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7" r:id="rId2"/>
    <p:sldMasterId id="2147483729" r:id="rId3"/>
  </p:sldMasterIdLst>
  <p:notesMasterIdLst>
    <p:notesMasterId r:id="rId29"/>
  </p:notesMasterIdLst>
  <p:sldIdLst>
    <p:sldId id="327" r:id="rId4"/>
    <p:sldId id="411" r:id="rId5"/>
    <p:sldId id="394" r:id="rId6"/>
    <p:sldId id="385" r:id="rId7"/>
    <p:sldId id="386" r:id="rId8"/>
    <p:sldId id="387" r:id="rId9"/>
    <p:sldId id="391" r:id="rId10"/>
    <p:sldId id="392" r:id="rId11"/>
    <p:sldId id="393" r:id="rId12"/>
    <p:sldId id="338" r:id="rId13"/>
    <p:sldId id="396" r:id="rId14"/>
    <p:sldId id="395" r:id="rId15"/>
    <p:sldId id="397" r:id="rId16"/>
    <p:sldId id="399" r:id="rId17"/>
    <p:sldId id="259" r:id="rId18"/>
    <p:sldId id="405" r:id="rId19"/>
    <p:sldId id="261" r:id="rId20"/>
    <p:sldId id="406" r:id="rId21"/>
    <p:sldId id="262" r:id="rId22"/>
    <p:sldId id="409" r:id="rId23"/>
    <p:sldId id="263" r:id="rId24"/>
    <p:sldId id="408" r:id="rId25"/>
    <p:sldId id="265" r:id="rId26"/>
    <p:sldId id="407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5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con</a:t>
            </a:r>
            <a:r>
              <a:rPr lang="en-GB" baseline="0" dirty="0"/>
              <a:t> </a:t>
            </a:r>
            <a:r>
              <a:rPr lang="en-GB" baseline="0" dirty="0" err="1"/>
              <a:t>cá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loa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nghe</a:t>
            </a:r>
            <a:r>
              <a:rPr lang="en-GB" baseline="0" dirty="0"/>
              <a:t> </a:t>
            </a:r>
            <a:r>
              <a:rPr lang="en-GB" baseline="0" dirty="0" err="1"/>
              <a:t>rồi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. 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nút</a:t>
            </a:r>
            <a:r>
              <a:rPr lang="en-GB" baseline="0" dirty="0"/>
              <a:t> Home </a:t>
            </a:r>
            <a:r>
              <a:rPr lang="en-GB" baseline="0" dirty="0" err="1"/>
              <a:t>để</a:t>
            </a:r>
            <a:r>
              <a:rPr lang="en-GB" dirty="0"/>
              <a:t> 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và</a:t>
            </a:r>
            <a:r>
              <a:rPr lang="en-GB" baseline="0" dirty="0"/>
              <a:t> </a:t>
            </a:r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tàu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gif"/><Relationship Id="rId18" Type="http://schemas.openxmlformats.org/officeDocument/2006/relationships/slide" Target="slide18.xml"/><Relationship Id="rId3" Type="http://schemas.openxmlformats.org/officeDocument/2006/relationships/audio" Target="../media/audio6.wav"/><Relationship Id="rId21" Type="http://schemas.openxmlformats.org/officeDocument/2006/relationships/slide" Target="slide24.xml"/><Relationship Id="rId7" Type="http://schemas.openxmlformats.org/officeDocument/2006/relationships/image" Target="../media/image21.png"/><Relationship Id="rId12" Type="http://schemas.openxmlformats.org/officeDocument/2006/relationships/image" Target="../media/image50.png"/><Relationship Id="rId17" Type="http://schemas.openxmlformats.org/officeDocument/2006/relationships/slide" Target="slide1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jpeg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9.gif"/><Relationship Id="rId5" Type="http://schemas.openxmlformats.org/officeDocument/2006/relationships/image" Target="../media/image8.tiff"/><Relationship Id="rId15" Type="http://schemas.openxmlformats.org/officeDocument/2006/relationships/slide" Target="slide14.xml"/><Relationship Id="rId23" Type="http://schemas.openxmlformats.org/officeDocument/2006/relationships/image" Target="../media/image55.jpeg"/><Relationship Id="rId10" Type="http://schemas.openxmlformats.org/officeDocument/2006/relationships/image" Target="../media/image48.gif"/><Relationship Id="rId19" Type="http://schemas.openxmlformats.org/officeDocument/2006/relationships/slide" Target="slide20.xml"/><Relationship Id="rId4" Type="http://schemas.openxmlformats.org/officeDocument/2006/relationships/image" Target="../media/image46.gif"/><Relationship Id="rId9" Type="http://schemas.openxmlformats.org/officeDocument/2006/relationships/image" Target="../media/image47.jpeg"/><Relationship Id="rId14" Type="http://schemas.openxmlformats.org/officeDocument/2006/relationships/image" Target="../media/image52.tiff"/><Relationship Id="rId22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gif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tiff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6.png"/><Relationship Id="rId5" Type="http://schemas.openxmlformats.org/officeDocument/2006/relationships/image" Target="../media/image56.gif"/><Relationship Id="rId10" Type="http://schemas.openxmlformats.org/officeDocument/2006/relationships/image" Target="../media/image62.jpe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jpeg"/><Relationship Id="rId5" Type="http://schemas.openxmlformats.org/officeDocument/2006/relationships/image" Target="../media/image51.gif"/><Relationship Id="rId4" Type="http://schemas.openxmlformats.org/officeDocument/2006/relationships/image" Target="../media/image49.gif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gif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gif"/><Relationship Id="rId5" Type="http://schemas.openxmlformats.org/officeDocument/2006/relationships/image" Target="../media/image71.jpeg"/><Relationship Id="rId4" Type="http://schemas.openxmlformats.org/officeDocument/2006/relationships/image" Target="../media/image48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72.png"/><Relationship Id="rId5" Type="http://schemas.openxmlformats.org/officeDocument/2006/relationships/image" Target="../media/image56.gif"/><Relationship Id="rId10" Type="http://schemas.openxmlformats.org/officeDocument/2006/relationships/image" Target="../media/image62.jpe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tiff"/><Relationship Id="rId5" Type="http://schemas.openxmlformats.org/officeDocument/2006/relationships/image" Target="../media/image48.gif"/><Relationship Id="rId4" Type="http://schemas.openxmlformats.org/officeDocument/2006/relationships/image" Target="../media/image51.gif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5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gif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49.gif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5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6.png"/><Relationship Id="rId5" Type="http://schemas.openxmlformats.org/officeDocument/2006/relationships/image" Target="../media/image56.gif"/><Relationship Id="rId10" Type="http://schemas.openxmlformats.org/officeDocument/2006/relationships/image" Target="../media/image60.jpeg"/><Relationship Id="rId4" Type="http://schemas.openxmlformats.org/officeDocument/2006/relationships/audio" Target="../media/audio4.wav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gif"/><Relationship Id="rId7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jpeg"/><Relationship Id="rId5" Type="http://schemas.openxmlformats.org/officeDocument/2006/relationships/image" Target="../media/image49.gif"/><Relationship Id="rId4" Type="http://schemas.openxmlformats.org/officeDocument/2006/relationships/image" Target="../media/image77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goodfreephotos.com/vector-images/cartoon-tropical-fish-vector-clipart.png.php" TargetMode="External"/><Relationship Id="rId18" Type="http://schemas.openxmlformats.org/officeDocument/2006/relationships/image" Target="../media/image17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slide" Target="slide8.xml"/><Relationship Id="rId25" Type="http://schemas.openxmlformats.org/officeDocument/2006/relationships/hyperlink" Target="https://www.goodfreephotos.com/vector-images/clownfish-cartoon-vector-clipart.png.php" TargetMode="External"/><Relationship Id="rId33" Type="http://schemas.openxmlformats.org/officeDocument/2006/relationships/image" Target="../media/image23.wmf"/><Relationship Id="rId2" Type="http://schemas.openxmlformats.org/officeDocument/2006/relationships/control" Target="../activeX/activeX2.xml"/><Relationship Id="rId16" Type="http://schemas.openxmlformats.org/officeDocument/2006/relationships/hyperlink" Target="https://www.goodfreephotos.com/vector-images/yellow-fish-cartoon-vector-clipart.png.php" TargetMode="External"/><Relationship Id="rId20" Type="http://schemas.openxmlformats.org/officeDocument/2006/relationships/slide" Target="slide9.xml"/><Relationship Id="rId29" Type="http://schemas.openxmlformats.org/officeDocument/2006/relationships/slide" Target="slide1.xml"/><Relationship Id="rId1" Type="http://schemas.openxmlformats.org/officeDocument/2006/relationships/control" Target="../activeX/activeX1.xml"/><Relationship Id="rId6" Type="http://schemas.openxmlformats.org/officeDocument/2006/relationships/image" Target="../media/image12.png"/><Relationship Id="rId11" Type="http://schemas.openxmlformats.org/officeDocument/2006/relationships/slide" Target="slide4.xml"/><Relationship Id="rId24" Type="http://schemas.openxmlformats.org/officeDocument/2006/relationships/image" Target="../media/image19.png"/><Relationship Id="rId32" Type="http://schemas.openxmlformats.org/officeDocument/2006/relationships/image" Target="../media/image22.wmf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23" Type="http://schemas.openxmlformats.org/officeDocument/2006/relationships/slide" Target="slide6.xml"/><Relationship Id="rId28" Type="http://schemas.openxmlformats.org/officeDocument/2006/relationships/hyperlink" Target="https://pixabay.com/en/fish-goldfish-orange-vector-svg-2638627/" TargetMode="External"/><Relationship Id="rId10" Type="http://schemas.openxmlformats.org/officeDocument/2006/relationships/image" Target="../media/image14.png"/><Relationship Id="rId19" Type="http://schemas.openxmlformats.org/officeDocument/2006/relationships/hyperlink" Target="https://openclipart.org/detail/241861/" TargetMode="External"/><Relationship Id="rId31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3.wav"/><Relationship Id="rId14" Type="http://schemas.openxmlformats.org/officeDocument/2006/relationships/slide" Target="slide5.xml"/><Relationship Id="rId22" Type="http://schemas.openxmlformats.org/officeDocument/2006/relationships/hyperlink" Target="https://pixabay.com/en/fish-gold-gold-fish-cartoon-swim-260709/" TargetMode="External"/><Relationship Id="rId27" Type="http://schemas.openxmlformats.org/officeDocument/2006/relationships/image" Target="../media/image20.png"/><Relationship Id="rId30" Type="http://schemas.openxmlformats.org/officeDocument/2006/relationships/image" Target="../media/image21.png"/><Relationship Id="rId8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1.m4a"/><Relationship Id="rId16" Type="http://schemas.openxmlformats.org/officeDocument/2006/relationships/image" Target="../media/image30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6" Type="http://schemas.openxmlformats.org/officeDocument/2006/relationships/image" Target="../media/image32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31.jpe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6" Type="http://schemas.openxmlformats.org/officeDocument/2006/relationships/image" Target="../media/image34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4.m4a"/><Relationship Id="rId16" Type="http://schemas.openxmlformats.org/officeDocument/2006/relationships/image" Target="../media/image35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5.m4a"/><Relationship Id="rId16" Type="http://schemas.openxmlformats.org/officeDocument/2006/relationships/image" Target="../media/image36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31.jpe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audio" Target="../media/media6.m4a"/><Relationship Id="rId16" Type="http://schemas.openxmlformats.org/officeDocument/2006/relationships/image" Target="../media/image38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email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 Fun corner &amp; Wrap-up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 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9" name="voltage.wav"/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0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6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29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09480" imgH="412200"/>
        </mc:Choice>
        <mc:Fallback>
          <p:control name="TextBox1" r:id="rId1" imgW="609480" imgH="41220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09480" imgH="376560"/>
        </mc:Choice>
        <mc:Fallback>
          <p:control name="TextBox2" r:id="rId2" imgW="609480" imgH="3765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Is 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Is 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SOUND.</a:t>
            </a: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592</Words>
  <Application>Microsoft Office PowerPoint</Application>
  <PresentationFormat>Widescreen</PresentationFormat>
  <Paragraphs>269</Paragraphs>
  <Slides>25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Algerian</vt:lpstr>
      <vt:lpstr>Arial</vt:lpstr>
      <vt:lpstr>Arial Black</vt:lpstr>
      <vt:lpstr>Berlin Sans FB Demi</vt:lpstr>
      <vt:lpstr>Calibri</vt:lpstr>
      <vt:lpstr>Calibri Light</vt:lpstr>
      <vt:lpstr>Cambria</vt:lpstr>
      <vt:lpstr>Castellar</vt:lpstr>
      <vt:lpstr>Comic Sans MS</vt:lpstr>
      <vt:lpstr>Cooper Black</vt:lpstr>
      <vt:lpstr>DimWitGauche</vt:lpstr>
      <vt:lpstr>Forte</vt:lpstr>
      <vt:lpstr>Sport Day</vt:lpstr>
      <vt:lpstr>Tw Cen MT</vt:lpstr>
      <vt:lpstr>Droplet</vt:lpstr>
      <vt:lpstr>Default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vanhiephnhp</cp:lastModifiedBy>
  <cp:revision>120</cp:revision>
  <dcterms:created xsi:type="dcterms:W3CDTF">2021-12-21T04:46:35Z</dcterms:created>
  <dcterms:modified xsi:type="dcterms:W3CDTF">2024-09-28T03:31:51Z</dcterms:modified>
</cp:coreProperties>
</file>