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7.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1"/>
  </p:notesMasterIdLst>
  <p:sldIdLst>
    <p:sldId id="406" r:id="rId3"/>
    <p:sldId id="256" r:id="rId4"/>
    <p:sldId id="263" r:id="rId5"/>
    <p:sldId id="268" r:id="rId6"/>
    <p:sldId id="259" r:id="rId7"/>
    <p:sldId id="379" r:id="rId8"/>
    <p:sldId id="380" r:id="rId9"/>
    <p:sldId id="375" r:id="rId10"/>
    <p:sldId id="260" r:id="rId11"/>
    <p:sldId id="265" r:id="rId12"/>
    <p:sldId id="381" r:id="rId13"/>
    <p:sldId id="382" r:id="rId14"/>
    <p:sldId id="383" r:id="rId15"/>
    <p:sldId id="384" r:id="rId16"/>
    <p:sldId id="385" r:id="rId17"/>
    <p:sldId id="386" r:id="rId18"/>
    <p:sldId id="376" r:id="rId19"/>
    <p:sldId id="266" r:id="rId20"/>
    <p:sldId id="388" r:id="rId21"/>
    <p:sldId id="389" r:id="rId22"/>
    <p:sldId id="390" r:id="rId23"/>
    <p:sldId id="377" r:id="rId24"/>
    <p:sldId id="391" r:id="rId25"/>
    <p:sldId id="392" r:id="rId26"/>
    <p:sldId id="393" r:id="rId27"/>
    <p:sldId id="394" r:id="rId28"/>
    <p:sldId id="378" r:id="rId29"/>
    <p:sldId id="395" r:id="rId30"/>
    <p:sldId id="396" r:id="rId31"/>
    <p:sldId id="397" r:id="rId32"/>
    <p:sldId id="400" r:id="rId33"/>
    <p:sldId id="399" r:id="rId34"/>
    <p:sldId id="401" r:id="rId35"/>
    <p:sldId id="402" r:id="rId36"/>
    <p:sldId id="403" r:id="rId37"/>
    <p:sldId id="404" r:id="rId38"/>
    <p:sldId id="262" r:id="rId39"/>
    <p:sldId id="311" r:id="rId40"/>
  </p:sldIdLst>
  <p:sldSz cx="18288000" cy="10287000"/>
  <p:notesSz cx="6858000" cy="9144000"/>
  <p:embeddedFontLst>
    <p:embeddedFont>
      <p:font typeface="Abadi" panose="020B0604020104020204" pitchFamily="34" charset="0"/>
      <p:regular r:id="rId42"/>
    </p:embeddedFont>
    <p:embeddedFont>
      <p:font typeface="Abadi Extra Light" panose="020B0204020104020204" pitchFamily="34" charset="0"/>
      <p:regular r:id="rId43"/>
    </p:embeddedFont>
    <p:embeddedFont>
      <p:font typeface="Alfa Slab One" panose="020B0604020202020204" charset="0"/>
      <p:regular r:id="rId44"/>
    </p:embeddedFont>
    <p:embeddedFont>
      <p:font typeface="Berlin Sans FB" panose="020E0602020502020306" pitchFamily="34" charset="0"/>
      <p:regular r:id="rId45"/>
      <p:bold r:id="rId46"/>
    </p:embeddedFont>
    <p:embeddedFont>
      <p:font typeface="Calibri" panose="020F0502020204030204" pitchFamily="34" charset="0"/>
      <p:regular r:id="rId47"/>
      <p:bold r:id="rId48"/>
      <p:italic r:id="rId49"/>
      <p:boldItalic r:id="rId50"/>
    </p:embeddedFont>
    <p:embeddedFont>
      <p:font typeface="Dreaming Outloud Pro" panose="020B0604020202020204" charset="0"/>
      <p:regular r:id="rId51"/>
      <p:italic r:id="rId52"/>
    </p:embeddedFont>
    <p:embeddedFont>
      <p:font typeface="Fredoka One" panose="020B0604020202020204" charset="0"/>
      <p:regular r:id="rId53"/>
    </p:embeddedFont>
    <p:embeddedFont>
      <p:font typeface="Jumble" panose="020B0604020202020204" charset="0"/>
      <p:regular r:id="rId54"/>
    </p:embeddedFont>
    <p:embeddedFont>
      <p:font typeface="Luckiest Guy" panose="020B0604020202020204" charset="0"/>
      <p:regular r:id="rId55"/>
    </p:embeddedFont>
    <p:embeddedFont>
      <p:font typeface="Modern Love" panose="04090805081005020601" pitchFamily="82" charset="0"/>
      <p:regular r:id="rId56"/>
    </p:embeddedFont>
    <p:embeddedFont>
      <p:font typeface="One Little Font" panose="020B0604020202020204" charset="0"/>
      <p:regular r:id="rId57"/>
    </p:embeddedFont>
    <p:embeddedFont>
      <p:font typeface="Poppins" panose="020B0604020202020204" charset="0"/>
      <p:regular r:id="rId58"/>
      <p:bold r:id="rId59"/>
      <p:italic r:id="rId60"/>
      <p:boldItalic r:id="rId61"/>
    </p:embeddedFont>
    <p:embeddedFont>
      <p:font typeface="Poppins Medium" panose="020B0604020202020204" charset="0"/>
      <p:regular r:id="rId62"/>
      <p:italic r:id="rId63"/>
    </p:embeddedFont>
    <p:embeddedFont>
      <p:font typeface="Poppins Semi-Bold" panose="020B0604020202020204" charset="0"/>
      <p:regular r:id="rId64"/>
    </p:embeddedFont>
    <p:embeddedFont>
      <p:font typeface="Rastanty Cortez" panose="020B0604020202020204"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CC00FF"/>
    <a:srgbClr val="FF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2400" autoAdjust="0"/>
  </p:normalViewPr>
  <p:slideViewPr>
    <p:cSldViewPr>
      <p:cViewPr varScale="1">
        <p:scale>
          <a:sx n="63" d="100"/>
          <a:sy n="63" d="100"/>
        </p:scale>
        <p:origin x="11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9.fntdata"/><Relationship Id="rId55" Type="http://schemas.openxmlformats.org/officeDocument/2006/relationships/font" Target="fonts/font14.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0:49.0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1,'162'12,"-60"-2,21-4,89 7,-46 2,3-1,41 18,114 12,164-20,5-24,-201-1,233 1,-344 13,-44 0,318-9,-298-5,381 1,-570 1,-50 8,-33 13,15-2,-89 7,-235 4,-375-28,485-5,-611 1,636-18,261 16,-305-5,215 10,-216-3,194 14,48-3,13-5,-164 18,232-20,11-3,0 0,0 0,0 0,0 0,0 0,0-1,0 1,0 0,0 0,1 0,-1 0,0 0,0 0,0 0,0 0,0 0,0 0,0 0,0 0,0 0,0 0,0 1,0-1,0 0,0 0,0 0,0 0,0 0,0 0,0 0,1 0,-1 0,0 0,0 0,0 0,0 0,0 0,0 0,0 0,0 0,0 0,0 0,0 0,0 0,0 0,0 0,0 0,0 0,0 1,0-1,0 0,0 0,0 0,0 0,0 0,0 0,0 0,0 0,0 0,0 0,0 0,0 0,0 0,0 0,0 0,18 2,305-2,-159-1,120 0,424 3,61 43,-669-38,98 10,-10-2,-2-14,-106-2,741 0,-802 2,-1 1,1 0,-1 1,0 1,33 12,91 19,-63-18,169 34,-238-50,14 3,-23-3,0-1,0 0,0 0,0 1,0-1,0 0,0 1,0-1,0 1,0-1,-1 1,1 0,0-1,0 1,-1 0,2 1,-2-2,0 1,0-1,0 1,0-1,0 1,0-1,0 1,0-1,0 1,-1-1,1 0,0 1,0-1,0 1,-1-1,1 1,0-1,-1 0,1 1,0-1,-1 0,1 1,0-1,-1 0,1 0,-1 1,1-1,-1 0,1 0,-1 1,-9 3,1 0,-1-1,0 0,0 0,-11 1,9-2,-751 113,491-96,-261 24,357-21,-185 17,288-34,-127 26,-147 40,-2-22,-83-37,416-11,-1 0,1 1,-24 7,19-4,-25 2,-221-3,175-5,-161 1,2080 0,-1534 26,-138-8,61 7,46 5,-98-16,167 12,-26-24,-165-3,595 1,-688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1,'196'18,"-72"-4,24-6,107 12,-53 0,1 1,51 24,138 18,197-28,8-35,-245-2,282 2,-415 19,-53-1,384-11,-360-9,460 2,-689 1,-60 12,-41 19,19-3,-106 10,-286 5,-453-40,587-7,-739 2,769-27,316 24,-369-7,259 13,-261-2,234 17,60-2,14-8,-197 26,279-29,14-4,0 0,1 0,-1 0,0 0,0 0,0 0,0 0,0 0,0 0,0 0,0 0,0 0,0 0,0 0,0 0,0 0,0 0,0 0,1 0,-1 0,0 0,0 0,0 0,0 0,0 0,0 0,0 0,0 0,0 0,0 0,0 0,0 0,0 0,0 0,0 0,0 0,0 0,0 0,0 0,0 1,0-1,0 0,1 0,-1 0,0 0,0 0,0 0,0 0,0 0,0 0,0 0,0 0,0 0,0 0,0 1,0-1,-1 0,1 0,0 0,0 0,0 0,0 0,0 0,0 0,0 0,23 2,367-1,-192-3,145 1,512 3,75 63,-810-55,120 15,-13-3,-3-22,-126-1,893 0,-968 2,-1 1,1 2,-1 1,0 0,39 18,111 27,-77-26,205 49,-288-71,17 4,-27-6,-1 1,0-1,0 0,0 1,0-1,1 1,-1-1,0 1,0 0,0 0,0 0,0-1,0 1,-1 0,1 0,1 2,-2-2,0 0,0-1,0 1,0 0,0 0,0-1,0 1,0 0,0-1,0 1,-1 0,1-1,0 1,-1-1,1 1,0 0,-1-1,1 1,0-1,-1 1,1-1,-1 1,1-1,-1 0,1 1,-1-1,1 0,-1 1,1-1,-2 1,-9 5,-1-1,0 0,0 0,0-2,-13 3,10-3,-906 162,592-139,-315 36,431-30,-223 24,348-49,-154 37,-177 59,-3-33,-100-53,502-16,1 1,-1 1,-29 9,24-5,-30 3,-268-3,211-9,-193 1,2512 1,-1852 37,-168-10,74 9,55 6,-117-21,201 15,-32-33,-198-4,718 1,-832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1,'124'18,"-45"-4,15-6,68 12,-34 0,1 1,32 24,88 18,124-28,5-35,-154-2,178 2,-263 19,-34-1,244-11,-228-9,291 2,-437 1,-38 12,-25 19,11-3,-67 10,-181 5,-288-40,372-7,-468 2,488-27,200 24,-234-7,164 13,-165-2,148 17,38-2,9-8,-125 26,178-29,8-4,0 0,0 0,0 0,0 0,0 0,0 0,0 0,0 0,0 0,0 0,0 0,0 0,0 0,0 0,0 0,0 0,0 0,1 0,-1 0,0 0,0 0,0 0,0 0,0 0,0 0,0 0,0 0,0 0,0 0,0 0,0 0,0 0,0 0,0 0,0 0,0 0,0 0,0 0,0 0,0 1,0-1,0 0,0 0,0 0,0 0,0 0,0 0,0 0,0 0,0 0,0 0,0 0,0 0,0 0,0 1,0-1,0 0,0 0,0 0,0 0,0 0,0 0,0 0,0 0,0 0,14 2,234-1,-122-3,91 1,326 3,46 63,-512-55,75 15,-8-3,-2-22,-80-1,567 0,-615 2,0 1,0 2,1 1,-1 0,24 18,72 27,-50-26,130 49,-183-71,12 4,-18-6,0 1,-1-1,1 0,0 1,0-1,-1 1,1-1,0 1,-1 0,1 0,0 0,-1-1,1 1,-1 0,1 0,0 2,-1-2,0 0,0-1,0 1,0 0,0 0,0-1,0 1,0 0,0-1,0 1,0 0,-1-1,1 1,0-1,0 1,0 0,-1-1,1 1,0-1,0 1,-1-1,1 1,0-1,-1 0,1 1,0-1,0 0,-1 1,1-1,-1 1,-6 5,-1-1,1 0,-1 0,0-2,-8 3,7-3,-576 162,377-139,-201 36,274-30,-141 24,220-49,-97 37,-113 59,-2-33,-63-53,318-16,1 1,0 1,-19 9,15-5,-20 3,-168-3,133-9,-123 1,1594 1,-1175 37,-106-10,46 9,36 6,-75-21,128 15,-21-33,-125-4,455 1,-527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6:51.23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6:58.4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13:30:05.67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0:49.0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1,'162'12,"-60"-2,21-4,89 7,-46 2,3-1,41 18,114 12,164-20,5-24,-201-1,233 1,-344 13,-44 0,318-9,-298-5,381 1,-570 1,-50 8,-33 13,15-2,-89 7,-235 4,-375-28,485-5,-611 1,636-18,261 16,-305-5,215 10,-216-3,194 14,48-3,13-5,-164 18,232-20,11-3,0 0,0 0,0 0,0 0,0 0,0-1,0 1,0 0,0 0,1 0,-1 0,0 0,0 0,0 0,0 0,0 0,0 0,0 0,0 0,0 0,0 0,0 1,0-1,0 0,0 0,0 0,0 0,0 0,0 0,0 0,1 0,-1 0,0 0,0 0,0 0,0 0,0 0,0 0,0 0,0 0,0 0,0 0,0 0,0 0,0 0,0 0,0 0,0 0,0 1,0-1,0 0,0 0,0 0,0 0,0 0,0 0,0 0,0 0,0 0,0 0,0 0,0 0,0 0,0 0,0 0,18 2,305-2,-159-1,120 0,424 3,61 43,-669-38,98 10,-10-2,-2-14,-106-2,741 0,-802 2,-1 1,1 0,-1 1,0 1,33 12,91 19,-63-18,169 34,-238-50,14 3,-23-3,0-1,0 0,0 0,0 1,0-1,0 0,0 1,0-1,0 1,0-1,-1 1,1 0,0-1,0 1,-1 0,2 1,-2-2,0 1,0-1,0 1,0-1,0 1,0-1,0 1,0-1,0 1,-1-1,1 0,0 1,0-1,0 1,-1-1,1 1,0-1,-1 0,1 1,0-1,-1 0,1 1,0-1,-1 0,1 0,-1 1,1-1,-1 0,1 0,-1 1,-9 3,1 0,-1-1,0 0,0 0,-11 1,9-2,-751 113,491-96,-261 24,357-21,-185 17,288-34,-127 26,-147 40,-2-22,-83-37,416-11,-1 0,1 1,-24 7,19-4,-25 2,-221-3,175-5,-161 1,2080 0,-1534 26,-138-8,61 7,46 5,-98-16,167 12,-26-24,-165-3,595 1,-688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1:12.15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1,'196'15,"-72"-3,24-5,107 9,-53 2,1-1,51 21,138 15,197-23,8-30,-245-2,282 2,-415 16,-53 0,384-11,-360-6,460 0,-689 2,-60 10,-41 17,19-4,-106 8,-286 6,-453-35,587-5,-739 1,769-23,316 21,-369-7,259 12,-261-2,234 15,60-3,14-6,-197 22,279-25,14-3,0 0,1 0,-1 0,0 0,0 0,0 0,0 0,0 0,0 0,0 0,0 0,0 0,0 0,0 0,0 0,0 0,0 0,0 0,1 0,-1 0,0 0,0 0,0 0,0 0,0 0,0 0,0 0,0 0,0 0,0 0,0 0,0 0,0 0,0 0,0 0,0 0,0 1,0-1,0 0,0 0,0 0,0 0,1 0,-1 0,0 0,0 0,0 0,0 0,0 0,0 0,0 0,0 0,0 0,0 1,0-1,0 0,-1 0,1 0,0 0,0 0,0 0,0 0,0 0,0 0,0 0,23 2,367-2,-192-1,145 0,512 3,75 52,-810-45,120 12,-13-3,-3-17,-126-2,893 0,-968 2,-1 1,1 1,-1 1,0 0,39 16,111 22,-77-22,205 42,-288-61,17 4,-27-4,-1-1,0 0,0 0,0 1,0-1,1 1,-1-1,0 1,0-1,0 1,0 0,0 0,0-1,-1 1,1 0,1 2,-2-3,0 1,0-1,0 1,0 0,0-1,0 1,0-1,0 1,0-1,0 1,-1-1,1 1,0 0,-1-1,1 1,0-1,-1 0,1 1,0-1,-1 1,1-1,-1 1,1-1,-1 0,1 1,-1-1,1 0,-1 0,1 1,-2-1,-9 5,-1 0,0-1,0 0,0-1,-13 2,10-2,-906 136,592-117,-315 30,431-25,-223 20,348-41,-154 31,-177 50,-3-28,-100-45,502-13,1 1,-1 0,-29 8,24-4,-30 3,-268-4,211-6,-193 0,2512 1,-1852 32,-168-10,74 9,55 4,-117-18,201 14,-32-28,-198-5,718 2,-832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23.12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1,'233'18,"-87"-4,30-6,127 12,-64 0,2 1,60 24,164 18,233-28,9-35,-288-2,332 2,-491 19,-63-1,455-11,-427-9,545 2,-815 1,-73 12,-47 19,21-3,-126 10,-337 5,-539-40,696-7,-875 2,911-27,374 24,-436-7,307 13,-311-2,279 17,70-2,18-8,-235 26,332-29,16-4,0 0,0 0,0 0,0 0,0 0,0 0,0 0,1 0,-1 0,0 0,0 0,0 0,0 0,0 0,0 0,0 0,0 0,0 0,0 0,0 0,0 0,1 0,-1 0,0 0,0 0,0 0,0 0,0 0,0 0,0 0,0 0,0 0,0 0,0 0,0 0,0 0,0 0,0 0,0 0,0 1,0-1,0 0,0 0,0 0,1 0,-1 0,0 0,0 0,0 0,0 0,0 0,0 0,0 0,0 0,-1 1,1-1,0 0,0 0,0 0,0 0,0 0,0 0,0 0,0 0,0 0,27 2,436-1,-228-3,171 1,608 3,88 63,-958-55,139 15,-14-3,-2-22,-152-1,1061 0,-1149 2,-1 1,1 2,-1 1,0 0,47 18,131 27,-92-26,244 49,-342-71,21 4,-33-6,-1 1,0-1,1 0,-1 1,1-1,-1 1,0-1,0 1,1 0,-1 0,0 0,0-1,0 1,0 0,0 0,2 2,-3-2,0 0,0-1,0 1,0 0,0 0,0-1,-1 1,1 0,0-1,0 1,-1 0,1-1,0 1,-1-1,1 1,0 0,-1-1,1 1,-1-1,1 1,-1-1,1 1,-1-1,1 0,-1 1,0-1,1 0,-1 1,1-1,-2 1,-12 5,0-1,0 0,0 0,-1-2,-14 3,11-3,-1075 162,704-139,-375 36,511-30,-263 24,411-49,-181 37,-211 59,-4-33,-118-53,596-16,0 1,0 1,-36 9,29-5,-35 3,-318-3,251-9,-230 1,2979 1,-2197 37,-197-10,86 9,66 6,-140-21,240 15,-39-33,-234-4,850 1,-985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30.7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1,'196'18,"-72"-4,24-6,107 12,-53 0,1 1,51 24,138 18,197-28,8-35,-245-2,282 2,-415 19,-53-1,384-11,-360-9,460 2,-689 1,-60 12,-41 19,19-3,-106 10,-286 5,-453-40,587-7,-739 2,769-27,316 24,-369-7,259 13,-261-2,234 17,60-2,14-8,-197 26,279-29,14-4,0 0,1 0,-1 0,0 0,0 0,0 0,0 0,0 0,0 0,0 0,0 0,0 0,0 0,0 0,0 0,0 0,0 0,0 0,1 0,-1 0,0 0,0 0,0 0,0 0,0 0,0 0,0 0,0 0,0 0,0 0,0 0,0 0,0 0,0 0,0 0,0 0,0 0,0 0,0 0,0 1,0-1,0 0,1 0,-1 0,0 0,0 0,0 0,0 0,0 0,0 0,0 0,0 0,0 0,0 0,0 1,0-1,-1 0,1 0,0 0,0 0,0 0,0 0,0 0,0 0,0 0,23 2,367-1,-192-3,145 1,512 3,75 63,-810-55,120 15,-13-3,-3-22,-126-1,893 0,-968 2,-1 1,1 2,-1 1,0 0,39 18,111 27,-77-26,205 49,-288-71,17 4,-27-6,-1 1,0-1,0 0,0 1,0-1,1 1,-1-1,0 1,0 0,0 0,0 0,0-1,0 1,-1 0,1 0,1 2,-2-2,0 0,0-1,0 1,0 0,0 0,0-1,0 1,0 0,0-1,0 1,-1 0,1-1,0 1,-1-1,1 1,0 0,-1-1,1 1,0-1,-1 1,1-1,-1 1,1-1,-1 0,1 1,-1-1,1 0,-1 1,1-1,-2 1,-9 5,-1-1,0 0,0 0,0-2,-13 3,10-3,-906 162,592-139,-315 36,431-30,-223 24,348-49,-154 37,-177 59,-3-33,-100-53,502-16,1 1,-1 1,-29 9,24-5,-30 3,-268-3,211-9,-193 1,2512 1,-1852 37,-168-10,74 9,55 6,-117-21,201 15,-32-33,-198-4,718 1,-832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40.22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1,'124'18,"-45"-4,15-6,68 12,-34 0,1 1,32 24,88 18,124-28,5-35,-154-2,178 2,-263 19,-34-1,244-11,-228-9,291 2,-437 1,-38 12,-25 19,11-3,-67 10,-181 5,-288-40,372-7,-468 2,488-27,200 24,-234-7,164 13,-165-2,148 17,38-2,9-8,-125 26,178-29,8-4,0 0,0 0,0 0,0 0,0 0,0 0,0 0,0 0,0 0,0 0,0 0,0 0,0 0,0 0,0 0,0 0,0 0,1 0,-1 0,0 0,0 0,0 0,0 0,0 0,0 0,0 0,0 0,0 0,0 0,0 0,0 0,0 0,0 0,0 0,0 0,0 0,0 0,0 0,0 0,0 1,0-1,0 0,0 0,0 0,0 0,0 0,0 0,0 0,0 0,0 0,0 0,0 0,0 0,0 0,0 1,0-1,0 0,0 0,0 0,0 0,0 0,0 0,0 0,0 0,0 0,14 2,234-1,-122-3,91 1,326 3,46 63,-512-55,75 15,-8-3,-2-22,-80-1,567 0,-615 2,0 1,0 2,1 1,-1 0,24 18,72 27,-50-26,130 49,-183-71,12 4,-18-6,0 1,-1-1,1 0,0 1,0-1,-1 1,1-1,0 1,-1 0,1 0,0 0,-1-1,1 1,-1 0,1 0,0 2,-1-2,0 0,0-1,0 1,0 0,0 0,0-1,0 1,0 0,0-1,0 1,0 0,-1-1,1 1,0-1,0 1,0 0,-1-1,1 1,0-1,0 1,-1-1,1 1,0-1,-1 0,1 1,0-1,0 0,-1 1,1-1,-1 1,-6 5,-1-1,1 0,-1 0,0-2,-8 3,7-3,-576 162,377-139,-201 36,274-30,-141 24,220-49,-97 37,-113 59,-2-33,-63-53,318-16,1 1,0 1,-19 9,15-5,-20 3,-168-3,133-9,-123 1,1594 1,-1175 37,-106-10,46 9,36 6,-75-21,128 15,-21-33,-125-4,455 1,-527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1:12.15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1,'196'15,"-72"-3,24-5,107 9,-53 2,1-1,51 21,138 15,197-23,8-30,-245-2,282 2,-415 16,-53 0,384-11,-360-6,460 0,-689 2,-60 10,-41 17,19-4,-106 8,-286 6,-453-35,587-5,-739 1,769-23,316 21,-369-7,259 12,-261-2,234 15,60-3,14-6,-197 22,279-25,14-3,0 0,1 0,-1 0,0 0,0 0,0 0,0 0,0 0,0 0,0 0,0 0,0 0,0 0,0 0,0 0,0 0,0 0,0 0,1 0,-1 0,0 0,0 0,0 0,0 0,0 0,0 0,0 0,0 0,0 0,0 0,0 0,0 0,0 0,0 0,0 0,0 0,0 1,0-1,0 0,0 0,0 0,0 0,1 0,-1 0,0 0,0 0,0 0,0 0,0 0,0 0,0 0,0 0,0 0,0 1,0-1,0 0,-1 0,1 0,0 0,0 0,0 0,0 0,0 0,0 0,0 0,23 2,367-2,-192-1,145 0,512 3,75 52,-810-45,120 12,-13-3,-3-17,-126-2,893 0,-968 2,-1 1,1 1,-1 1,0 0,39 16,111 22,-77-22,205 42,-288-61,17 4,-27-4,-1-1,0 0,0 0,0 1,0-1,1 1,-1-1,0 1,0-1,0 1,0 0,0 0,0-1,-1 1,1 0,1 2,-2-3,0 1,0-1,0 1,0 0,0-1,0 1,0-1,0 1,0-1,0 1,-1-1,1 1,0 0,-1-1,1 1,0-1,-1 0,1 1,0-1,-1 1,1-1,-1 1,1-1,-1 0,1 1,-1-1,1 0,-1 0,1 1,-2-1,-9 5,-1 0,0-1,0 0,0-1,-13 2,10-2,-906 136,592-117,-315 30,431-25,-223 20,348-41,-154 31,-177 50,-3-28,-100-45,502-13,1 1,-1 0,-29 8,24-4,-30 3,-268-4,211-6,-193 0,2512 1,-1852 32,-168-10,74 9,55 4,-117-18,201 14,-32-28,-198-5,718 2,-832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50.3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09.50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1,'162'12,"-60"-2,21-4,89 7,-46 2,3-1,41 18,114 12,164-20,5-24,-201-1,233 1,-344 13,-44 0,318-9,-298-5,381 1,-570 1,-50 8,-33 13,15-2,-89 7,-235 4,-375-28,485-5,-611 1,636-18,261 16,-305-5,215 10,-216-3,194 14,48-3,13-5,-164 18,232-20,11-3,0 0,0 0,0 0,0 0,0 0,0-1,0 1,0 0,0 0,1 0,-1 0,0 0,0 0,0 0,0 0,0 0,0 0,0 0,0 0,0 0,0 0,0 1,0-1,0 0,0 0,0 0,0 0,0 0,0 0,0 0,1 0,-1 0,0 0,0 0,0 0,0 0,0 0,0 0,0 0,0 0,0 0,0 0,0 0,0 0,0 0,0 0,0 0,0 0,0 1,0-1,0 0,0 0,0 0,0 0,0 0,0 0,0 0,0 0,0 0,0 0,0 0,0 0,0 0,0 0,0 0,18 2,305-2,-159-1,120 0,424 3,61 43,-669-38,98 10,-10-2,-2-14,-106-2,741 0,-802 2,-1 1,1 0,-1 1,0 1,33 12,91 19,-63-18,169 34,-238-50,14 3,-23-3,0-1,0 0,0 0,0 1,0-1,0 0,0 1,0-1,0 1,0-1,-1 1,1 0,0-1,0 1,-1 0,2 1,-2-2,0 1,0-1,0 1,0-1,0 1,0-1,0 1,0-1,0 1,-1-1,1 0,0 1,0-1,0 1,-1-1,1 1,0-1,-1 0,1 1,0-1,-1 0,1 1,0-1,-1 0,1 0,-1 1,1-1,-1 0,1 0,-1 1,-9 3,1 0,-1-1,0 0,0 0,-11 1,9-2,-751 113,491-96,-261 24,357-21,-185 17,288-34,-127 26,-147 40,-2-22,-83-37,416-11,-1 0,1 1,-24 7,19-4,-25 2,-221-3,175-5,-161 1,2080 0,-1534 26,-138-8,61 7,46 5,-98-16,167 12,-26-24,-165-3,595 1,-688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09.5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1,'224'17,"-84"-3,29-7,122 12,-61 1,1 0,59 23,157 18,224-27,8-34,-277-3,320 3,-473 19,-59-2,436-10,-410-9,525 1,-785 3,-69 11,-46 17,21-2,-121 9,-325 6,-517-40,669-5,-841 1,875-26,360 23,-420-7,295 13,-297-2,267 17,67-3,16-7,-224 25,319-29,15-3,0 0,0 0,0 0,0 0,0 0,0 0,1 0,-1 0,0 0,0 0,0 0,0 0,0 0,0 0,0 0,0 0,0 0,0 0,0 0,0 0,0 0,1 0,-1 0,0 0,0 0,0 0,0 0,0 0,0 0,0 0,0 0,0 0,0 0,0 0,0 1,0-1,0 0,0 0,0 0,0 0,0 0,0 0,0 0,1 0,-1 0,0 0,0 0,0 0,0 0,0 0,0 1,0-1,0 0,0 0,0 0,-1 0,1 0,0 0,0 0,0 0,0 0,0 0,0 0,0 0,0 1,26 0,419 0,-220-2,166-1,583 4,85 61,-921-54,135 15,-15-3,-2-20,-145-2,1019-1,-1105 4,1 0,0 1,-1 2,0 0,45 17,126 26,-89-25,235 47,-328-68,20 4,-33-6,0 0,1 1,-1-1,0 1,1-1,-1 1,0-1,0 1,1 0,-1-1,0 1,0 0,0 0,0 0,0 0,1 2,-2-3,0 1,0 0,0-1,0 1,0 0,0-1,0 1,0 0,0-1,-1 1,1 0,0-1,0 1,-1-1,1 1,-1-1,1 1,0 0,-1-1,1 0,-1 1,1-1,-1 1,1-1,-1 0,0 1,1-1,-1 0,1 1,-2-1,-11 6,-1-1,1 0,-1-1,0 0,-14 1,11-1,-1033 154,675-133,-358 34,490-27,-254 21,397-46,-175 35,-203 57,-3-32,-114-50,573-17,0 2,-1 1,-32 9,26-5,-34 2,-305-2,241-9,-221 1,2863 1,-2111 36,-190-10,82 8,65 7,-135-22,230 16,-37-31,-225-6,817 2,-946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1,'233'18,"-87"-4,30-6,127 12,-64 0,2 1,60 24,164 18,233-28,9-35,-288-2,332 2,-491 19,-63-1,455-11,-427-9,545 2,-815 1,-73 12,-47 19,21-3,-126 10,-337 5,-539-40,696-7,-875 2,911-27,374 24,-436-7,307 13,-311-2,279 17,70-2,18-8,-235 26,332-29,16-4,0 0,0 0,0 0,0 0,0 0,0 0,0 0,1 0,-1 0,0 0,0 0,0 0,0 0,0 0,0 0,0 0,0 0,0 0,0 0,0 0,0 0,1 0,-1 0,0 0,0 0,0 0,0 0,0 0,0 0,0 0,0 0,0 0,0 0,0 0,0 0,0 0,0 0,0 0,0 0,0 1,0-1,0 0,0 0,0 0,1 0,-1 0,0 0,0 0,0 0,0 0,0 0,0 0,0 0,0 0,-1 1,1-1,0 0,0 0,0 0,0 0,0 0,0 0,0 0,0 0,0 0,27 2,436-1,-228-3,171 1,608 3,88 63,-958-55,139 15,-14-3,-2-22,-152-1,1061 0,-1149 2,-1 1,1 2,-1 1,0 0,47 18,131 27,-92-26,244 49,-342-71,21 4,-33-6,-1 1,0-1,1 0,-1 1,1-1,-1 1,0-1,0 1,1 0,-1 0,0 0,0-1,0 1,0 0,0 0,2 2,-3-2,0 0,0-1,0 1,0 0,0 0,0-1,-1 1,1 0,0-1,0 1,-1 0,1-1,0 1,-1-1,1 1,0 0,-1-1,1 1,-1-1,1 1,-1-1,1 1,-1-1,1 0,-1 1,0-1,1 0,-1 1,1-1,-2 1,-12 5,0-1,0 0,0 0,-1-2,-14 3,11-3,-1075 162,704-139,-375 36,511-30,-263 24,411-49,-181 37,-211 59,-4-33,-118-53,596-16,0 1,0 1,-36 9,29-5,-35 3,-318-3,251-9,-230 1,2979 1,-2197 37,-197-10,86 9,66 6,-140-21,240 15,-39-33,-234-4,850 1,-985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1,'196'18,"-72"-4,24-6,107 12,-53 0,1 1,51 24,138 18,197-28,8-35,-245-2,282 2,-415 19,-53-1,384-11,-360-9,460 2,-689 1,-60 12,-41 19,19-3,-106 10,-286 5,-453-40,587-7,-739 2,769-27,316 24,-369-7,259 13,-261-2,234 17,60-2,14-8,-197 26,279-29,14-4,0 0,1 0,-1 0,0 0,0 0,0 0,0 0,0 0,0 0,0 0,0 0,0 0,0 0,0 0,0 0,0 0,0 0,0 0,1 0,-1 0,0 0,0 0,0 0,0 0,0 0,0 0,0 0,0 0,0 0,0 0,0 0,0 0,0 0,0 0,0 0,0 0,0 0,0 0,0 0,0 1,0-1,0 0,1 0,-1 0,0 0,0 0,0 0,0 0,0 0,0 0,0 0,0 0,0 0,0 0,0 1,0-1,-1 0,1 0,0 0,0 0,0 0,0 0,0 0,0 0,0 0,23 2,367-1,-192-3,145 1,512 3,75 63,-810-55,120 15,-13-3,-3-22,-126-1,893 0,-968 2,-1 1,1 2,-1 1,0 0,39 18,111 27,-77-26,205 49,-288-71,17 4,-27-6,-1 1,0-1,0 0,0 1,0-1,1 1,-1-1,0 1,0 0,0 0,0 0,0-1,0 1,-1 0,1 0,1 2,-2-2,0 0,0-1,0 1,0 0,0 0,0-1,0 1,0 0,0-1,0 1,-1 0,1-1,0 1,-1-1,1 1,0 0,-1-1,1 1,0-1,-1 1,1-1,-1 1,1-1,-1 0,1 1,-1-1,1 0,-1 1,1-1,-2 1,-9 5,-1-1,0 0,0 0,0-2,-13 3,10-3,-906 162,592-139,-315 36,431-30,-223 24,348-49,-154 37,-177 59,-3-33,-100-53,502-16,1 1,-1 1,-29 9,24-5,-30 3,-268-3,211-9,-193 1,2512 1,-1852 37,-168-10,74 9,55 6,-117-21,201 15,-32-33,-198-4,718 1,-832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1,'124'18,"-45"-4,15-6,68 12,-34 0,1 1,32 24,88 18,124-28,5-35,-154-2,178 2,-263 19,-34-1,244-11,-228-9,291 2,-437 1,-38 12,-25 19,11-3,-67 10,-181 5,-288-40,372-7,-468 2,488-27,200 24,-234-7,164 13,-165-2,148 17,38-2,9-8,-125 26,178-29,8-4,0 0,0 0,0 0,0 0,0 0,0 0,0 0,0 0,0 0,0 0,0 0,0 0,0 0,0 0,0 0,0 0,0 0,1 0,-1 0,0 0,0 0,0 0,0 0,0 0,0 0,0 0,0 0,0 0,0 0,0 0,0 0,0 0,0 0,0 0,0 0,0 0,0 0,0 0,0 0,0 1,0-1,0 0,0 0,0 0,0 0,0 0,0 0,0 0,0 0,0 0,0 0,0 0,0 0,0 0,0 1,0-1,0 0,0 0,0 0,0 0,0 0,0 0,0 0,0 0,0 0,14 2,234-1,-122-3,91 1,326 3,46 63,-512-55,75 15,-8-3,-2-22,-80-1,567 0,-615 2,0 1,0 2,1 1,-1 0,24 18,72 27,-50-26,130 49,-183-71,12 4,-18-6,0 1,-1-1,1 0,0 1,0-1,-1 1,1-1,0 1,-1 0,1 0,0 0,-1-1,1 1,-1 0,1 0,0 2,-1-2,0 0,0-1,0 1,0 0,0 0,0-1,0 1,0 0,0-1,0 1,0 0,-1-1,1 1,0-1,0 1,0 0,-1-1,1 1,0-1,0 1,-1-1,1 1,0-1,-1 0,1 1,0-1,0 0,-1 1,1-1,-1 1,-6 5,-1-1,1 0,-1 0,0-2,-8 3,7-3,-576 162,377-139,-201 36,274-30,-141 24,220-49,-97 37,-113 59,-2-33,-63-53,318-16,1 1,0 1,-19 9,15-5,-20 3,-168-3,133-9,-123 1,1594 1,-1175 37,-106-10,46 9,36 6,-75-21,128 15,-21-33,-125-4,455 1,-527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6:51.23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6:58.4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23.12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1,'233'18,"-87"-4,30-6,127 12,-64 0,2 1,60 24,164 18,233-28,9-35,-288-2,332 2,-491 19,-63-1,455-11,-427-9,545 2,-815 1,-73 12,-47 19,21-3,-126 10,-337 5,-539-40,696-7,-875 2,911-27,374 24,-436-7,307 13,-311-2,279 17,70-2,18-8,-235 26,332-29,16-4,0 0,0 0,0 0,0 0,0 0,0 0,0 0,1 0,-1 0,0 0,0 0,0 0,0 0,0 0,0 0,0 0,0 0,0 0,0 0,0 0,0 0,1 0,-1 0,0 0,0 0,0 0,0 0,0 0,0 0,0 0,0 0,0 0,0 0,0 0,0 0,0 0,0 0,0 0,0 0,0 1,0-1,0 0,0 0,0 0,1 0,-1 0,0 0,0 0,0 0,0 0,0 0,0 0,0 0,0 0,-1 1,1-1,0 0,0 0,0 0,0 0,0 0,0 0,0 0,0 0,0 0,27 2,436-1,-228-3,171 1,608 3,88 63,-958-55,139 15,-14-3,-2-22,-152-1,1061 0,-1149 2,-1 1,1 2,-1 1,0 0,47 18,131 27,-92-26,244 49,-342-71,21 4,-33-6,-1 1,0-1,1 0,-1 1,1-1,-1 1,0-1,0 1,1 0,-1 0,0 0,0-1,0 1,0 0,0 0,2 2,-3-2,0 0,0-1,0 1,0 0,0 0,0-1,-1 1,1 0,0-1,0 1,-1 0,1-1,0 1,-1-1,1 1,0 0,-1-1,1 1,-1-1,1 1,-1-1,1 1,-1-1,1 0,-1 1,0-1,1 0,-1 1,1-1,-2 1,-12 5,0-1,0 0,0 0,-1-2,-14 3,11-3,-1075 162,704-139,-375 36,511-30,-263 24,411-49,-181 37,-211 59,-4-33,-118-53,596-16,0 1,0 1,-36 9,29-5,-35 3,-318-3,251-9,-230 1,2979 1,-2197 37,-197-10,86 9,66 6,-140-21,240 15,-39-33,-234-4,850 1,-985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30.7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1,'196'18,"-72"-4,24-6,107 12,-53 0,1 1,51 24,138 18,197-28,8-35,-245-2,282 2,-415 19,-53-1,384-11,-360-9,460 2,-689 1,-60 12,-41 19,19-3,-106 10,-286 5,-453-40,587-7,-739 2,769-27,316 24,-369-7,259 13,-261-2,234 17,60-2,14-8,-197 26,279-29,14-4,0 0,1 0,-1 0,0 0,0 0,0 0,0 0,0 0,0 0,0 0,0 0,0 0,0 0,0 0,0 0,0 0,0 0,0 0,1 0,-1 0,0 0,0 0,0 0,0 0,0 0,0 0,0 0,0 0,0 0,0 0,0 0,0 0,0 0,0 0,0 0,0 0,0 0,0 0,0 0,0 1,0-1,0 0,1 0,-1 0,0 0,0 0,0 0,0 0,0 0,0 0,0 0,0 0,0 0,0 0,0 1,0-1,-1 0,1 0,0 0,0 0,0 0,0 0,0 0,0 0,0 0,23 2,367-1,-192-3,145 1,512 3,75 63,-810-55,120 15,-13-3,-3-22,-126-1,893 0,-968 2,-1 1,1 2,-1 1,0 0,39 18,111 27,-77-26,205 49,-288-71,17 4,-27-6,-1 1,0-1,0 0,0 1,0-1,1 1,-1-1,0 1,0 0,0 0,0 0,0-1,0 1,-1 0,1 0,1 2,-2-2,0 0,0-1,0 1,0 0,0 0,0-1,0 1,0 0,0-1,0 1,-1 0,1-1,0 1,-1-1,1 1,0 0,-1-1,1 1,0-1,-1 1,1-1,-1 1,1-1,-1 0,1 1,-1-1,1 0,-1 1,1-1,-2 1,-9 5,-1-1,0 0,0 0,0-2,-13 3,10-3,-906 162,592-139,-315 36,431-30,-223 24,348-49,-154 37,-177 59,-3-33,-100-53,502-16,1 1,-1 1,-29 9,24-5,-30 3,-268-3,211-9,-193 1,2512 1,-1852 37,-168-10,74 9,55 6,-117-21,201 15,-32-33,-198-4,718 1,-832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40.22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1,'124'18,"-45"-4,15-6,68 12,-34 0,1 1,32 24,88 18,124-28,5-35,-154-2,178 2,-263 19,-34-1,244-11,-228-9,291 2,-437 1,-38 12,-25 19,11-3,-67 10,-181 5,-288-40,372-7,-468 2,488-27,200 24,-234-7,164 13,-165-2,148 17,38-2,9-8,-125 26,178-29,8-4,0 0,0 0,0 0,0 0,0 0,0 0,0 0,0 0,0 0,0 0,0 0,0 0,0 0,0 0,0 0,0 0,0 0,1 0,-1 0,0 0,0 0,0 0,0 0,0 0,0 0,0 0,0 0,0 0,0 0,0 0,0 0,0 0,0 0,0 0,0 0,0 0,0 0,0 0,0 0,0 1,0-1,0 0,0 0,0 0,0 0,0 0,0 0,0 0,0 0,0 0,0 0,0 0,0 0,0 0,0 1,0-1,0 0,0 0,0 0,0 0,0 0,0 0,0 0,0 0,0 0,14 2,234-1,-122-3,91 1,326 3,46 63,-512-55,75 15,-8-3,-2-22,-80-1,567 0,-615 2,0 1,0 2,1 1,-1 0,24 18,72 27,-50-26,130 49,-183-71,12 4,-18-6,0 1,-1-1,1 0,0 1,0-1,-1 1,1-1,0 1,-1 0,1 0,0 0,-1-1,1 1,-1 0,1 0,0 2,-1-2,0 0,0-1,0 1,0 0,0 0,0-1,0 1,0 0,0-1,0 1,0 0,-1-1,1 1,0-1,0 1,0 0,-1-1,1 1,0-1,0 1,-1-1,1 1,0-1,-1 0,1 1,0-1,0 0,-1 1,1-1,-1 1,-6 5,-1-1,1 0,-1 0,0-2,-8 3,7-3,-576 162,377-139,-201 36,274-30,-141 24,220-49,-97 37,-113 59,-2-33,-63-53,318-16,1 1,0 1,-19 9,15-5,-20 3,-168-3,133-9,-123 1,1594 1,-1175 37,-106-10,46 9,36 6,-75-21,128 15,-21-33,-125-4,455 1,-527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50.3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09.50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1,'162'12,"-60"-2,21-4,89 7,-46 2,3-1,41 18,114 12,164-20,5-24,-201-1,233 1,-344 13,-44 0,318-9,-298-5,381 1,-570 1,-50 8,-33 13,15-2,-89 7,-235 4,-375-28,485-5,-611 1,636-18,261 16,-305-5,215 10,-216-3,194 14,48-3,13-5,-164 18,232-20,11-3,0 0,0 0,0 0,0 0,0 0,0-1,0 1,0 0,0 0,1 0,-1 0,0 0,0 0,0 0,0 0,0 0,0 0,0 0,0 0,0 0,0 0,0 1,0-1,0 0,0 0,0 0,0 0,0 0,0 0,0 0,1 0,-1 0,0 0,0 0,0 0,0 0,0 0,0 0,0 0,0 0,0 0,0 0,0 0,0 0,0 0,0 0,0 0,0 0,0 1,0-1,0 0,0 0,0 0,0 0,0 0,0 0,0 0,0 0,0 0,0 0,0 0,0 0,0 0,0 0,0 0,18 2,305-2,-159-1,120 0,424 3,61 43,-669-38,98 10,-10-2,-2-14,-106-2,741 0,-802 2,-1 1,1 0,-1 1,0 1,33 12,91 19,-63-18,169 34,-238-50,14 3,-23-3,0-1,0 0,0 0,0 1,0-1,0 0,0 1,0-1,0 1,0-1,-1 1,1 0,0-1,0 1,-1 0,2 1,-2-2,0 1,0-1,0 1,0-1,0 1,0-1,0 1,0-1,0 1,-1-1,1 0,0 1,0-1,0 1,-1-1,1 1,0-1,-1 0,1 1,0-1,-1 0,1 1,0-1,-1 0,1 0,-1 1,1-1,-1 0,1 0,-1 1,-9 3,1 0,-1-1,0 0,0 0,-11 1,9-2,-751 113,491-96,-261 24,357-21,-185 17,288-34,-127 26,-147 40,-2-22,-83-37,416-11,-1 0,1 1,-24 7,19-4,-25 2,-221-3,175-5,-161 1,2080 0,-1534 26,-138-8,61 7,46 5,-98-16,167 12,-26-24,-165-3,595 1,-688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09.5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1,'224'17,"-84"-3,29-7,122 12,-61 1,1 0,59 23,157 18,224-27,8-34,-277-3,320 3,-473 19,-59-2,436-10,-410-9,525 1,-785 3,-69 11,-46 17,21-2,-121 9,-325 6,-517-40,669-5,-841 1,875-26,360 23,-420-7,295 13,-297-2,267 17,67-3,16-7,-224 25,319-29,15-3,0 0,0 0,0 0,0 0,0 0,0 0,1 0,-1 0,0 0,0 0,0 0,0 0,0 0,0 0,0 0,0 0,0 0,0 0,0 0,0 0,0 0,1 0,-1 0,0 0,0 0,0 0,0 0,0 0,0 0,0 0,0 0,0 0,0 0,0 0,0 1,0-1,0 0,0 0,0 0,0 0,0 0,0 0,0 0,1 0,-1 0,0 0,0 0,0 0,0 0,0 0,0 1,0-1,0 0,0 0,0 0,-1 0,1 0,0 0,0 0,0 0,0 0,0 0,0 0,0 0,0 1,26 0,419 0,-220-2,166-1,583 4,85 61,-921-54,135 15,-15-3,-2-20,-145-2,1019-1,-1105 4,1 0,0 1,-1 2,0 0,45 17,126 26,-89-25,235 47,-328-68,20 4,-33-6,0 0,1 1,-1-1,0 1,1-1,-1 1,0-1,0 1,1 0,-1-1,0 1,0 0,0 0,0 0,0 0,1 2,-2-3,0 1,0 0,0-1,0 1,0 0,0-1,0 1,0 0,0-1,-1 1,1 0,0-1,0 1,-1-1,1 1,-1-1,1 1,0 0,-1-1,1 0,-1 1,1-1,-1 1,1-1,-1 0,0 1,1-1,-1 0,1 1,-2-1,-11 6,-1-1,1 0,-1-1,0 0,-14 1,11-1,-1033 154,675-133,-358 34,490-27,-254 21,397-46,-175 35,-203 57,-3-32,-114-50,573-17,0 2,-1 1,-32 9,26-5,-34 2,-305-2,241-9,-221 1,2863 1,-2111 36,-190-10,82 8,65 7,-135-22,230 16,-37-31,-225-6,817 2,-946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1,'233'18,"-87"-4,30-6,127 12,-64 0,2 1,60 24,164 18,233-28,9-35,-288-2,332 2,-491 19,-63-1,455-11,-427-9,545 2,-815 1,-73 12,-47 19,21-3,-126 10,-337 5,-539-40,696-7,-875 2,911-27,374 24,-436-7,307 13,-311-2,279 17,70-2,18-8,-235 26,332-29,16-4,0 0,0 0,0 0,0 0,0 0,0 0,0 0,1 0,-1 0,0 0,0 0,0 0,0 0,0 0,0 0,0 0,0 0,0 0,0 0,0 0,0 0,1 0,-1 0,0 0,0 0,0 0,0 0,0 0,0 0,0 0,0 0,0 0,0 0,0 0,0 0,0 0,0 0,0 0,0 0,0 1,0-1,0 0,0 0,0 0,1 0,-1 0,0 0,0 0,0 0,0 0,0 0,0 0,0 0,0 0,-1 1,1-1,0 0,0 0,0 0,0 0,0 0,0 0,0 0,0 0,0 0,27 2,436-1,-228-3,171 1,608 3,88 63,-958-55,139 15,-14-3,-2-22,-152-1,1061 0,-1149 2,-1 1,1 2,-1 1,0 0,47 18,131 27,-92-26,244 49,-342-71,21 4,-33-6,-1 1,0-1,1 0,-1 1,1-1,-1 1,0-1,0 1,1 0,-1 0,0 0,0-1,0 1,0 0,0 0,2 2,-3-2,0 0,0-1,0 1,0 0,0 0,0-1,-1 1,1 0,0-1,0 1,-1 0,1-1,0 1,-1-1,1 1,0 0,-1-1,1 1,-1-1,1 1,-1-1,1 1,-1-1,1 0,-1 1,0-1,1 0,-1 1,1-1,-2 1,-12 5,0-1,0 0,0 0,-1-2,-14 3,11-3,-1075 162,704-139,-375 36,511-30,-263 24,411-49,-181 37,-211 59,-4-33,-118-53,596-16,0 1,0 1,-36 9,29-5,-35 3,-318-3,251-9,-230 1,2979 1,-2197 37,-197-10,86 9,66 6,-140-21,240 15,-39-33,-234-4,850 1,-985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7233B-4495-4F55-8993-CAF89804C83D}" type="datetimeFigureOut">
              <a:rPr lang="en-US" smtClean="0"/>
              <a:t>8/23/2024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2835B-B277-4054-BB11-E097F832DA89}" type="slidenum">
              <a:rPr lang="en-US" smtClean="0"/>
              <a:t>‹#›</a:t>
            </a:fld>
            <a:endParaRPr lang="en-US"/>
          </a:p>
        </p:txBody>
      </p:sp>
    </p:spTree>
    <p:extLst>
      <p:ext uri="{BB962C8B-B14F-4D97-AF65-F5344CB8AC3E}">
        <p14:creationId xmlns:p14="http://schemas.microsoft.com/office/powerpoint/2010/main" val="426634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4620"/>
              </a:lnSpc>
            </a:pPr>
            <a:r>
              <a:rPr lang="en-US" sz="1200" dirty="0">
                <a:solidFill>
                  <a:srgbClr val="000000"/>
                </a:solidFill>
                <a:latin typeface="Abadi" panose="020B0604020104020204" pitchFamily="34" charset="0"/>
                <a:cs typeface="Poppins" panose="00000500000000000000" pitchFamily="2" charset="0"/>
              </a:rPr>
              <a:t>Ask </a:t>
            </a:r>
            <a:r>
              <a:rPr lang="en-US" sz="1200" i="1" dirty="0">
                <a:solidFill>
                  <a:srgbClr val="000000"/>
                </a:solidFill>
                <a:latin typeface="Abadi" panose="020B0604020104020204" pitchFamily="34" charset="0"/>
                <a:cs typeface="Poppins" panose="00000500000000000000" pitchFamily="2" charset="0"/>
              </a:rPr>
              <a:t>How are you? </a:t>
            </a:r>
            <a:r>
              <a:rPr lang="en-US" sz="1200" dirty="0">
                <a:solidFill>
                  <a:srgbClr val="000000"/>
                </a:solidFill>
                <a:latin typeface="Abadi" panose="020B0604020104020204" pitchFamily="34" charset="0"/>
                <a:cs typeface="Poppins" panose="00000500000000000000" pitchFamily="2" charset="0"/>
              </a:rPr>
              <a:t>to the friend sitting in front of you.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7</a:t>
            </a:fld>
            <a:endParaRPr lang="en-US"/>
          </a:p>
        </p:txBody>
      </p:sp>
    </p:spTree>
    <p:extLst>
      <p:ext uri="{BB962C8B-B14F-4D97-AF65-F5344CB8AC3E}">
        <p14:creationId xmlns:p14="http://schemas.microsoft.com/office/powerpoint/2010/main" val="3440860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Invite two teams of six pupils. Tell pupils the instruction of the game. Pupils say their birthday months and line up from January.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The faster team will win the game. </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Invite other teams to play the game.</a:t>
            </a:r>
          </a:p>
          <a:p>
            <a:r>
              <a:rPr lang="en-US" sz="1800" dirty="0">
                <a:solidFill>
                  <a:srgbClr val="000000"/>
                </a:solidFill>
                <a:effectLst/>
                <a:latin typeface="Times New Roman" panose="02020603050405020304" pitchFamily="18" charset="0"/>
              </a:rPr>
              <a:t>- Click 3 times to play music for the three turns of playing. </a:t>
            </a:r>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20</a:t>
            </a:fld>
            <a:endParaRPr lang="en-US"/>
          </a:p>
        </p:txBody>
      </p:sp>
    </p:spTree>
    <p:extLst>
      <p:ext uri="{BB962C8B-B14F-4D97-AF65-F5344CB8AC3E}">
        <p14:creationId xmlns:p14="http://schemas.microsoft.com/office/powerpoint/2010/main" val="100917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sing </a:t>
            </a:r>
            <a:r>
              <a:rPr lang="en-US" i="1" dirty="0"/>
              <a:t>Happy birthday! </a:t>
            </a:r>
            <a:r>
              <a:rPr lang="en-US" dirty="0"/>
              <a:t>to all the pupils. </a:t>
            </a:r>
          </a:p>
        </p:txBody>
      </p:sp>
      <p:sp>
        <p:nvSpPr>
          <p:cNvPr id="4" name="Slide Number Placeholder 3"/>
          <p:cNvSpPr>
            <a:spLocks noGrp="1"/>
          </p:cNvSpPr>
          <p:nvPr>
            <p:ph type="sldNum" sz="quarter" idx="5"/>
          </p:nvPr>
        </p:nvSpPr>
        <p:spPr/>
        <p:txBody>
          <a:bodyPr/>
          <a:lstStyle/>
          <a:p>
            <a:fld id="{D1F2835B-B277-4054-BB11-E097F832DA89}" type="slidenum">
              <a:rPr lang="en-US" smtClean="0"/>
              <a:t>21</a:t>
            </a:fld>
            <a:endParaRPr lang="en-US"/>
          </a:p>
        </p:txBody>
      </p:sp>
    </p:spTree>
    <p:extLst>
      <p:ext uri="{BB962C8B-B14F-4D97-AF65-F5344CB8AC3E}">
        <p14:creationId xmlns:p14="http://schemas.microsoft.com/office/powerpoint/2010/main" val="142182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a:t>
            </a:r>
            <a:r>
              <a:rPr lang="en-US" i="1" dirty="0"/>
              <a:t>Learning Goals </a:t>
            </a:r>
            <a:r>
              <a:rPr lang="en-US" dirty="0"/>
              <a:t>to pupils.</a:t>
            </a:r>
          </a:p>
        </p:txBody>
      </p:sp>
      <p:sp>
        <p:nvSpPr>
          <p:cNvPr id="4" name="Slide Number Placeholder 3"/>
          <p:cNvSpPr>
            <a:spLocks noGrp="1"/>
          </p:cNvSpPr>
          <p:nvPr>
            <p:ph type="sldNum" sz="quarter" idx="5"/>
          </p:nvPr>
        </p:nvSpPr>
        <p:spPr/>
        <p:txBody>
          <a:bodyPr/>
          <a:lstStyle/>
          <a:p>
            <a:fld id="{D1F2835B-B277-4054-BB11-E097F832DA89}" type="slidenum">
              <a:rPr lang="en-US" smtClean="0"/>
              <a:t>23</a:t>
            </a:fld>
            <a:endParaRPr lang="en-US"/>
          </a:p>
        </p:txBody>
      </p:sp>
    </p:spTree>
    <p:extLst>
      <p:ext uri="{BB962C8B-B14F-4D97-AF65-F5344CB8AC3E}">
        <p14:creationId xmlns:p14="http://schemas.microsoft.com/office/powerpoint/2010/main" val="2359026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Tell the class the goal of the activity and explain that they should write three sentences about their learning goals. Check comprehension.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fill the first blank together as an example. Ask them to read the first line in the form and elicit possible answers. Then have them write the answer in the gap.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Give pupils time to complete the sentences independently. Go around the classroom and offer help where necessary. </a:t>
            </a:r>
            <a:endParaRPr lang="en-US" sz="1800" dirty="0">
              <a:effectLst/>
              <a:latin typeface="Times New Roman" panose="02020603050405020304" pitchFamily="18" charset="0"/>
              <a:ea typeface="Times New Roman" panose="02020603050405020304" pitchFamily="18" charset="0"/>
            </a:endParaRPr>
          </a:p>
          <a:p>
            <a:r>
              <a:rPr lang="en-US" dirty="0"/>
              <a:t>- Play music for pupils to do the task individually. </a:t>
            </a:r>
          </a:p>
        </p:txBody>
      </p:sp>
      <p:sp>
        <p:nvSpPr>
          <p:cNvPr id="4" name="Slide Number Placeholder 3"/>
          <p:cNvSpPr>
            <a:spLocks noGrp="1"/>
          </p:cNvSpPr>
          <p:nvPr>
            <p:ph type="sldNum" sz="quarter" idx="5"/>
          </p:nvPr>
        </p:nvSpPr>
        <p:spPr/>
        <p:txBody>
          <a:bodyPr/>
          <a:lstStyle/>
          <a:p>
            <a:fld id="{D1F2835B-B277-4054-BB11-E097F832DA89}" type="slidenum">
              <a:rPr lang="en-US" smtClean="0"/>
              <a:t>24</a:t>
            </a:fld>
            <a:endParaRPr lang="en-US"/>
          </a:p>
        </p:txBody>
      </p:sp>
    </p:spTree>
    <p:extLst>
      <p:ext uri="{BB962C8B-B14F-4D97-AF65-F5344CB8AC3E}">
        <p14:creationId xmlns:p14="http://schemas.microsoft.com/office/powerpoint/2010/main" val="695814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Get pupils work in pairs to share their learning goals.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25</a:t>
            </a:fld>
            <a:endParaRPr lang="en-US"/>
          </a:p>
        </p:txBody>
      </p:sp>
    </p:spTree>
    <p:extLst>
      <p:ext uri="{BB962C8B-B14F-4D97-AF65-F5344CB8AC3E}">
        <p14:creationId xmlns:p14="http://schemas.microsoft.com/office/powerpoint/2010/main" val="563177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Extension: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If time allows, invite a few pupils to read the sentences they have completed / written aloud in front of the class. The class observes and praises their work.</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Use this link to play game online: https://wheelofnames.com/</a:t>
            </a:r>
          </a:p>
        </p:txBody>
      </p:sp>
      <p:sp>
        <p:nvSpPr>
          <p:cNvPr id="4" name="Slide Number Placeholder 3"/>
          <p:cNvSpPr>
            <a:spLocks noGrp="1"/>
          </p:cNvSpPr>
          <p:nvPr>
            <p:ph type="sldNum" sz="quarter" idx="5"/>
          </p:nvPr>
        </p:nvSpPr>
        <p:spPr/>
        <p:txBody>
          <a:bodyPr/>
          <a:lstStyle/>
          <a:p>
            <a:fld id="{D1F2835B-B277-4054-BB11-E097F832DA89}" type="slidenum">
              <a:rPr lang="en-US" smtClean="0"/>
              <a:t>26</a:t>
            </a:fld>
            <a:endParaRPr lang="en-US"/>
          </a:p>
        </p:txBody>
      </p:sp>
    </p:spTree>
    <p:extLst>
      <p:ext uri="{BB962C8B-B14F-4D97-AF65-F5344CB8AC3E}">
        <p14:creationId xmlns:p14="http://schemas.microsoft.com/office/powerpoint/2010/main" val="1950904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361315"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Game: </a:t>
            </a:r>
            <a:r>
              <a:rPr lang="en-US" sz="1800" b="1" i="0" dirty="0">
                <a:solidFill>
                  <a:srgbClr val="000000"/>
                </a:solidFill>
                <a:effectLst/>
                <a:latin typeface="Times New Roman" panose="02020603050405020304" pitchFamily="18" charset="0"/>
                <a:ea typeface="Times New Roman" panose="02020603050405020304" pitchFamily="18" charset="0"/>
              </a:rPr>
              <a:t>Bingo</a:t>
            </a:r>
            <a:endParaRPr lang="en-US" sz="1800" i="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Prepare word cards about months of a year.</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Give each pupil a bingo grid with four squares. </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Ask pupils to choose four words and write in a bingo grid.</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Explain that when you call out a word, pupils should search for that word on their bingo card. If they have the word, they should cross it out. The first pupil to cross out all of their words wins.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28</a:t>
            </a:fld>
            <a:endParaRPr lang="en-US"/>
          </a:p>
        </p:txBody>
      </p:sp>
    </p:spTree>
    <p:extLst>
      <p:ext uri="{BB962C8B-B14F-4D97-AF65-F5344CB8AC3E}">
        <p14:creationId xmlns:p14="http://schemas.microsoft.com/office/powerpoint/2010/main" val="2015984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29</a:t>
            </a:fld>
            <a:endParaRPr lang="en-US"/>
          </a:p>
        </p:txBody>
      </p:sp>
    </p:spTree>
    <p:extLst>
      <p:ext uri="{BB962C8B-B14F-4D97-AF65-F5344CB8AC3E}">
        <p14:creationId xmlns:p14="http://schemas.microsoft.com/office/powerpoint/2010/main" val="2955885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title and lyrics of the song. Encourage them to point at the pictures to say what they see.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10</a:t>
            </a:fld>
            <a:endParaRPr lang="en-US"/>
          </a:p>
        </p:txBody>
      </p:sp>
    </p:spTree>
    <p:extLst>
      <p:ext uri="{BB962C8B-B14F-4D97-AF65-F5344CB8AC3E}">
        <p14:creationId xmlns:p14="http://schemas.microsoft.com/office/powerpoint/2010/main" val="530450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title and lyrics of the song. Encourage them to point at the pictures to say what they see.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11</a:t>
            </a:fld>
            <a:endParaRPr lang="en-US"/>
          </a:p>
        </p:txBody>
      </p:sp>
    </p:spTree>
    <p:extLst>
      <p:ext uri="{BB962C8B-B14F-4D97-AF65-F5344CB8AC3E}">
        <p14:creationId xmlns:p14="http://schemas.microsoft.com/office/powerpoint/2010/main" val="2157833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and listen to the song, drawing their attention to the pronunciation, rhythm and melody.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12</a:t>
            </a:fld>
            <a:endParaRPr lang="en-US"/>
          </a:p>
        </p:txBody>
      </p:sp>
    </p:spTree>
    <p:extLst>
      <p:ext uri="{BB962C8B-B14F-4D97-AF65-F5344CB8AC3E}">
        <p14:creationId xmlns:p14="http://schemas.microsoft.com/office/powerpoint/2010/main" val="1733907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a:t>
            </a:r>
          </a:p>
          <a:p>
            <a:pPr marL="1270" marR="0" indent="-1270" algn="just">
              <a:spcBef>
                <a:spcPts val="0"/>
              </a:spcBef>
              <a:spcAft>
                <a:spcPts val="0"/>
              </a:spcAft>
            </a:pPr>
            <a:r>
              <a:rPr lang="en-US" sz="1800" dirty="0">
                <a:solidFill>
                  <a:srgbClr val="000000"/>
                </a:solidFill>
                <a:effectLst/>
                <a:latin typeface="Times New Roman" panose="02020603050405020304" pitchFamily="18" charset="0"/>
              </a:rPr>
              <a:t>(Click while playing music for pupils to follow the lines.)</a:t>
            </a:r>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13</a:t>
            </a:fld>
            <a:endParaRPr lang="en-US"/>
          </a:p>
        </p:txBody>
      </p:sp>
    </p:spTree>
    <p:extLst>
      <p:ext uri="{BB962C8B-B14F-4D97-AF65-F5344CB8AC3E}">
        <p14:creationId xmlns:p14="http://schemas.microsoft.com/office/powerpoint/2010/main" val="3633211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school</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happy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friends</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learning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playing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cool</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school</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happy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teachers</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learning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playing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cool</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r>
              <a:rPr lang="en-US" sz="1800" dirty="0">
                <a:solidFill>
                  <a:srgbClr val="000000"/>
                </a:solidFill>
                <a:effectLst/>
                <a:latin typeface="Times New Roman" panose="02020603050405020304" pitchFamily="18" charset="0"/>
              </a:rPr>
              <a:t>- </a:t>
            </a:r>
            <a:r>
              <a:rPr lang="en-US" sz="1800" dirty="0" err="1">
                <a:solidFill>
                  <a:srgbClr val="000000"/>
                </a:solidFill>
                <a:effectLst/>
                <a:latin typeface="Times New Roman" panose="02020603050405020304" pitchFamily="18" charset="0"/>
              </a:rPr>
              <a:t>Practise</a:t>
            </a:r>
            <a:r>
              <a:rPr lang="en-US" sz="1800" dirty="0">
                <a:solidFill>
                  <a:srgbClr val="000000"/>
                </a:solidFill>
                <a:effectLst/>
                <a:latin typeface="Times New Roman" panose="02020603050405020304" pitchFamily="18" charset="0"/>
              </a:rPr>
              <a:t> doing actions or clapping their hands first without music first, then </a:t>
            </a:r>
            <a:r>
              <a:rPr lang="en-US" sz="1800" dirty="0" err="1">
                <a:solidFill>
                  <a:srgbClr val="000000"/>
                </a:solidFill>
                <a:effectLst/>
                <a:latin typeface="Times New Roman" panose="02020603050405020304" pitchFamily="18" charset="0"/>
              </a:rPr>
              <a:t>practise</a:t>
            </a:r>
            <a:r>
              <a:rPr lang="en-US" sz="1800" dirty="0">
                <a:solidFill>
                  <a:srgbClr val="000000"/>
                </a:solidFill>
                <a:effectLst/>
                <a:latin typeface="Times New Roman" panose="02020603050405020304" pitchFamily="18" charset="0"/>
              </a:rPr>
              <a:t> with the music later. </a:t>
            </a:r>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14</a:t>
            </a:fld>
            <a:endParaRPr lang="en-US"/>
          </a:p>
        </p:txBody>
      </p:sp>
    </p:spTree>
    <p:extLst>
      <p:ext uri="{BB962C8B-B14F-4D97-AF65-F5344CB8AC3E}">
        <p14:creationId xmlns:p14="http://schemas.microsoft.com/office/powerpoint/2010/main" val="1134300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Ask pupils to listen to and sing the whole song while doing actions or clapping their hands. Go around the classroom and offer help where necessary.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15</a:t>
            </a:fld>
            <a:endParaRPr lang="en-US"/>
          </a:p>
        </p:txBody>
      </p:sp>
    </p:spTree>
    <p:extLst>
      <p:ext uri="{BB962C8B-B14F-4D97-AF65-F5344CB8AC3E}">
        <p14:creationId xmlns:p14="http://schemas.microsoft.com/office/powerpoint/2010/main" val="3551267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Invite a few groups to the front of the class to sing the song. The class may sing along to reinforce the activity.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16</a:t>
            </a:fld>
            <a:endParaRPr lang="en-US"/>
          </a:p>
        </p:txBody>
      </p:sp>
    </p:spTree>
    <p:extLst>
      <p:ext uri="{BB962C8B-B14F-4D97-AF65-F5344CB8AC3E}">
        <p14:creationId xmlns:p14="http://schemas.microsoft.com/office/powerpoint/2010/main" val="3279604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pupils to look and read 12 months of the year. </a:t>
            </a:r>
          </a:p>
        </p:txBody>
      </p:sp>
      <p:sp>
        <p:nvSpPr>
          <p:cNvPr id="4" name="Slide Number Placeholder 3"/>
          <p:cNvSpPr>
            <a:spLocks noGrp="1"/>
          </p:cNvSpPr>
          <p:nvPr>
            <p:ph type="sldNum" sz="quarter" idx="5"/>
          </p:nvPr>
        </p:nvSpPr>
        <p:spPr/>
        <p:txBody>
          <a:bodyPr/>
          <a:lstStyle/>
          <a:p>
            <a:fld id="{D1F2835B-B277-4054-BB11-E097F832DA89}" type="slidenum">
              <a:rPr lang="en-US" smtClean="0"/>
              <a:t>18</a:t>
            </a:fld>
            <a:endParaRPr lang="en-US"/>
          </a:p>
        </p:txBody>
      </p:sp>
    </p:spTree>
    <p:extLst>
      <p:ext uri="{BB962C8B-B14F-4D97-AF65-F5344CB8AC3E}">
        <p14:creationId xmlns:p14="http://schemas.microsoft.com/office/powerpoint/2010/main" val="1324392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5776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3287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4"/>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8901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4" y="4406900"/>
            <a:ext cx="7772400" cy="136207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4" y="2906714"/>
            <a:ext cx="7772400" cy="1500188"/>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1111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8618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6"/>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6" y="1535113"/>
            <a:ext cx="4041776"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6" y="2174876"/>
            <a:ext cx="4041776"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7240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6950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1" y="273051"/>
            <a:ext cx="300831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1" y="273051"/>
            <a:ext cx="5111750" cy="5853114"/>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1" y="1435100"/>
            <a:ext cx="3008314" cy="4691064"/>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4557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6"/>
            <a:ext cx="5486400" cy="4114800"/>
          </a:xfrm>
          <a:prstGeom prst="rect">
            <a:avLst/>
          </a:prstGeom>
          <a:noFill/>
          <a:ln>
            <a:noFill/>
          </a:ln>
        </p:spPr>
      </p:sp>
      <p:sp>
        <p:nvSpPr>
          <p:cNvPr id="64" name="Google Shape;64;p10"/>
          <p:cNvSpPr txBox="1">
            <a:spLocks noGrp="1"/>
          </p:cNvSpPr>
          <p:nvPr>
            <p:ph type="body" idx="1"/>
          </p:nvPr>
        </p:nvSpPr>
        <p:spPr>
          <a:xfrm>
            <a:off x="1792288" y="5367339"/>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486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20" y="-251618"/>
            <a:ext cx="4525964"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343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9" y="2171702"/>
            <a:ext cx="5851526"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9" y="190500"/>
            <a:ext cx="5851526"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87077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4"/>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890643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7.gif"/><Relationship Id="rId1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36.svg"/><Relationship Id="rId17" Type="http://schemas.openxmlformats.org/officeDocument/2006/relationships/image" Target="../media/image41.gif"/><Relationship Id="rId2" Type="http://schemas.openxmlformats.org/officeDocument/2006/relationships/notesSlide" Target="../notesSlides/notesSlide2.xml"/><Relationship Id="rId16"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5.png"/><Relationship Id="rId5" Type="http://schemas.openxmlformats.org/officeDocument/2006/relationships/image" Target="../media/image7.png"/><Relationship Id="rId15" Type="http://schemas.openxmlformats.org/officeDocument/2006/relationships/image" Target="../media/image39.gif"/><Relationship Id="rId10" Type="http://schemas.openxmlformats.org/officeDocument/2006/relationships/image" Target="../media/image14.svg"/><Relationship Id="rId19" Type="http://schemas.openxmlformats.org/officeDocument/2006/relationships/image" Target="../media/image34.png"/><Relationship Id="rId4" Type="http://schemas.openxmlformats.org/officeDocument/2006/relationships/image" Target="../media/image10.svg"/><Relationship Id="rId9" Type="http://schemas.openxmlformats.org/officeDocument/2006/relationships/image" Target="../media/image13.png"/><Relationship Id="rId14" Type="http://schemas.openxmlformats.org/officeDocument/2006/relationships/image" Target="../media/image38.gif"/></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7.gif"/><Relationship Id="rId18" Type="http://schemas.openxmlformats.org/officeDocument/2006/relationships/image" Target="../media/image42.pn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36.svg"/><Relationship Id="rId17" Type="http://schemas.openxmlformats.org/officeDocument/2006/relationships/image" Target="../media/image41.gif"/><Relationship Id="rId2" Type="http://schemas.openxmlformats.org/officeDocument/2006/relationships/notesSlide" Target="../notesSlides/notesSlide3.xml"/><Relationship Id="rId16"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5.png"/><Relationship Id="rId5" Type="http://schemas.openxmlformats.org/officeDocument/2006/relationships/image" Target="../media/image7.png"/><Relationship Id="rId15" Type="http://schemas.openxmlformats.org/officeDocument/2006/relationships/image" Target="../media/image39.gif"/><Relationship Id="rId10" Type="http://schemas.openxmlformats.org/officeDocument/2006/relationships/image" Target="../media/image14.svg"/><Relationship Id="rId19" Type="http://schemas.openxmlformats.org/officeDocument/2006/relationships/image" Target="../media/image43.png"/><Relationship Id="rId4" Type="http://schemas.openxmlformats.org/officeDocument/2006/relationships/image" Target="../media/image10.svg"/><Relationship Id="rId9" Type="http://schemas.openxmlformats.org/officeDocument/2006/relationships/image" Target="../media/image13.png"/><Relationship Id="rId14" Type="http://schemas.openxmlformats.org/officeDocument/2006/relationships/image" Target="../media/image38.gif"/></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9.gif"/><Relationship Id="rId1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14.svg"/><Relationship Id="rId17" Type="http://schemas.openxmlformats.org/officeDocument/2006/relationships/image" Target="../media/image34.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38.gif"/><Relationship Id="rId10" Type="http://schemas.openxmlformats.org/officeDocument/2006/relationships/image" Target="../media/image16.svg"/><Relationship Id="rId4" Type="http://schemas.openxmlformats.org/officeDocument/2006/relationships/notesSlide" Target="../notesSlides/notesSlide4.xml"/><Relationship Id="rId9" Type="http://schemas.openxmlformats.org/officeDocument/2006/relationships/image" Target="../media/image15.png"/><Relationship Id="rId14" Type="http://schemas.openxmlformats.org/officeDocument/2006/relationships/image" Target="../media/image41.gif"/></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42.png"/><Relationship Id="rId5" Type="http://schemas.openxmlformats.org/officeDocument/2006/relationships/image" Target="../media/image9.png"/><Relationship Id="rId10" Type="http://schemas.openxmlformats.org/officeDocument/2006/relationships/image" Target="../media/image45.GIF"/><Relationship Id="rId4" Type="http://schemas.openxmlformats.org/officeDocument/2006/relationships/notesSlide" Target="../notesSlides/notesSlide5.xm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13" Type="http://schemas.openxmlformats.org/officeDocument/2006/relationships/image" Target="../media/image46.gif"/><Relationship Id="rId18" Type="http://schemas.openxmlformats.org/officeDocument/2006/relationships/customXml" Target="../ink/ink3.xml"/><Relationship Id="rId26" Type="http://schemas.openxmlformats.org/officeDocument/2006/relationships/customXml" Target="../ink/ink7.xml"/><Relationship Id="rId3" Type="http://schemas.openxmlformats.org/officeDocument/2006/relationships/slideLayout" Target="../slideLayouts/slideLayout7.xml"/><Relationship Id="rId21" Type="http://schemas.openxmlformats.org/officeDocument/2006/relationships/image" Target="../media/image103.png"/><Relationship Id="rId34" Type="http://schemas.openxmlformats.org/officeDocument/2006/relationships/customXml" Target="../ink/ink14.xml"/><Relationship Id="rId7" Type="http://schemas.openxmlformats.org/officeDocument/2006/relationships/image" Target="../media/image10.svg"/><Relationship Id="rId12" Type="http://schemas.openxmlformats.org/officeDocument/2006/relationships/image" Target="../media/image43.png"/><Relationship Id="rId17" Type="http://schemas.openxmlformats.org/officeDocument/2006/relationships/image" Target="../media/image1010.png"/><Relationship Id="rId25" Type="http://schemas.openxmlformats.org/officeDocument/2006/relationships/image" Target="../media/image105.png"/><Relationship Id="rId33" Type="http://schemas.openxmlformats.org/officeDocument/2006/relationships/customXml" Target="../ink/ink13.xml"/><Relationship Id="rId2" Type="http://schemas.microsoft.com/office/2007/relationships/media" Target="../media/media1.mp3"/><Relationship Id="rId16" Type="http://schemas.openxmlformats.org/officeDocument/2006/relationships/customXml" Target="../ink/ink2.xml"/><Relationship Id="rId20" Type="http://schemas.openxmlformats.org/officeDocument/2006/relationships/customXml" Target="../ink/ink4.xml"/><Relationship Id="rId29" Type="http://schemas.openxmlformats.org/officeDocument/2006/relationships/customXml" Target="../ink/ink9.xml"/><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42.png"/><Relationship Id="rId24" Type="http://schemas.openxmlformats.org/officeDocument/2006/relationships/customXml" Target="../ink/ink6.xml"/><Relationship Id="rId32" Type="http://schemas.openxmlformats.org/officeDocument/2006/relationships/customXml" Target="../ink/ink12.xml"/><Relationship Id="rId5" Type="http://schemas.openxmlformats.org/officeDocument/2006/relationships/audio" Target="../media/audio4.wav"/><Relationship Id="rId15" Type="http://schemas.openxmlformats.org/officeDocument/2006/relationships/image" Target="../media/image1000.png"/><Relationship Id="rId23" Type="http://schemas.openxmlformats.org/officeDocument/2006/relationships/image" Target="../media/image104.png"/><Relationship Id="rId28" Type="http://schemas.openxmlformats.org/officeDocument/2006/relationships/image" Target="../media/image106.png"/><Relationship Id="rId10" Type="http://schemas.openxmlformats.org/officeDocument/2006/relationships/image" Target="../media/image27.png"/><Relationship Id="rId19" Type="http://schemas.openxmlformats.org/officeDocument/2006/relationships/image" Target="../media/image102.png"/><Relationship Id="rId31" Type="http://schemas.openxmlformats.org/officeDocument/2006/relationships/customXml" Target="../ink/ink11.xml"/><Relationship Id="rId4" Type="http://schemas.openxmlformats.org/officeDocument/2006/relationships/notesSlide" Target="../notesSlides/notesSlide6.xml"/><Relationship Id="rId9" Type="http://schemas.openxmlformats.org/officeDocument/2006/relationships/image" Target="../media/image8.svg"/><Relationship Id="rId14" Type="http://schemas.openxmlformats.org/officeDocument/2006/relationships/customXml" Target="../ink/ink1.xml"/><Relationship Id="rId22" Type="http://schemas.openxmlformats.org/officeDocument/2006/relationships/customXml" Target="../ink/ink5.xml"/><Relationship Id="rId27" Type="http://schemas.openxmlformats.org/officeDocument/2006/relationships/customXml" Target="../ink/ink8.xml"/><Relationship Id="rId30" Type="http://schemas.openxmlformats.org/officeDocument/2006/relationships/customXml" Target="../ink/ink10.xml"/><Relationship Id="rId35" Type="http://schemas.openxmlformats.org/officeDocument/2006/relationships/image" Target="../media/image107.png"/><Relationship Id="rId8" Type="http://schemas.openxmlformats.org/officeDocument/2006/relationships/image" Target="../media/image7.png"/></Relationships>
</file>

<file path=ppt/slides/_rels/slide15.xml.rels><?xml version="1.0" encoding="UTF-8" standalone="yes"?>
<Relationships xmlns="http://schemas.openxmlformats.org/package/2006/relationships"><Relationship Id="rId13" Type="http://schemas.openxmlformats.org/officeDocument/2006/relationships/customXml" Target="../ink/ink15.xml"/><Relationship Id="rId18" Type="http://schemas.openxmlformats.org/officeDocument/2006/relationships/image" Target="../media/image102.png"/><Relationship Id="rId26" Type="http://schemas.openxmlformats.org/officeDocument/2006/relationships/customXml" Target="../ink/ink22.xml"/><Relationship Id="rId3" Type="http://schemas.openxmlformats.org/officeDocument/2006/relationships/slideLayout" Target="../slideLayouts/slideLayout7.xml"/><Relationship Id="rId21" Type="http://schemas.openxmlformats.org/officeDocument/2006/relationships/customXml" Target="../ink/ink19.xml"/><Relationship Id="rId7" Type="http://schemas.openxmlformats.org/officeDocument/2006/relationships/image" Target="../media/image7.png"/><Relationship Id="rId12" Type="http://schemas.openxmlformats.org/officeDocument/2006/relationships/image" Target="../media/image46.gif"/><Relationship Id="rId17" Type="http://schemas.openxmlformats.org/officeDocument/2006/relationships/customXml" Target="../ink/ink17.xml"/><Relationship Id="rId25" Type="http://schemas.openxmlformats.org/officeDocument/2006/relationships/customXml" Target="../ink/ink21.xml"/><Relationship Id="rId33" Type="http://schemas.openxmlformats.org/officeDocument/2006/relationships/image" Target="../media/image47.png"/><Relationship Id="rId2" Type="http://schemas.microsoft.com/office/2007/relationships/media" Target="../media/media1.mp3"/><Relationship Id="rId16" Type="http://schemas.openxmlformats.org/officeDocument/2006/relationships/image" Target="../media/image1010.png"/><Relationship Id="rId20" Type="http://schemas.openxmlformats.org/officeDocument/2006/relationships/image" Target="../media/image103.png"/><Relationship Id="rId29" Type="http://schemas.openxmlformats.org/officeDocument/2006/relationships/customXml" Target="../ink/ink24.xml"/><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43.png"/><Relationship Id="rId24" Type="http://schemas.openxmlformats.org/officeDocument/2006/relationships/image" Target="../media/image105.png"/><Relationship Id="rId32" Type="http://schemas.openxmlformats.org/officeDocument/2006/relationships/customXml" Target="../ink/ink27.xml"/><Relationship Id="rId5" Type="http://schemas.openxmlformats.org/officeDocument/2006/relationships/image" Target="../media/image9.png"/><Relationship Id="rId15" Type="http://schemas.openxmlformats.org/officeDocument/2006/relationships/customXml" Target="../ink/ink16.xml"/><Relationship Id="rId23" Type="http://schemas.openxmlformats.org/officeDocument/2006/relationships/customXml" Target="../ink/ink20.xml"/><Relationship Id="rId28" Type="http://schemas.openxmlformats.org/officeDocument/2006/relationships/customXml" Target="../ink/ink23.xml"/><Relationship Id="rId10" Type="http://schemas.openxmlformats.org/officeDocument/2006/relationships/image" Target="../media/image42.png"/><Relationship Id="rId19" Type="http://schemas.openxmlformats.org/officeDocument/2006/relationships/customXml" Target="../ink/ink18.xml"/><Relationship Id="rId31" Type="http://schemas.openxmlformats.org/officeDocument/2006/relationships/customXml" Target="../ink/ink26.xml"/><Relationship Id="rId4" Type="http://schemas.openxmlformats.org/officeDocument/2006/relationships/notesSlide" Target="../notesSlides/notesSlide7.xml"/><Relationship Id="rId9" Type="http://schemas.openxmlformats.org/officeDocument/2006/relationships/image" Target="../media/image27.png"/><Relationship Id="rId14" Type="http://schemas.openxmlformats.org/officeDocument/2006/relationships/image" Target="../media/image1000.png"/><Relationship Id="rId22" Type="http://schemas.openxmlformats.org/officeDocument/2006/relationships/image" Target="../media/image104.png"/><Relationship Id="rId27" Type="http://schemas.openxmlformats.org/officeDocument/2006/relationships/image" Target="../media/image106.png"/><Relationship Id="rId30" Type="http://schemas.openxmlformats.org/officeDocument/2006/relationships/customXml" Target="../ink/ink25.xml"/><Relationship Id="rId8"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8.gif"/><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7.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48.png"/><Relationship Id="rId5" Type="http://schemas.openxmlformats.org/officeDocument/2006/relationships/image" Target="../media/image9.png"/><Relationship Id="rId15" Type="http://schemas.openxmlformats.org/officeDocument/2006/relationships/image" Target="../media/image41.gif"/><Relationship Id="rId10" Type="http://schemas.openxmlformats.org/officeDocument/2006/relationships/image" Target="../media/image46.gif"/><Relationship Id="rId4" Type="http://schemas.openxmlformats.org/officeDocument/2006/relationships/notesSlide" Target="../notesSlides/notesSlide8.xml"/><Relationship Id="rId9" Type="http://schemas.openxmlformats.org/officeDocument/2006/relationships/image" Target="../media/image27.png"/><Relationship Id="rId14" Type="http://schemas.openxmlformats.org/officeDocument/2006/relationships/image" Target="../media/image39.gif"/></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9.pn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4.png"/><Relationship Id="rId18" Type="http://schemas.openxmlformats.org/officeDocument/2006/relationships/image" Target="../media/image59.svg"/><Relationship Id="rId26" Type="http://schemas.openxmlformats.org/officeDocument/2006/relationships/image" Target="../media/image67.svg"/><Relationship Id="rId3" Type="http://schemas.openxmlformats.org/officeDocument/2006/relationships/image" Target="../media/image9.png"/><Relationship Id="rId21" Type="http://schemas.openxmlformats.org/officeDocument/2006/relationships/image" Target="../media/image62.png"/><Relationship Id="rId7" Type="http://schemas.openxmlformats.org/officeDocument/2006/relationships/image" Target="../media/image13.png"/><Relationship Id="rId12" Type="http://schemas.openxmlformats.org/officeDocument/2006/relationships/image" Target="../media/image53.sv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notesSlide" Target="../notesSlides/notesSlide9.xml"/><Relationship Id="rId16" Type="http://schemas.openxmlformats.org/officeDocument/2006/relationships/image" Target="../media/image57.svg"/><Relationship Id="rId20" Type="http://schemas.openxmlformats.org/officeDocument/2006/relationships/image" Target="../media/image61.svg"/><Relationship Id="rId29"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52.png"/><Relationship Id="rId24" Type="http://schemas.openxmlformats.org/officeDocument/2006/relationships/image" Target="../media/image65.svg"/><Relationship Id="rId32" Type="http://schemas.openxmlformats.org/officeDocument/2006/relationships/image" Target="../media/image73.svg"/><Relationship Id="rId5" Type="http://schemas.openxmlformats.org/officeDocument/2006/relationships/image" Target="../media/image15.pn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svg"/><Relationship Id="rId10" Type="http://schemas.openxmlformats.org/officeDocument/2006/relationships/image" Target="../media/image51.svg"/><Relationship Id="rId19" Type="http://schemas.openxmlformats.org/officeDocument/2006/relationships/image" Target="../media/image60.png"/><Relationship Id="rId31" Type="http://schemas.openxmlformats.org/officeDocument/2006/relationships/image" Target="../media/image72.png"/><Relationship Id="rId4" Type="http://schemas.openxmlformats.org/officeDocument/2006/relationships/image" Target="../media/image10.svg"/><Relationship Id="rId9" Type="http://schemas.openxmlformats.org/officeDocument/2006/relationships/image" Target="../media/image50.png"/><Relationship Id="rId14" Type="http://schemas.openxmlformats.org/officeDocument/2006/relationships/image" Target="../media/image55.svg"/><Relationship Id="rId22" Type="http://schemas.openxmlformats.org/officeDocument/2006/relationships/image" Target="../media/image63.svg"/><Relationship Id="rId27" Type="http://schemas.openxmlformats.org/officeDocument/2006/relationships/image" Target="../media/image68.png"/><Relationship Id="rId30" Type="http://schemas.openxmlformats.org/officeDocument/2006/relationships/image" Target="../media/image71.sv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gif"/><Relationship Id="rId10" Type="http://schemas.openxmlformats.org/officeDocument/2006/relationships/image" Target="../media/image82.png"/><Relationship Id="rId4" Type="http://schemas.openxmlformats.org/officeDocument/2006/relationships/image" Target="../media/image76.svg"/><Relationship Id="rId9" Type="http://schemas.openxmlformats.org/officeDocument/2006/relationships/image" Target="../media/image81.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13" Type="http://schemas.openxmlformats.org/officeDocument/2006/relationships/image" Target="../media/image83.svg"/><Relationship Id="rId18" Type="http://schemas.openxmlformats.org/officeDocument/2006/relationships/image" Target="../media/image88.png"/><Relationship Id="rId26" Type="http://schemas.openxmlformats.org/officeDocument/2006/relationships/image" Target="../media/image96.png"/><Relationship Id="rId39" Type="http://schemas.openxmlformats.org/officeDocument/2006/relationships/image" Target="../media/image115.svg"/><Relationship Id="rId21" Type="http://schemas.openxmlformats.org/officeDocument/2006/relationships/image" Target="../media/image91.svg"/><Relationship Id="rId34" Type="http://schemas.openxmlformats.org/officeDocument/2006/relationships/image" Target="../media/image110.png"/><Relationship Id="rId7" Type="http://schemas.openxmlformats.org/officeDocument/2006/relationships/audio" Target="../media/audio6.wav"/><Relationship Id="rId12" Type="http://schemas.openxmlformats.org/officeDocument/2006/relationships/image" Target="../media/image82.png"/><Relationship Id="rId17" Type="http://schemas.openxmlformats.org/officeDocument/2006/relationships/image" Target="../media/image87.svg"/><Relationship Id="rId25" Type="http://schemas.openxmlformats.org/officeDocument/2006/relationships/image" Target="../media/image95.svg"/><Relationship Id="rId33" Type="http://schemas.openxmlformats.org/officeDocument/2006/relationships/image" Target="../media/image109.svg"/><Relationship Id="rId38" Type="http://schemas.openxmlformats.org/officeDocument/2006/relationships/image" Target="../media/image114.png"/><Relationship Id="rId2" Type="http://schemas.microsoft.com/office/2007/relationships/media" Target="../media/media2.m4a"/><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99.svg"/><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79.svg"/><Relationship Id="rId24" Type="http://schemas.openxmlformats.org/officeDocument/2006/relationships/image" Target="../media/image94.png"/><Relationship Id="rId32" Type="http://schemas.openxmlformats.org/officeDocument/2006/relationships/image" Target="../media/image108.png"/><Relationship Id="rId37" Type="http://schemas.openxmlformats.org/officeDocument/2006/relationships/image" Target="../media/image113.svg"/><Relationship Id="rId5" Type="http://schemas.openxmlformats.org/officeDocument/2006/relationships/audio" Target="../media/audio5.wav"/><Relationship Id="rId15" Type="http://schemas.openxmlformats.org/officeDocument/2006/relationships/image" Target="../media/image85.png"/><Relationship Id="rId23" Type="http://schemas.openxmlformats.org/officeDocument/2006/relationships/image" Target="../media/image93.svg"/><Relationship Id="rId28" Type="http://schemas.openxmlformats.org/officeDocument/2006/relationships/image" Target="../media/image98.png"/><Relationship Id="rId36" Type="http://schemas.openxmlformats.org/officeDocument/2006/relationships/image" Target="../media/image112.png"/><Relationship Id="rId10" Type="http://schemas.openxmlformats.org/officeDocument/2006/relationships/image" Target="../media/image78.png"/><Relationship Id="rId19" Type="http://schemas.openxmlformats.org/officeDocument/2006/relationships/image" Target="../media/image89.svg"/><Relationship Id="rId31" Type="http://schemas.openxmlformats.org/officeDocument/2006/relationships/image" Target="../media/image101.svg"/><Relationship Id="rId4" Type="http://schemas.openxmlformats.org/officeDocument/2006/relationships/notesSlide" Target="../notesSlides/notesSlide10.xml"/><Relationship Id="rId9" Type="http://schemas.openxmlformats.org/officeDocument/2006/relationships/image" Target="../media/image74.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svg"/><Relationship Id="rId30" Type="http://schemas.openxmlformats.org/officeDocument/2006/relationships/image" Target="../media/image100.png"/><Relationship Id="rId35" Type="http://schemas.openxmlformats.org/officeDocument/2006/relationships/image" Target="../media/image111.svg"/><Relationship Id="rId8" Type="http://schemas.openxmlformats.org/officeDocument/2006/relationships/image" Target="../media/image27.png"/><Relationship Id="rId3"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svg"/><Relationship Id="rId18" Type="http://schemas.openxmlformats.org/officeDocument/2006/relationships/image" Target="../media/image129.png"/><Relationship Id="rId3" Type="http://schemas.openxmlformats.org/officeDocument/2006/relationships/image" Target="../media/image116.png"/><Relationship Id="rId7" Type="http://schemas.openxmlformats.org/officeDocument/2006/relationships/image" Target="../media/image118.svg"/><Relationship Id="rId12" Type="http://schemas.openxmlformats.org/officeDocument/2006/relationships/image" Target="../media/image123.png"/><Relationship Id="rId17" Type="http://schemas.openxmlformats.org/officeDocument/2006/relationships/image" Target="../media/image128.svg"/><Relationship Id="rId2" Type="http://schemas.openxmlformats.org/officeDocument/2006/relationships/notesSlide" Target="../notesSlides/notesSlide11.xml"/><Relationship Id="rId16" Type="http://schemas.openxmlformats.org/officeDocument/2006/relationships/image" Target="../media/image127.png"/><Relationship Id="rId20"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2.svg"/><Relationship Id="rId5" Type="http://schemas.openxmlformats.org/officeDocument/2006/relationships/image" Target="../media/image79.svg"/><Relationship Id="rId15" Type="http://schemas.openxmlformats.org/officeDocument/2006/relationships/image" Target="../media/image126.svg"/><Relationship Id="rId10" Type="http://schemas.openxmlformats.org/officeDocument/2006/relationships/image" Target="../media/image121.png"/><Relationship Id="rId19" Type="http://schemas.openxmlformats.org/officeDocument/2006/relationships/image" Target="../media/image130.svg"/><Relationship Id="rId4" Type="http://schemas.openxmlformats.org/officeDocument/2006/relationships/image" Target="../media/image78.png"/><Relationship Id="rId9" Type="http://schemas.openxmlformats.org/officeDocument/2006/relationships/image" Target="../media/image120.svg"/><Relationship Id="rId14" Type="http://schemas.openxmlformats.org/officeDocument/2006/relationships/image" Target="../media/image125.png"/></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2.pn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133.png"/><Relationship Id="rId7" Type="http://schemas.openxmlformats.org/officeDocument/2006/relationships/image" Target="../media/image137.svg"/><Relationship Id="rId12" Type="http://schemas.openxmlformats.org/officeDocument/2006/relationships/image" Target="../media/image14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41.svg"/><Relationship Id="rId5" Type="http://schemas.openxmlformats.org/officeDocument/2006/relationships/image" Target="../media/image135.sv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svg"/><Relationship Id="rId14" Type="http://schemas.openxmlformats.org/officeDocument/2006/relationships/image" Target="../media/image144.png"/></Relationships>
</file>

<file path=ppt/slides/_rels/slide24.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7.png"/><Relationship Id="rId3" Type="http://schemas.openxmlformats.org/officeDocument/2006/relationships/slideLayout" Target="../slideLayouts/slideLayout7.xml"/><Relationship Id="rId7" Type="http://schemas.openxmlformats.org/officeDocument/2006/relationships/image" Target="../media/image133.png"/><Relationship Id="rId12" Type="http://schemas.microsoft.com/office/2007/relationships/hdphoto" Target="../media/hdphoto2.wdp"/><Relationship Id="rId17" Type="http://schemas.openxmlformats.org/officeDocument/2006/relationships/image" Target="../media/image27.png"/><Relationship Id="rId2" Type="http://schemas.openxmlformats.org/officeDocument/2006/relationships/audio" Target="../media/media3.mp3"/><Relationship Id="rId16" Type="http://schemas.microsoft.com/office/2007/relationships/hdphoto" Target="../media/hdphoto4.wdp"/><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146.png"/><Relationship Id="rId5" Type="http://schemas.openxmlformats.org/officeDocument/2006/relationships/audio" Target="../media/audio1.wav"/><Relationship Id="rId15" Type="http://schemas.openxmlformats.org/officeDocument/2006/relationships/image" Target="../media/image148.png"/><Relationship Id="rId10" Type="http://schemas.microsoft.com/office/2007/relationships/hdphoto" Target="../media/hdphoto1.wdp"/><Relationship Id="rId4" Type="http://schemas.openxmlformats.org/officeDocument/2006/relationships/notesSlide" Target="../notesSlides/notesSlide13.xml"/><Relationship Id="rId9" Type="http://schemas.openxmlformats.org/officeDocument/2006/relationships/image" Target="../media/image145.png"/><Relationship Id="rId14" Type="http://schemas.microsoft.com/office/2007/relationships/hdphoto" Target="../media/hdphoto3.wdp"/></Relationships>
</file>

<file path=ppt/slides/_rels/slide25.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svg"/><Relationship Id="rId3" Type="http://schemas.openxmlformats.org/officeDocument/2006/relationships/slideLayout" Target="../slideLayouts/slideLayout7.xml"/><Relationship Id="rId7" Type="http://schemas.openxmlformats.org/officeDocument/2006/relationships/image" Target="../media/image135.svg"/><Relationship Id="rId12" Type="http://schemas.openxmlformats.org/officeDocument/2006/relationships/image" Target="../media/image140.png"/><Relationship Id="rId2" Type="http://schemas.openxmlformats.org/officeDocument/2006/relationships/audio" Target="../media/media4.MP3"/><Relationship Id="rId16" Type="http://schemas.openxmlformats.org/officeDocument/2006/relationships/image" Target="../media/image144.png"/><Relationship Id="rId1" Type="http://schemas.microsoft.com/office/2007/relationships/media" Target="../media/media4.MP3"/><Relationship Id="rId6" Type="http://schemas.openxmlformats.org/officeDocument/2006/relationships/image" Target="../media/image134.png"/><Relationship Id="rId11" Type="http://schemas.openxmlformats.org/officeDocument/2006/relationships/image" Target="../media/image139.svg"/><Relationship Id="rId5" Type="http://schemas.openxmlformats.org/officeDocument/2006/relationships/image" Target="../media/image133.png"/><Relationship Id="rId15" Type="http://schemas.openxmlformats.org/officeDocument/2006/relationships/image" Target="../media/image27.png"/><Relationship Id="rId10" Type="http://schemas.openxmlformats.org/officeDocument/2006/relationships/image" Target="../media/image138.png"/><Relationship Id="rId4" Type="http://schemas.openxmlformats.org/officeDocument/2006/relationships/notesSlide" Target="../notesSlides/notesSlide14.xml"/><Relationship Id="rId9" Type="http://schemas.openxmlformats.org/officeDocument/2006/relationships/image" Target="../media/image137.svg"/><Relationship Id="rId14" Type="http://schemas.openxmlformats.org/officeDocument/2006/relationships/image" Target="../media/image149.png"/></Relationships>
</file>

<file path=ppt/slides/_rels/slide26.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50.png"/><Relationship Id="rId3" Type="http://schemas.openxmlformats.org/officeDocument/2006/relationships/audio" Target="../media/audio7.wav"/><Relationship Id="rId7" Type="http://schemas.openxmlformats.org/officeDocument/2006/relationships/image" Target="../media/image136.png"/><Relationship Id="rId12" Type="http://schemas.openxmlformats.org/officeDocument/2006/relationships/image" Target="../media/image14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audio" Target="../media/audio7.wav"/><Relationship Id="rId10" Type="http://schemas.openxmlformats.org/officeDocument/2006/relationships/image" Target="../media/image139.sv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51.png"/></Relationships>
</file>

<file path=ppt/slides/_rels/slide2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52.pn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audio" Target="../media/audio1.wav"/></Relationships>
</file>

<file path=ppt/slides/_rels/slide28.xml.rels><?xml version="1.0" encoding="UTF-8" standalone="yes"?>
<Relationships xmlns="http://schemas.openxmlformats.org/package/2006/relationships"><Relationship Id="rId8" Type="http://schemas.openxmlformats.org/officeDocument/2006/relationships/image" Target="../media/image157.svg"/><Relationship Id="rId13" Type="http://schemas.openxmlformats.org/officeDocument/2006/relationships/image" Target="../media/image162.png"/><Relationship Id="rId3" Type="http://schemas.openxmlformats.org/officeDocument/2006/relationships/audio" Target="../media/audio8.wav"/><Relationship Id="rId7" Type="http://schemas.openxmlformats.org/officeDocument/2006/relationships/image" Target="../media/image156.png"/><Relationship Id="rId12" Type="http://schemas.openxmlformats.org/officeDocument/2006/relationships/image" Target="../media/image161.svg"/><Relationship Id="rId17" Type="http://schemas.openxmlformats.org/officeDocument/2006/relationships/audio" Target="../media/audio8.wav"/><Relationship Id="rId2" Type="http://schemas.openxmlformats.org/officeDocument/2006/relationships/notesSlide" Target="../notesSlides/notesSlide16.xml"/><Relationship Id="rId16" Type="http://schemas.openxmlformats.org/officeDocument/2006/relationships/image" Target="../media/image165.svg"/><Relationship Id="rId1" Type="http://schemas.openxmlformats.org/officeDocument/2006/relationships/slideLayout" Target="../slideLayouts/slideLayout7.xml"/><Relationship Id="rId6" Type="http://schemas.openxmlformats.org/officeDocument/2006/relationships/image" Target="../media/image155.svg"/><Relationship Id="rId11" Type="http://schemas.openxmlformats.org/officeDocument/2006/relationships/image" Target="../media/image160.png"/><Relationship Id="rId5" Type="http://schemas.openxmlformats.org/officeDocument/2006/relationships/image" Target="../media/image154.png"/><Relationship Id="rId15" Type="http://schemas.openxmlformats.org/officeDocument/2006/relationships/image" Target="../media/image164.png"/><Relationship Id="rId10" Type="http://schemas.openxmlformats.org/officeDocument/2006/relationships/image" Target="../media/image159.sv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3.svg"/></Relationships>
</file>

<file path=ppt/slides/_rels/slide29.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62.png"/><Relationship Id="rId3" Type="http://schemas.openxmlformats.org/officeDocument/2006/relationships/audio" Target="../media/audio3.wav"/><Relationship Id="rId7" Type="http://schemas.openxmlformats.org/officeDocument/2006/relationships/image" Target="../media/image168.png"/><Relationship Id="rId12" Type="http://schemas.openxmlformats.org/officeDocument/2006/relationships/image" Target="../media/image161.svg"/><Relationship Id="rId2" Type="http://schemas.openxmlformats.org/officeDocument/2006/relationships/notesSlide" Target="../notesSlides/notesSlide17.xml"/><Relationship Id="rId16" Type="http://schemas.openxmlformats.org/officeDocument/2006/relationships/image" Target="../media/image165.sv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60.png"/><Relationship Id="rId5" Type="http://schemas.openxmlformats.org/officeDocument/2006/relationships/image" Target="../media/image166.png"/><Relationship Id="rId15" Type="http://schemas.openxmlformats.org/officeDocument/2006/relationships/image" Target="../media/image164.png"/><Relationship Id="rId10" Type="http://schemas.openxmlformats.org/officeDocument/2006/relationships/image" Target="../media/image171.svg"/><Relationship Id="rId4" Type="http://schemas.openxmlformats.org/officeDocument/2006/relationships/image" Target="../media/image153.png"/><Relationship Id="rId9" Type="http://schemas.openxmlformats.org/officeDocument/2006/relationships/image" Target="../media/image170.png"/><Relationship Id="rId14" Type="http://schemas.openxmlformats.org/officeDocument/2006/relationships/image" Target="../media/image163.sv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image" Target="../media/image18.sv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7.png"/><Relationship Id="rId5" Type="http://schemas.openxmlformats.org/officeDocument/2006/relationships/image" Target="../media/image9.png"/><Relationship Id="rId15" Type="http://schemas.openxmlformats.org/officeDocument/2006/relationships/image" Target="../media/image21.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20.svg"/></Relationships>
</file>

<file path=ppt/slides/_rels/slide30.xml.rels><?xml version="1.0" encoding="UTF-8" standalone="yes"?>
<Relationships xmlns="http://schemas.openxmlformats.org/package/2006/relationships"><Relationship Id="rId8" Type="http://schemas.openxmlformats.org/officeDocument/2006/relationships/image" Target="../media/image163.svg"/><Relationship Id="rId13" Type="http://schemas.openxmlformats.org/officeDocument/2006/relationships/image" Target="../media/image176.png"/><Relationship Id="rId3" Type="http://schemas.openxmlformats.org/officeDocument/2006/relationships/image" Target="../media/image172.png"/><Relationship Id="rId7" Type="http://schemas.openxmlformats.org/officeDocument/2006/relationships/image" Target="../media/image162.png"/><Relationship Id="rId12" Type="http://schemas.openxmlformats.org/officeDocument/2006/relationships/image" Target="../media/image167.svg"/><Relationship Id="rId2" Type="http://schemas.openxmlformats.org/officeDocument/2006/relationships/image" Target="../media/image153.png"/><Relationship Id="rId16" Type="http://schemas.openxmlformats.org/officeDocument/2006/relationships/image" Target="../media/image165.svg"/><Relationship Id="rId1" Type="http://schemas.openxmlformats.org/officeDocument/2006/relationships/slideLayout" Target="../slideLayouts/slideLayout7.xml"/><Relationship Id="rId6" Type="http://schemas.openxmlformats.org/officeDocument/2006/relationships/image" Target="../media/image175.svg"/><Relationship Id="rId11" Type="http://schemas.openxmlformats.org/officeDocument/2006/relationships/image" Target="../media/image166.png"/><Relationship Id="rId5" Type="http://schemas.openxmlformats.org/officeDocument/2006/relationships/image" Target="../media/image174.png"/><Relationship Id="rId15" Type="http://schemas.openxmlformats.org/officeDocument/2006/relationships/image" Target="../media/image164.png"/><Relationship Id="rId10" Type="http://schemas.openxmlformats.org/officeDocument/2006/relationships/image" Target="../media/image161.svg"/><Relationship Id="rId4" Type="http://schemas.openxmlformats.org/officeDocument/2006/relationships/image" Target="../media/image173.svg"/><Relationship Id="rId9" Type="http://schemas.openxmlformats.org/officeDocument/2006/relationships/image" Target="../media/image160.png"/><Relationship Id="rId14" Type="http://schemas.openxmlformats.org/officeDocument/2006/relationships/image" Target="../media/image177.svg"/></Relationships>
</file>

<file path=ppt/slides/_rels/slide31.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79.svg"/><Relationship Id="rId3" Type="http://schemas.openxmlformats.org/officeDocument/2006/relationships/image" Target="../media/image153.png"/><Relationship Id="rId7" Type="http://schemas.openxmlformats.org/officeDocument/2006/relationships/image" Target="../media/image161.svg"/><Relationship Id="rId12" Type="http://schemas.openxmlformats.org/officeDocument/2006/relationships/image" Target="../media/image17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5.svg"/><Relationship Id="rId5" Type="http://schemas.openxmlformats.org/officeDocument/2006/relationships/image" Target="../media/image167.svg"/><Relationship Id="rId15" Type="http://schemas.openxmlformats.org/officeDocument/2006/relationships/image" Target="../media/image181.svg"/><Relationship Id="rId10" Type="http://schemas.openxmlformats.org/officeDocument/2006/relationships/image" Target="../media/image164.png"/><Relationship Id="rId4" Type="http://schemas.openxmlformats.org/officeDocument/2006/relationships/image" Target="../media/image166.png"/><Relationship Id="rId9" Type="http://schemas.openxmlformats.org/officeDocument/2006/relationships/image" Target="../media/image163.svg"/><Relationship Id="rId14" Type="http://schemas.openxmlformats.org/officeDocument/2006/relationships/image" Target="../media/image180.png"/></Relationships>
</file>

<file path=ppt/slides/_rels/slide32.xml.rels><?xml version="1.0" encoding="UTF-8" standalone="yes"?>
<Relationships xmlns="http://schemas.openxmlformats.org/package/2006/relationships"><Relationship Id="rId8" Type="http://schemas.openxmlformats.org/officeDocument/2006/relationships/image" Target="../media/image187.svg"/><Relationship Id="rId13" Type="http://schemas.openxmlformats.org/officeDocument/2006/relationships/image" Target="../media/image160.pn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63.svg"/><Relationship Id="rId2" Type="http://schemas.openxmlformats.org/officeDocument/2006/relationships/image" Target="../media/image153.png"/><Relationship Id="rId16" Type="http://schemas.openxmlformats.org/officeDocument/2006/relationships/image" Target="../media/image167.svg"/><Relationship Id="rId1" Type="http://schemas.openxmlformats.org/officeDocument/2006/relationships/slideLayout" Target="../slideLayouts/slideLayout7.xml"/><Relationship Id="rId6" Type="http://schemas.openxmlformats.org/officeDocument/2006/relationships/image" Target="../media/image185.svg"/><Relationship Id="rId11" Type="http://schemas.openxmlformats.org/officeDocument/2006/relationships/image" Target="../media/image162.png"/><Relationship Id="rId5" Type="http://schemas.openxmlformats.org/officeDocument/2006/relationships/image" Target="../media/image184.png"/><Relationship Id="rId15" Type="http://schemas.openxmlformats.org/officeDocument/2006/relationships/image" Target="../media/image166.png"/><Relationship Id="rId10" Type="http://schemas.openxmlformats.org/officeDocument/2006/relationships/image" Target="../media/image177.svg"/><Relationship Id="rId4" Type="http://schemas.openxmlformats.org/officeDocument/2006/relationships/image" Target="../media/image183.svg"/><Relationship Id="rId9" Type="http://schemas.openxmlformats.org/officeDocument/2006/relationships/image" Target="../media/image176.png"/><Relationship Id="rId14" Type="http://schemas.openxmlformats.org/officeDocument/2006/relationships/image" Target="../media/image161.svg"/></Relationships>
</file>

<file path=ppt/slides/_rels/slide33.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62.png"/><Relationship Id="rId18" Type="http://schemas.openxmlformats.org/officeDocument/2006/relationships/image" Target="../media/image181.svg"/><Relationship Id="rId3" Type="http://schemas.openxmlformats.org/officeDocument/2006/relationships/audio" Target="../media/audio1.wav"/><Relationship Id="rId7" Type="http://schemas.openxmlformats.org/officeDocument/2006/relationships/image" Target="../media/image168.png"/><Relationship Id="rId12" Type="http://schemas.openxmlformats.org/officeDocument/2006/relationships/image" Target="../media/image161.svg"/><Relationship Id="rId17" Type="http://schemas.openxmlformats.org/officeDocument/2006/relationships/image" Target="../media/image180.png"/><Relationship Id="rId2" Type="http://schemas.openxmlformats.org/officeDocument/2006/relationships/audio" Target="../media/audio9.wav"/><Relationship Id="rId16" Type="http://schemas.openxmlformats.org/officeDocument/2006/relationships/image" Target="../media/image165.sv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60.png"/><Relationship Id="rId5" Type="http://schemas.openxmlformats.org/officeDocument/2006/relationships/image" Target="../media/image166.png"/><Relationship Id="rId15" Type="http://schemas.openxmlformats.org/officeDocument/2006/relationships/image" Target="../media/image164.png"/><Relationship Id="rId10" Type="http://schemas.openxmlformats.org/officeDocument/2006/relationships/image" Target="../media/image171.svg"/><Relationship Id="rId4" Type="http://schemas.openxmlformats.org/officeDocument/2006/relationships/image" Target="../media/image153.png"/><Relationship Id="rId9" Type="http://schemas.openxmlformats.org/officeDocument/2006/relationships/image" Target="../media/image170.png"/><Relationship Id="rId14" Type="http://schemas.openxmlformats.org/officeDocument/2006/relationships/image" Target="../media/image163.svg"/></Relationships>
</file>

<file path=ppt/slides/_rels/slide34.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63.svg"/><Relationship Id="rId3" Type="http://schemas.openxmlformats.org/officeDocument/2006/relationships/image" Target="../media/image153.png"/><Relationship Id="rId7" Type="http://schemas.openxmlformats.org/officeDocument/2006/relationships/image" Target="../media/image169.svg"/><Relationship Id="rId12" Type="http://schemas.openxmlformats.org/officeDocument/2006/relationships/image" Target="../media/image162.png"/><Relationship Id="rId17" Type="http://schemas.openxmlformats.org/officeDocument/2006/relationships/image" Target="../media/image181.svg"/><Relationship Id="rId2" Type="http://schemas.openxmlformats.org/officeDocument/2006/relationships/audio" Target="../media/audio10.wav"/><Relationship Id="rId16"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61.svg"/><Relationship Id="rId5" Type="http://schemas.openxmlformats.org/officeDocument/2006/relationships/image" Target="../media/image167.svg"/><Relationship Id="rId15" Type="http://schemas.openxmlformats.org/officeDocument/2006/relationships/image" Target="../media/image165.svg"/><Relationship Id="rId10" Type="http://schemas.openxmlformats.org/officeDocument/2006/relationships/image" Target="../media/image160.png"/><Relationship Id="rId4" Type="http://schemas.openxmlformats.org/officeDocument/2006/relationships/image" Target="../media/image166.png"/><Relationship Id="rId9" Type="http://schemas.openxmlformats.org/officeDocument/2006/relationships/image" Target="../media/image171.svg"/><Relationship Id="rId14" Type="http://schemas.openxmlformats.org/officeDocument/2006/relationships/image" Target="../media/image164.png"/></Relationships>
</file>

<file path=ppt/slides/_rels/slide35.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63.svg"/><Relationship Id="rId3" Type="http://schemas.openxmlformats.org/officeDocument/2006/relationships/image" Target="../media/image153.png"/><Relationship Id="rId7" Type="http://schemas.openxmlformats.org/officeDocument/2006/relationships/image" Target="../media/image169.svg"/><Relationship Id="rId12" Type="http://schemas.openxmlformats.org/officeDocument/2006/relationships/image" Target="../media/image162.png"/><Relationship Id="rId17" Type="http://schemas.openxmlformats.org/officeDocument/2006/relationships/image" Target="../media/image181.svg"/><Relationship Id="rId2" Type="http://schemas.openxmlformats.org/officeDocument/2006/relationships/audio" Target="../media/audio11.wav"/><Relationship Id="rId16"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61.svg"/><Relationship Id="rId5" Type="http://schemas.openxmlformats.org/officeDocument/2006/relationships/image" Target="../media/image167.svg"/><Relationship Id="rId15" Type="http://schemas.openxmlformats.org/officeDocument/2006/relationships/image" Target="../media/image165.svg"/><Relationship Id="rId10" Type="http://schemas.openxmlformats.org/officeDocument/2006/relationships/image" Target="../media/image160.png"/><Relationship Id="rId4" Type="http://schemas.openxmlformats.org/officeDocument/2006/relationships/image" Target="../media/image166.png"/><Relationship Id="rId9" Type="http://schemas.openxmlformats.org/officeDocument/2006/relationships/image" Target="../media/image171.svg"/><Relationship Id="rId14" Type="http://schemas.openxmlformats.org/officeDocument/2006/relationships/image" Target="../media/image164.png"/></Relationships>
</file>

<file path=ppt/slides/_rels/slide36.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63.svg"/><Relationship Id="rId3" Type="http://schemas.openxmlformats.org/officeDocument/2006/relationships/image" Target="../media/image153.png"/><Relationship Id="rId7" Type="http://schemas.openxmlformats.org/officeDocument/2006/relationships/image" Target="../media/image169.svg"/><Relationship Id="rId12" Type="http://schemas.openxmlformats.org/officeDocument/2006/relationships/image" Target="../media/image162.png"/><Relationship Id="rId17" Type="http://schemas.openxmlformats.org/officeDocument/2006/relationships/image" Target="../media/image181.svg"/><Relationship Id="rId2" Type="http://schemas.openxmlformats.org/officeDocument/2006/relationships/audio" Target="../media/audio12.wav"/><Relationship Id="rId16"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61.svg"/><Relationship Id="rId5" Type="http://schemas.openxmlformats.org/officeDocument/2006/relationships/image" Target="../media/image167.svg"/><Relationship Id="rId15" Type="http://schemas.openxmlformats.org/officeDocument/2006/relationships/image" Target="../media/image165.svg"/><Relationship Id="rId10" Type="http://schemas.openxmlformats.org/officeDocument/2006/relationships/image" Target="../media/image160.png"/><Relationship Id="rId4" Type="http://schemas.openxmlformats.org/officeDocument/2006/relationships/image" Target="../media/image166.png"/><Relationship Id="rId9" Type="http://schemas.openxmlformats.org/officeDocument/2006/relationships/image" Target="../media/image171.svg"/><Relationship Id="rId14" Type="http://schemas.openxmlformats.org/officeDocument/2006/relationships/image" Target="../media/image164.png"/></Relationships>
</file>

<file path=ppt/slides/_rels/slide37.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63.svg"/><Relationship Id="rId3" Type="http://schemas.openxmlformats.org/officeDocument/2006/relationships/image" Target="../media/image153.png"/><Relationship Id="rId7" Type="http://schemas.openxmlformats.org/officeDocument/2006/relationships/image" Target="../media/image191.svg"/><Relationship Id="rId12" Type="http://schemas.openxmlformats.org/officeDocument/2006/relationships/image" Target="../media/image162.png"/><Relationship Id="rId2" Type="http://schemas.openxmlformats.org/officeDocument/2006/relationships/audio" Target="../media/audio13.wav"/><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image" Target="../media/image165.svg"/><Relationship Id="rId5" Type="http://schemas.openxmlformats.org/officeDocument/2006/relationships/image" Target="../media/image189.svg"/><Relationship Id="rId15" Type="http://schemas.openxmlformats.org/officeDocument/2006/relationships/audio" Target="../media/audio13.wav"/><Relationship Id="rId10" Type="http://schemas.openxmlformats.org/officeDocument/2006/relationships/image" Target="../media/image164.png"/><Relationship Id="rId4" Type="http://schemas.openxmlformats.org/officeDocument/2006/relationships/image" Target="../media/image188.png"/><Relationship Id="rId9" Type="http://schemas.openxmlformats.org/officeDocument/2006/relationships/image" Target="../media/image187.svg"/><Relationship Id="rId14" Type="http://schemas.openxmlformats.org/officeDocument/2006/relationships/image" Target="../media/image192.gif"/></Relationships>
</file>

<file path=ppt/slides/_rels/slide38.xml.rels><?xml version="1.0" encoding="UTF-8" standalone="yes"?>
<Relationships xmlns="http://schemas.openxmlformats.org/package/2006/relationships"><Relationship Id="rId2" Type="http://schemas.openxmlformats.org/officeDocument/2006/relationships/image" Target="../media/image193.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8.sv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image" Target="../media/image25.svg"/><Relationship Id="rId11" Type="http://schemas.openxmlformats.org/officeDocument/2006/relationships/image" Target="../media/image7.png"/><Relationship Id="rId5" Type="http://schemas.openxmlformats.org/officeDocument/2006/relationships/image" Target="../media/image24.png"/><Relationship Id="rId15" Type="http://schemas.openxmlformats.org/officeDocument/2006/relationships/image" Target="../media/image26.png"/><Relationship Id="rId10" Type="http://schemas.openxmlformats.org/officeDocument/2006/relationships/image" Target="../media/image16.sv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8.sv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image" Target="../media/image25.svg"/><Relationship Id="rId11" Type="http://schemas.openxmlformats.org/officeDocument/2006/relationships/image" Target="../media/image7.png"/><Relationship Id="rId5" Type="http://schemas.openxmlformats.org/officeDocument/2006/relationships/image" Target="../media/image24.png"/><Relationship Id="rId15" Type="http://schemas.openxmlformats.org/officeDocument/2006/relationships/image" Target="../media/image26.png"/><Relationship Id="rId10" Type="http://schemas.openxmlformats.org/officeDocument/2006/relationships/image" Target="../media/image16.sv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25.svg"/><Relationship Id="rId12" Type="http://schemas.openxmlformats.org/officeDocument/2006/relationships/image" Target="../media/image7.png"/><Relationship Id="rId17" Type="http://schemas.openxmlformats.org/officeDocument/2006/relationships/image" Target="../media/image27.png"/><Relationship Id="rId2" Type="http://schemas.microsoft.com/office/2007/relationships/media" Target="../media/media1.mp3"/><Relationship Id="rId16" Type="http://schemas.openxmlformats.org/officeDocument/2006/relationships/image" Target="../media/image26.png"/><Relationship Id="rId1" Type="http://schemas.openxmlformats.org/officeDocument/2006/relationships/audio" Target="NULL" TargetMode="External"/><Relationship Id="rId6" Type="http://schemas.openxmlformats.org/officeDocument/2006/relationships/image" Target="../media/image24.png"/><Relationship Id="rId11" Type="http://schemas.openxmlformats.org/officeDocument/2006/relationships/image" Target="../media/image16.svg"/><Relationship Id="rId5" Type="http://schemas.openxmlformats.org/officeDocument/2006/relationships/audio" Target="../media/audio2.wav"/><Relationship Id="rId1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svg"/><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image" Target="../media/image3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1.png"/><Relationship Id="rId5" Type="http://schemas.openxmlformats.org/officeDocument/2006/relationships/image" Target="../media/image9.png"/><Relationship Id="rId10" Type="http://schemas.openxmlformats.org/officeDocument/2006/relationships/image" Target="../media/image30.svg"/><Relationship Id="rId4" Type="http://schemas.openxmlformats.org/officeDocument/2006/relationships/image" Target="../media/image8.sv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F7AE0-E43E-8B26-84F1-3D064057A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18288000" cy="10393136"/>
          </a:xfrm>
          <a:prstGeom prst="rect">
            <a:avLst/>
          </a:prstGeom>
        </p:spPr>
      </p:pic>
    </p:spTree>
    <p:extLst>
      <p:ext uri="{BB962C8B-B14F-4D97-AF65-F5344CB8AC3E}">
        <p14:creationId xmlns:p14="http://schemas.microsoft.com/office/powerpoint/2010/main" val="544569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4191000" y="1608558"/>
            <a:ext cx="1589074" cy="1695311"/>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13228568" y="1645501"/>
            <a:ext cx="1246719" cy="15356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5502119" y="199095"/>
            <a:ext cx="81534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Look and read.</a:t>
            </a:r>
          </a:p>
        </p:txBody>
      </p:sp>
      <p:sp>
        <p:nvSpPr>
          <p:cNvPr id="24" name="Rectangle 23">
            <a:extLst>
              <a:ext uri="{FF2B5EF4-FFF2-40B4-BE49-F238E27FC236}">
                <a16:creationId xmlns:a16="http://schemas.microsoft.com/office/drawing/2014/main" id="{04DBCC75-399F-0B5D-747D-B27E5F049DE4}"/>
              </a:ext>
            </a:extLst>
          </p:cNvPr>
          <p:cNvSpPr/>
          <p:nvPr/>
        </p:nvSpPr>
        <p:spPr>
          <a:xfrm>
            <a:off x="6019800" y="2119195"/>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571715" y="4322899"/>
            <a:ext cx="11285227" cy="4600322"/>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4" name="Freeform 19">
            <a:extLst>
              <a:ext uri="{FF2B5EF4-FFF2-40B4-BE49-F238E27FC236}">
                <a16:creationId xmlns:a16="http://schemas.microsoft.com/office/drawing/2014/main" id="{FC1B2988-A5A1-38DE-1E0A-E4DFFC86FAF5}"/>
              </a:ext>
            </a:extLst>
          </p:cNvPr>
          <p:cNvSpPr/>
          <p:nvPr/>
        </p:nvSpPr>
        <p:spPr>
          <a:xfrm>
            <a:off x="4145468" y="3586974"/>
            <a:ext cx="3748664" cy="1127156"/>
          </a:xfrm>
          <a:custGeom>
            <a:avLst/>
            <a:gdLst/>
            <a:ahLst/>
            <a:cxnLst/>
            <a:rect l="l" t="t" r="r" b="b"/>
            <a:pathLst>
              <a:path w="5343944" h="1350560">
                <a:moveTo>
                  <a:pt x="0" y="0"/>
                </a:moveTo>
                <a:lnTo>
                  <a:pt x="5343944" y="0"/>
                </a:lnTo>
                <a:lnTo>
                  <a:pt x="5343944" y="1350560"/>
                </a:lnTo>
                <a:lnTo>
                  <a:pt x="0" y="13505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5" name="Rectangle 34">
            <a:extLst>
              <a:ext uri="{FF2B5EF4-FFF2-40B4-BE49-F238E27FC236}">
                <a16:creationId xmlns:a16="http://schemas.microsoft.com/office/drawing/2014/main" id="{B6C7707E-7C2E-1C79-81EC-6369482B9133}"/>
              </a:ext>
            </a:extLst>
          </p:cNvPr>
          <p:cNvSpPr/>
          <p:nvPr/>
        </p:nvSpPr>
        <p:spPr>
          <a:xfrm>
            <a:off x="1032184" y="4872889"/>
            <a:ext cx="10309297" cy="3416320"/>
          </a:xfrm>
          <a:prstGeom prst="rect">
            <a:avLst/>
          </a:prstGeom>
          <a:noFill/>
        </p:spPr>
        <p:txBody>
          <a:bodyPr wrap="non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6" name="Picture 13">
            <a:extLst>
              <a:ext uri="{FF2B5EF4-FFF2-40B4-BE49-F238E27FC236}">
                <a16:creationId xmlns:a16="http://schemas.microsoft.com/office/drawing/2014/main" id="{5E65CA92-84BA-DE51-7F75-54969C74E07A}"/>
              </a:ext>
            </a:extLst>
          </p:cNvPr>
          <p:cNvPicPr>
            <a:picLocks noChangeAspect="1"/>
          </p:cNvPicPr>
          <p:nvPr/>
        </p:nvPicPr>
        <p:blipFill>
          <a:blip r:embed="rId13"/>
          <a:srcRect/>
          <a:stretch>
            <a:fillRect/>
          </a:stretch>
        </p:blipFill>
        <p:spPr>
          <a:xfrm>
            <a:off x="10050193" y="3533030"/>
            <a:ext cx="2119426" cy="1169738"/>
          </a:xfrm>
          <a:prstGeom prst="rect">
            <a:avLst/>
          </a:prstGeom>
        </p:spPr>
      </p:pic>
      <p:pic>
        <p:nvPicPr>
          <p:cNvPr id="37" name="Picture 15">
            <a:extLst>
              <a:ext uri="{FF2B5EF4-FFF2-40B4-BE49-F238E27FC236}">
                <a16:creationId xmlns:a16="http://schemas.microsoft.com/office/drawing/2014/main" id="{DB44BD43-5699-581C-466D-2B3ACA86301A}"/>
              </a:ext>
            </a:extLst>
          </p:cNvPr>
          <p:cNvPicPr>
            <a:picLocks noChangeAspect="1"/>
          </p:cNvPicPr>
          <p:nvPr/>
        </p:nvPicPr>
        <p:blipFill>
          <a:blip r:embed="rId14"/>
          <a:srcRect/>
          <a:stretch>
            <a:fillRect/>
          </a:stretch>
        </p:blipFill>
        <p:spPr>
          <a:xfrm>
            <a:off x="76123" y="3498227"/>
            <a:ext cx="1549664" cy="1341782"/>
          </a:xfrm>
          <a:prstGeom prst="rect">
            <a:avLst/>
          </a:prstGeom>
        </p:spPr>
      </p:pic>
      <p:pic>
        <p:nvPicPr>
          <p:cNvPr id="38" name="Picture 16">
            <a:extLst>
              <a:ext uri="{FF2B5EF4-FFF2-40B4-BE49-F238E27FC236}">
                <a16:creationId xmlns:a16="http://schemas.microsoft.com/office/drawing/2014/main" id="{DE1CAF45-E4B0-03AA-8D1C-2B049A3938C3}"/>
              </a:ext>
            </a:extLst>
          </p:cNvPr>
          <p:cNvPicPr>
            <a:picLocks noChangeAspect="1"/>
          </p:cNvPicPr>
          <p:nvPr/>
        </p:nvPicPr>
        <p:blipFill>
          <a:blip r:embed="rId15"/>
          <a:srcRect/>
          <a:stretch>
            <a:fillRect/>
          </a:stretch>
        </p:blipFill>
        <p:spPr>
          <a:xfrm>
            <a:off x="9782939" y="8123779"/>
            <a:ext cx="2301561" cy="1290269"/>
          </a:xfrm>
          <a:prstGeom prst="rect">
            <a:avLst/>
          </a:prstGeom>
        </p:spPr>
      </p:pic>
      <p:pic>
        <p:nvPicPr>
          <p:cNvPr id="39" name="Picture 17">
            <a:extLst>
              <a:ext uri="{FF2B5EF4-FFF2-40B4-BE49-F238E27FC236}">
                <a16:creationId xmlns:a16="http://schemas.microsoft.com/office/drawing/2014/main" id="{DE899C1C-0F51-5A7C-C18A-04FF22E6A850}"/>
              </a:ext>
            </a:extLst>
          </p:cNvPr>
          <p:cNvPicPr>
            <a:picLocks noChangeAspect="1"/>
          </p:cNvPicPr>
          <p:nvPr/>
        </p:nvPicPr>
        <p:blipFill>
          <a:blip r:embed="rId16"/>
          <a:srcRect/>
          <a:stretch>
            <a:fillRect/>
          </a:stretch>
        </p:blipFill>
        <p:spPr>
          <a:xfrm>
            <a:off x="15446154" y="180981"/>
            <a:ext cx="2263314" cy="1938214"/>
          </a:xfrm>
          <a:prstGeom prst="rect">
            <a:avLst/>
          </a:prstGeom>
        </p:spPr>
      </p:pic>
      <p:pic>
        <p:nvPicPr>
          <p:cNvPr id="40" name="Picture 18">
            <a:extLst>
              <a:ext uri="{FF2B5EF4-FFF2-40B4-BE49-F238E27FC236}">
                <a16:creationId xmlns:a16="http://schemas.microsoft.com/office/drawing/2014/main" id="{503E0D85-DB9B-073E-B2C8-A99D039932E1}"/>
              </a:ext>
            </a:extLst>
          </p:cNvPr>
          <p:cNvPicPr>
            <a:picLocks noChangeAspect="1"/>
          </p:cNvPicPr>
          <p:nvPr/>
        </p:nvPicPr>
        <p:blipFill>
          <a:blip r:embed="rId17"/>
          <a:srcRect/>
          <a:stretch>
            <a:fillRect/>
          </a:stretch>
        </p:blipFill>
        <p:spPr>
          <a:xfrm rot="-627656">
            <a:off x="130310" y="8332230"/>
            <a:ext cx="1128941" cy="1141302"/>
          </a:xfrm>
          <a:prstGeom prst="rect">
            <a:avLst/>
          </a:prstGeom>
        </p:spPr>
      </p:pic>
      <p:pic>
        <p:nvPicPr>
          <p:cNvPr id="26" name="Picture 25">
            <a:extLst>
              <a:ext uri="{FF2B5EF4-FFF2-40B4-BE49-F238E27FC236}">
                <a16:creationId xmlns:a16="http://schemas.microsoft.com/office/drawing/2014/main" id="{E24B732D-1087-40C1-ABC4-C3C17A8DFE21}"/>
              </a:ext>
            </a:extLst>
          </p:cNvPr>
          <p:cNvPicPr>
            <a:picLocks noChangeAspect="1"/>
          </p:cNvPicPr>
          <p:nvPr/>
        </p:nvPicPr>
        <p:blipFill>
          <a:blip r:embed="rId18"/>
          <a:stretch>
            <a:fillRect/>
          </a:stretch>
        </p:blipFill>
        <p:spPr>
          <a:xfrm rot="801039">
            <a:off x="12187778" y="3582156"/>
            <a:ext cx="4073826" cy="2865345"/>
          </a:xfrm>
          <a:prstGeom prst="rect">
            <a:avLst/>
          </a:prstGeom>
        </p:spPr>
      </p:pic>
      <p:pic>
        <p:nvPicPr>
          <p:cNvPr id="3" name="Picture 2">
            <a:extLst>
              <a:ext uri="{FF2B5EF4-FFF2-40B4-BE49-F238E27FC236}">
                <a16:creationId xmlns:a16="http://schemas.microsoft.com/office/drawing/2014/main" id="{0D009A4E-989C-4D03-9A21-3E9A8EADB340}"/>
              </a:ext>
            </a:extLst>
          </p:cNvPr>
          <p:cNvPicPr>
            <a:picLocks noChangeAspect="1"/>
          </p:cNvPicPr>
          <p:nvPr/>
        </p:nvPicPr>
        <p:blipFill>
          <a:blip r:embed="rId19"/>
          <a:stretch>
            <a:fillRect/>
          </a:stretch>
        </p:blipFill>
        <p:spPr>
          <a:xfrm rot="21237534">
            <a:off x="12189248" y="6802546"/>
            <a:ext cx="5392810" cy="28353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4191000" y="1608558"/>
            <a:ext cx="1589074" cy="1695311"/>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13228568" y="1645501"/>
            <a:ext cx="1246719" cy="15356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5502119" y="199095"/>
            <a:ext cx="81534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Look and read</a:t>
            </a:r>
          </a:p>
        </p:txBody>
      </p:sp>
      <p:sp>
        <p:nvSpPr>
          <p:cNvPr id="24" name="Rectangle 23">
            <a:extLst>
              <a:ext uri="{FF2B5EF4-FFF2-40B4-BE49-F238E27FC236}">
                <a16:creationId xmlns:a16="http://schemas.microsoft.com/office/drawing/2014/main" id="{04DBCC75-399F-0B5D-747D-B27E5F049DE4}"/>
              </a:ext>
            </a:extLst>
          </p:cNvPr>
          <p:cNvSpPr/>
          <p:nvPr/>
        </p:nvSpPr>
        <p:spPr>
          <a:xfrm>
            <a:off x="6019800" y="2119195"/>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571715" y="4322899"/>
            <a:ext cx="11285227" cy="4600322"/>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4" name="Freeform 19">
            <a:extLst>
              <a:ext uri="{FF2B5EF4-FFF2-40B4-BE49-F238E27FC236}">
                <a16:creationId xmlns:a16="http://schemas.microsoft.com/office/drawing/2014/main" id="{FC1B2988-A5A1-38DE-1E0A-E4DFFC86FAF5}"/>
              </a:ext>
            </a:extLst>
          </p:cNvPr>
          <p:cNvSpPr/>
          <p:nvPr/>
        </p:nvSpPr>
        <p:spPr>
          <a:xfrm>
            <a:off x="4145468" y="3586974"/>
            <a:ext cx="3748664" cy="1127156"/>
          </a:xfrm>
          <a:custGeom>
            <a:avLst/>
            <a:gdLst/>
            <a:ahLst/>
            <a:cxnLst/>
            <a:rect l="l" t="t" r="r" b="b"/>
            <a:pathLst>
              <a:path w="5343944" h="1350560">
                <a:moveTo>
                  <a:pt x="0" y="0"/>
                </a:moveTo>
                <a:lnTo>
                  <a:pt x="5343944" y="0"/>
                </a:lnTo>
                <a:lnTo>
                  <a:pt x="5343944" y="1350560"/>
                </a:lnTo>
                <a:lnTo>
                  <a:pt x="0" y="13505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5" name="Rectangle 34">
            <a:extLst>
              <a:ext uri="{FF2B5EF4-FFF2-40B4-BE49-F238E27FC236}">
                <a16:creationId xmlns:a16="http://schemas.microsoft.com/office/drawing/2014/main" id="{B6C7707E-7C2E-1C79-81EC-6369482B9133}"/>
              </a:ext>
            </a:extLst>
          </p:cNvPr>
          <p:cNvSpPr/>
          <p:nvPr/>
        </p:nvSpPr>
        <p:spPr>
          <a:xfrm>
            <a:off x="1032184" y="4872889"/>
            <a:ext cx="10309297" cy="3416320"/>
          </a:xfrm>
          <a:prstGeom prst="rect">
            <a:avLst/>
          </a:prstGeom>
          <a:noFill/>
        </p:spPr>
        <p:txBody>
          <a:bodyPr wrap="non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6" name="Picture 13">
            <a:extLst>
              <a:ext uri="{FF2B5EF4-FFF2-40B4-BE49-F238E27FC236}">
                <a16:creationId xmlns:a16="http://schemas.microsoft.com/office/drawing/2014/main" id="{5E65CA92-84BA-DE51-7F75-54969C74E07A}"/>
              </a:ext>
            </a:extLst>
          </p:cNvPr>
          <p:cNvPicPr>
            <a:picLocks noChangeAspect="1"/>
          </p:cNvPicPr>
          <p:nvPr/>
        </p:nvPicPr>
        <p:blipFill>
          <a:blip r:embed="rId13"/>
          <a:srcRect/>
          <a:stretch>
            <a:fillRect/>
          </a:stretch>
        </p:blipFill>
        <p:spPr>
          <a:xfrm>
            <a:off x="10176335" y="3652970"/>
            <a:ext cx="2119426" cy="1169738"/>
          </a:xfrm>
          <a:prstGeom prst="rect">
            <a:avLst/>
          </a:prstGeom>
        </p:spPr>
      </p:pic>
      <p:pic>
        <p:nvPicPr>
          <p:cNvPr id="37" name="Picture 15">
            <a:extLst>
              <a:ext uri="{FF2B5EF4-FFF2-40B4-BE49-F238E27FC236}">
                <a16:creationId xmlns:a16="http://schemas.microsoft.com/office/drawing/2014/main" id="{DB44BD43-5699-581C-466D-2B3ACA86301A}"/>
              </a:ext>
            </a:extLst>
          </p:cNvPr>
          <p:cNvPicPr>
            <a:picLocks noChangeAspect="1"/>
          </p:cNvPicPr>
          <p:nvPr/>
        </p:nvPicPr>
        <p:blipFill>
          <a:blip r:embed="rId14"/>
          <a:srcRect/>
          <a:stretch>
            <a:fillRect/>
          </a:stretch>
        </p:blipFill>
        <p:spPr>
          <a:xfrm>
            <a:off x="76123" y="3498227"/>
            <a:ext cx="1549664" cy="1341782"/>
          </a:xfrm>
          <a:prstGeom prst="rect">
            <a:avLst/>
          </a:prstGeom>
        </p:spPr>
      </p:pic>
      <p:pic>
        <p:nvPicPr>
          <p:cNvPr id="38" name="Picture 16">
            <a:extLst>
              <a:ext uri="{FF2B5EF4-FFF2-40B4-BE49-F238E27FC236}">
                <a16:creationId xmlns:a16="http://schemas.microsoft.com/office/drawing/2014/main" id="{DE1CAF45-E4B0-03AA-8D1C-2B049A3938C3}"/>
              </a:ext>
            </a:extLst>
          </p:cNvPr>
          <p:cNvPicPr>
            <a:picLocks noChangeAspect="1"/>
          </p:cNvPicPr>
          <p:nvPr/>
        </p:nvPicPr>
        <p:blipFill>
          <a:blip r:embed="rId15"/>
          <a:srcRect/>
          <a:stretch>
            <a:fillRect/>
          </a:stretch>
        </p:blipFill>
        <p:spPr>
          <a:xfrm>
            <a:off x="9782939" y="8123779"/>
            <a:ext cx="2301561" cy="1290269"/>
          </a:xfrm>
          <a:prstGeom prst="rect">
            <a:avLst/>
          </a:prstGeom>
        </p:spPr>
      </p:pic>
      <p:pic>
        <p:nvPicPr>
          <p:cNvPr id="39" name="Picture 17">
            <a:extLst>
              <a:ext uri="{FF2B5EF4-FFF2-40B4-BE49-F238E27FC236}">
                <a16:creationId xmlns:a16="http://schemas.microsoft.com/office/drawing/2014/main" id="{DE899C1C-0F51-5A7C-C18A-04FF22E6A850}"/>
              </a:ext>
            </a:extLst>
          </p:cNvPr>
          <p:cNvPicPr>
            <a:picLocks noChangeAspect="1"/>
          </p:cNvPicPr>
          <p:nvPr/>
        </p:nvPicPr>
        <p:blipFill>
          <a:blip r:embed="rId16"/>
          <a:srcRect/>
          <a:stretch>
            <a:fillRect/>
          </a:stretch>
        </p:blipFill>
        <p:spPr>
          <a:xfrm>
            <a:off x="15446154" y="180981"/>
            <a:ext cx="2263314" cy="1938214"/>
          </a:xfrm>
          <a:prstGeom prst="rect">
            <a:avLst/>
          </a:prstGeom>
        </p:spPr>
      </p:pic>
      <p:pic>
        <p:nvPicPr>
          <p:cNvPr id="40" name="Picture 18">
            <a:extLst>
              <a:ext uri="{FF2B5EF4-FFF2-40B4-BE49-F238E27FC236}">
                <a16:creationId xmlns:a16="http://schemas.microsoft.com/office/drawing/2014/main" id="{503E0D85-DB9B-073E-B2C8-A99D039932E1}"/>
              </a:ext>
            </a:extLst>
          </p:cNvPr>
          <p:cNvPicPr>
            <a:picLocks noChangeAspect="1"/>
          </p:cNvPicPr>
          <p:nvPr/>
        </p:nvPicPr>
        <p:blipFill>
          <a:blip r:embed="rId17"/>
          <a:srcRect/>
          <a:stretch>
            <a:fillRect/>
          </a:stretch>
        </p:blipFill>
        <p:spPr>
          <a:xfrm rot="-627656">
            <a:off x="130310" y="8332230"/>
            <a:ext cx="1128941" cy="1141302"/>
          </a:xfrm>
          <a:prstGeom prst="rect">
            <a:avLst/>
          </a:prstGeom>
        </p:spPr>
      </p:pic>
      <p:pic>
        <p:nvPicPr>
          <p:cNvPr id="4" name="Picture 3">
            <a:extLst>
              <a:ext uri="{FF2B5EF4-FFF2-40B4-BE49-F238E27FC236}">
                <a16:creationId xmlns:a16="http://schemas.microsoft.com/office/drawing/2014/main" id="{B20DC91B-ACC1-B087-9456-DDCC96B090AC}"/>
              </a:ext>
            </a:extLst>
          </p:cNvPr>
          <p:cNvPicPr>
            <a:picLocks noChangeAspect="1"/>
          </p:cNvPicPr>
          <p:nvPr/>
        </p:nvPicPr>
        <p:blipFill>
          <a:blip r:embed="rId18"/>
          <a:stretch>
            <a:fillRect/>
          </a:stretch>
        </p:blipFill>
        <p:spPr>
          <a:xfrm rot="1032267">
            <a:off x="13200994" y="3908242"/>
            <a:ext cx="3721443" cy="2868708"/>
          </a:xfrm>
          <a:prstGeom prst="rect">
            <a:avLst/>
          </a:prstGeom>
          <a:solidFill>
            <a:srgbClr val="FFFFFF">
              <a:shade val="85000"/>
            </a:srgbClr>
          </a:solidFill>
          <a:ln w="190500" cap="sq">
            <a:solidFill>
              <a:srgbClr val="FFFFFF"/>
            </a:solidFill>
            <a:miter lim="800000"/>
          </a:ln>
          <a:effectLst>
            <a:glow rad="228600">
              <a:schemeClr val="accent2">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80989762-7A24-0826-68E8-1E8D73A02DB4}"/>
              </a:ext>
            </a:extLst>
          </p:cNvPr>
          <p:cNvPicPr>
            <a:picLocks noChangeAspect="1"/>
          </p:cNvPicPr>
          <p:nvPr/>
        </p:nvPicPr>
        <p:blipFill>
          <a:blip r:embed="rId19"/>
          <a:stretch>
            <a:fillRect/>
          </a:stretch>
        </p:blipFill>
        <p:spPr>
          <a:xfrm>
            <a:off x="13230741" y="7124700"/>
            <a:ext cx="4150810" cy="2602317"/>
          </a:xfrm>
          <a:prstGeom prst="rect">
            <a:avLst/>
          </a:prstGeom>
          <a:solidFill>
            <a:srgbClr val="FFFFFF">
              <a:shade val="85000"/>
            </a:srgbClr>
          </a:solidFill>
          <a:ln w="190500" cap="sq">
            <a:solidFill>
              <a:srgbClr val="FFFFFF"/>
            </a:solidFill>
            <a:miter lim="800000"/>
          </a:ln>
          <a:effectLst>
            <a:glow rad="228600">
              <a:schemeClr val="accent4">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8520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3850930" y="1159613"/>
            <a:ext cx="1066800" cy="1169716"/>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2642704" y="1553217"/>
            <a:ext cx="868431" cy="1107442"/>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5113682" y="192770"/>
            <a:ext cx="6461281"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Let’s listen.</a:t>
            </a:r>
          </a:p>
        </p:txBody>
      </p:sp>
      <p:sp>
        <p:nvSpPr>
          <p:cNvPr id="24" name="Rectangle 23">
            <a:extLst>
              <a:ext uri="{FF2B5EF4-FFF2-40B4-BE49-F238E27FC236}">
                <a16:creationId xmlns:a16="http://schemas.microsoft.com/office/drawing/2014/main" id="{04DBCC75-399F-0B5D-747D-B27E5F049DE4}"/>
              </a:ext>
            </a:extLst>
          </p:cNvPr>
          <p:cNvSpPr/>
          <p:nvPr/>
        </p:nvSpPr>
        <p:spPr>
          <a:xfrm>
            <a:off x="5331476" y="1445219"/>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994869" y="2706728"/>
            <a:ext cx="11285227" cy="3563991"/>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5" name="Rectangle 34">
            <a:extLst>
              <a:ext uri="{FF2B5EF4-FFF2-40B4-BE49-F238E27FC236}">
                <a16:creationId xmlns:a16="http://schemas.microsoft.com/office/drawing/2014/main" id="{B6C7707E-7C2E-1C79-81EC-6369482B9133}"/>
              </a:ext>
            </a:extLst>
          </p:cNvPr>
          <p:cNvSpPr/>
          <p:nvPr/>
        </p:nvSpPr>
        <p:spPr>
          <a:xfrm>
            <a:off x="1353480" y="2738218"/>
            <a:ext cx="10309297" cy="3416320"/>
          </a:xfrm>
          <a:prstGeom prst="rect">
            <a:avLst/>
          </a:prstGeom>
          <a:noFill/>
        </p:spPr>
        <p:txBody>
          <a:bodyPr wrap="non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8" name="Picture 16">
            <a:extLst>
              <a:ext uri="{FF2B5EF4-FFF2-40B4-BE49-F238E27FC236}">
                <a16:creationId xmlns:a16="http://schemas.microsoft.com/office/drawing/2014/main" id="{DE1CAF45-E4B0-03AA-8D1C-2B049A3938C3}"/>
              </a:ext>
            </a:extLst>
          </p:cNvPr>
          <p:cNvPicPr>
            <a:picLocks noChangeAspect="1"/>
          </p:cNvPicPr>
          <p:nvPr/>
        </p:nvPicPr>
        <p:blipFill>
          <a:blip r:embed="rId13"/>
          <a:srcRect/>
          <a:stretch>
            <a:fillRect/>
          </a:stretch>
        </p:blipFill>
        <p:spPr>
          <a:xfrm>
            <a:off x="152713" y="1720236"/>
            <a:ext cx="2301561" cy="1290269"/>
          </a:xfrm>
          <a:prstGeom prst="rect">
            <a:avLst/>
          </a:prstGeom>
        </p:spPr>
      </p:pic>
      <p:pic>
        <p:nvPicPr>
          <p:cNvPr id="40" name="Picture 18">
            <a:extLst>
              <a:ext uri="{FF2B5EF4-FFF2-40B4-BE49-F238E27FC236}">
                <a16:creationId xmlns:a16="http://schemas.microsoft.com/office/drawing/2014/main" id="{503E0D85-DB9B-073E-B2C8-A99D039932E1}"/>
              </a:ext>
            </a:extLst>
          </p:cNvPr>
          <p:cNvPicPr>
            <a:picLocks noChangeAspect="1"/>
          </p:cNvPicPr>
          <p:nvPr/>
        </p:nvPicPr>
        <p:blipFill>
          <a:blip r:embed="rId14"/>
          <a:srcRect/>
          <a:stretch>
            <a:fillRect/>
          </a:stretch>
        </p:blipFill>
        <p:spPr>
          <a:xfrm rot="-627656">
            <a:off x="239244" y="6384786"/>
            <a:ext cx="1386316" cy="1401495"/>
          </a:xfrm>
          <a:prstGeom prst="rect">
            <a:avLst/>
          </a:prstGeom>
        </p:spPr>
      </p:pic>
      <p:pic>
        <p:nvPicPr>
          <p:cNvPr id="37" name="Picture 15">
            <a:extLst>
              <a:ext uri="{FF2B5EF4-FFF2-40B4-BE49-F238E27FC236}">
                <a16:creationId xmlns:a16="http://schemas.microsoft.com/office/drawing/2014/main" id="{DB44BD43-5699-581C-466D-2B3ACA86301A}"/>
              </a:ext>
            </a:extLst>
          </p:cNvPr>
          <p:cNvPicPr>
            <a:picLocks noChangeAspect="1"/>
          </p:cNvPicPr>
          <p:nvPr/>
        </p:nvPicPr>
        <p:blipFill>
          <a:blip r:embed="rId15"/>
          <a:srcRect/>
          <a:stretch>
            <a:fillRect/>
          </a:stretch>
        </p:blipFill>
        <p:spPr>
          <a:xfrm>
            <a:off x="16479840" y="2557818"/>
            <a:ext cx="1549664" cy="1341782"/>
          </a:xfrm>
          <a:prstGeom prst="rect">
            <a:avLst/>
          </a:prstGeom>
        </p:spPr>
      </p:pic>
      <p:grpSp>
        <p:nvGrpSpPr>
          <p:cNvPr id="2" name="Group 2">
            <a:extLst>
              <a:ext uri="{FF2B5EF4-FFF2-40B4-BE49-F238E27FC236}">
                <a16:creationId xmlns:a16="http://schemas.microsoft.com/office/drawing/2014/main" id="{E4550813-6BD2-AE7B-580E-A2CBF64AAF3D}"/>
              </a:ext>
            </a:extLst>
          </p:cNvPr>
          <p:cNvGrpSpPr/>
          <p:nvPr/>
        </p:nvGrpSpPr>
        <p:grpSpPr>
          <a:xfrm>
            <a:off x="6517420" y="6514944"/>
            <a:ext cx="11285227" cy="3563991"/>
            <a:chOff x="0" y="0"/>
            <a:chExt cx="14512418" cy="11186464"/>
          </a:xfrm>
        </p:grpSpPr>
        <p:grpSp>
          <p:nvGrpSpPr>
            <p:cNvPr id="3" name="Group 3">
              <a:extLst>
                <a:ext uri="{FF2B5EF4-FFF2-40B4-BE49-F238E27FC236}">
                  <a16:creationId xmlns:a16="http://schemas.microsoft.com/office/drawing/2014/main" id="{7937C1E5-5CDB-3658-E523-7770D78F08F7}"/>
                </a:ext>
              </a:extLst>
            </p:cNvPr>
            <p:cNvGrpSpPr/>
            <p:nvPr/>
          </p:nvGrpSpPr>
          <p:grpSpPr>
            <a:xfrm>
              <a:off x="381000" y="413679"/>
              <a:ext cx="14131418" cy="10772785"/>
              <a:chOff x="0" y="0"/>
              <a:chExt cx="9071908" cy="6915776"/>
            </a:xfrm>
          </p:grpSpPr>
          <p:sp>
            <p:nvSpPr>
              <p:cNvPr id="9" name="Freeform 4">
                <a:extLst>
                  <a:ext uri="{FF2B5EF4-FFF2-40B4-BE49-F238E27FC236}">
                    <a16:creationId xmlns:a16="http://schemas.microsoft.com/office/drawing/2014/main" id="{728A92C8-0DA0-DD32-0DF7-618A855AA7C1}"/>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10" name="Freeform 5">
                <a:extLst>
                  <a:ext uri="{FF2B5EF4-FFF2-40B4-BE49-F238E27FC236}">
                    <a16:creationId xmlns:a16="http://schemas.microsoft.com/office/drawing/2014/main" id="{9C13B5C1-98AA-3125-C919-6DA3056A1E60}"/>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6" name="Group 6">
              <a:extLst>
                <a:ext uri="{FF2B5EF4-FFF2-40B4-BE49-F238E27FC236}">
                  <a16:creationId xmlns:a16="http://schemas.microsoft.com/office/drawing/2014/main" id="{E5D4A613-888B-0C3C-8E87-EA1055A5766E}"/>
                </a:ext>
              </a:extLst>
            </p:cNvPr>
            <p:cNvGrpSpPr/>
            <p:nvPr/>
          </p:nvGrpSpPr>
          <p:grpSpPr>
            <a:xfrm>
              <a:off x="0" y="0"/>
              <a:ext cx="14131418" cy="10772785"/>
              <a:chOff x="0" y="0"/>
              <a:chExt cx="9071908" cy="6915776"/>
            </a:xfrm>
          </p:grpSpPr>
          <p:sp>
            <p:nvSpPr>
              <p:cNvPr id="7" name="Freeform 7">
                <a:extLst>
                  <a:ext uri="{FF2B5EF4-FFF2-40B4-BE49-F238E27FC236}">
                    <a16:creationId xmlns:a16="http://schemas.microsoft.com/office/drawing/2014/main" id="{5880BF71-A784-9FB4-EC9D-B63B0310786E}"/>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8" name="Freeform 8">
                <a:extLst>
                  <a:ext uri="{FF2B5EF4-FFF2-40B4-BE49-F238E27FC236}">
                    <a16:creationId xmlns:a16="http://schemas.microsoft.com/office/drawing/2014/main" id="{0D41D8BF-08B2-7388-F85A-4282D18EABB8}"/>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11" name="Rectangle 10">
            <a:extLst>
              <a:ext uri="{FF2B5EF4-FFF2-40B4-BE49-F238E27FC236}">
                <a16:creationId xmlns:a16="http://schemas.microsoft.com/office/drawing/2014/main" id="{6690EB6E-D806-B9BF-684E-A992A8C0A116}"/>
              </a:ext>
            </a:extLst>
          </p:cNvPr>
          <p:cNvSpPr/>
          <p:nvPr/>
        </p:nvSpPr>
        <p:spPr>
          <a:xfrm>
            <a:off x="6876031" y="6546434"/>
            <a:ext cx="10309297" cy="3416320"/>
          </a:xfrm>
          <a:prstGeom prst="rect">
            <a:avLst/>
          </a:prstGeom>
          <a:noFill/>
        </p:spPr>
        <p:txBody>
          <a:bodyPr wrap="non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6965" end="0.0625"/>
                </p14:media>
              </p:ext>
            </p:extLst>
          </p:nvPr>
        </p:nvPicPr>
        <p:blipFill>
          <a:blip r:embed="rId16">
            <a:duotone>
              <a:prstClr val="black"/>
              <a:schemeClr val="accent3">
                <a:tint val="45000"/>
                <a:satMod val="400000"/>
              </a:schemeClr>
            </a:duotone>
          </a:blip>
          <a:stretch>
            <a:fillRect/>
          </a:stretch>
        </p:blipFill>
        <p:spPr>
          <a:xfrm>
            <a:off x="12011534" y="110840"/>
            <a:ext cx="1107442" cy="1107442"/>
          </a:xfrm>
          <a:prstGeom prst="rect">
            <a:avLst/>
          </a:prstGeom>
          <a:effectLst>
            <a:glow rad="228600">
              <a:schemeClr val="accent2">
                <a:satMod val="175000"/>
                <a:alpha val="40000"/>
              </a:schemeClr>
            </a:glow>
          </a:effectLst>
        </p:spPr>
      </p:pic>
      <p:pic>
        <p:nvPicPr>
          <p:cNvPr id="13" name="Picture 12">
            <a:extLst>
              <a:ext uri="{FF2B5EF4-FFF2-40B4-BE49-F238E27FC236}">
                <a16:creationId xmlns:a16="http://schemas.microsoft.com/office/drawing/2014/main" id="{B3E5F376-DF72-402C-9945-85179124C578}"/>
              </a:ext>
            </a:extLst>
          </p:cNvPr>
          <p:cNvPicPr>
            <a:picLocks noChangeAspect="1"/>
          </p:cNvPicPr>
          <p:nvPr/>
        </p:nvPicPr>
        <p:blipFill>
          <a:blip r:embed="rId17"/>
          <a:stretch>
            <a:fillRect/>
          </a:stretch>
        </p:blipFill>
        <p:spPr>
          <a:xfrm rot="20936583">
            <a:off x="1547114" y="6796916"/>
            <a:ext cx="4707164" cy="2474902"/>
          </a:xfrm>
          <a:prstGeom prst="rect">
            <a:avLst/>
          </a:prstGeom>
        </p:spPr>
      </p:pic>
      <p:pic>
        <p:nvPicPr>
          <p:cNvPr id="14" name="Picture 13">
            <a:extLst>
              <a:ext uri="{FF2B5EF4-FFF2-40B4-BE49-F238E27FC236}">
                <a16:creationId xmlns:a16="http://schemas.microsoft.com/office/drawing/2014/main" id="{E3458288-5B5B-4666-9F31-CEC3B427E39F}"/>
              </a:ext>
            </a:extLst>
          </p:cNvPr>
          <p:cNvPicPr>
            <a:picLocks noChangeAspect="1"/>
          </p:cNvPicPr>
          <p:nvPr/>
        </p:nvPicPr>
        <p:blipFill>
          <a:blip r:embed="rId18"/>
          <a:stretch>
            <a:fillRect/>
          </a:stretch>
        </p:blipFill>
        <p:spPr>
          <a:xfrm rot="442821">
            <a:off x="12395675" y="2824174"/>
            <a:ext cx="4867834" cy="2791553"/>
          </a:xfrm>
          <a:prstGeom prst="rect">
            <a:avLst/>
          </a:prstGeom>
        </p:spPr>
      </p:pic>
    </p:spTree>
    <p:extLst>
      <p:ext uri="{BB962C8B-B14F-4D97-AF65-F5344CB8AC3E}">
        <p14:creationId xmlns:p14="http://schemas.microsoft.com/office/powerpoint/2010/main" val="3980593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66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2"/>
                </p:tgtEl>
              </p:cMediaNode>
            </p:audio>
          </p:childTnLst>
        </p:cTn>
      </p:par>
    </p:tnLst>
    <p:bldLst>
      <p:bldP spid="35"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6075236" y="173862"/>
            <a:ext cx="5630518"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Let’s SING.</a:t>
            </a:r>
          </a:p>
        </p:txBody>
      </p:sp>
      <p:sp>
        <p:nvSpPr>
          <p:cNvPr id="24" name="Rectangle 23">
            <a:extLst>
              <a:ext uri="{FF2B5EF4-FFF2-40B4-BE49-F238E27FC236}">
                <a16:creationId xmlns:a16="http://schemas.microsoft.com/office/drawing/2014/main" id="{04DBCC75-399F-0B5D-747D-B27E5F049DE4}"/>
              </a:ext>
            </a:extLst>
          </p:cNvPr>
          <p:cNvSpPr/>
          <p:nvPr/>
        </p:nvSpPr>
        <p:spPr>
          <a:xfrm>
            <a:off x="5331476" y="1445219"/>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2667000" y="2760204"/>
            <a:ext cx="13657143" cy="7261983"/>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dirty="0"/>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5" name="Rectangle 34">
            <a:extLst>
              <a:ext uri="{FF2B5EF4-FFF2-40B4-BE49-F238E27FC236}">
                <a16:creationId xmlns:a16="http://schemas.microsoft.com/office/drawing/2014/main" id="{B6C7707E-7C2E-1C79-81EC-6369482B9133}"/>
              </a:ext>
            </a:extLst>
          </p:cNvPr>
          <p:cNvSpPr/>
          <p:nvPr/>
        </p:nvSpPr>
        <p:spPr>
          <a:xfrm>
            <a:off x="4384330" y="2918414"/>
            <a:ext cx="12661370" cy="6740307"/>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a:p>
            <a:r>
              <a:rPr lang="en-US" sz="5400" dirty="0">
                <a:ln w="0"/>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dirty="0">
                <a:ln w="0"/>
              </a:rPr>
              <a:t>Back to school.</a:t>
            </a:r>
          </a:p>
          <a:p>
            <a:r>
              <a:rPr lang="en-US" sz="5400" dirty="0">
                <a:ln w="0"/>
              </a:rPr>
              <a:t>Learning and playing are really cool!</a:t>
            </a: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6965" end="0.0625"/>
                </p14:media>
              </p:ext>
            </p:extLst>
          </p:nvPr>
        </p:nvPicPr>
        <p:blipFill>
          <a:blip r:embed="rId9">
            <a:duotone>
              <a:prstClr val="black"/>
              <a:schemeClr val="accent3">
                <a:tint val="45000"/>
                <a:satMod val="400000"/>
              </a:schemeClr>
            </a:duotone>
          </a:blip>
          <a:stretch>
            <a:fillRect/>
          </a:stretch>
        </p:blipFill>
        <p:spPr>
          <a:xfrm>
            <a:off x="12011534" y="110840"/>
            <a:ext cx="1107442" cy="1107442"/>
          </a:xfrm>
          <a:prstGeom prst="rect">
            <a:avLst/>
          </a:prstGeom>
          <a:effectLst>
            <a:glow rad="228600">
              <a:schemeClr val="accent2">
                <a:satMod val="175000"/>
                <a:alpha val="40000"/>
              </a:schemeClr>
            </a:glow>
          </a:effectLst>
        </p:spPr>
      </p:pic>
      <p:pic>
        <p:nvPicPr>
          <p:cNvPr id="13" name="Picture 12" descr="1607050659_288351">
            <a:extLst>
              <a:ext uri="{FF2B5EF4-FFF2-40B4-BE49-F238E27FC236}">
                <a16:creationId xmlns:a16="http://schemas.microsoft.com/office/drawing/2014/main" id="{99ACA4C5-CAE4-0F9C-62D2-D7F255E6A972}"/>
              </a:ext>
            </a:extLst>
          </p:cNvPr>
          <p:cNvPicPr>
            <a:picLocks noChangeAspect="1"/>
          </p:cNvPicPr>
          <p:nvPr/>
        </p:nvPicPr>
        <p:blipFill>
          <a:blip r:embed="rId10"/>
          <a:stretch>
            <a:fillRect/>
          </a:stretch>
        </p:blipFill>
        <p:spPr>
          <a:xfrm>
            <a:off x="3751781" y="1010186"/>
            <a:ext cx="1867851" cy="1867851"/>
          </a:xfrm>
          <a:prstGeom prst="rect">
            <a:avLst/>
          </a:prstGeom>
        </p:spPr>
      </p:pic>
      <p:pic>
        <p:nvPicPr>
          <p:cNvPr id="14" name="Picture 13">
            <a:extLst>
              <a:ext uri="{FF2B5EF4-FFF2-40B4-BE49-F238E27FC236}">
                <a16:creationId xmlns:a16="http://schemas.microsoft.com/office/drawing/2014/main" id="{B53654E9-4BFC-3465-4CFB-69BD12640EEC}"/>
              </a:ext>
            </a:extLst>
          </p:cNvPr>
          <p:cNvPicPr>
            <a:picLocks noChangeAspect="1"/>
          </p:cNvPicPr>
          <p:nvPr/>
        </p:nvPicPr>
        <p:blipFill>
          <a:blip r:embed="rId11"/>
          <a:stretch>
            <a:fillRect/>
          </a:stretch>
        </p:blipFill>
        <p:spPr>
          <a:xfrm rot="1032267">
            <a:off x="15149770" y="517306"/>
            <a:ext cx="2628840" cy="2026465"/>
          </a:xfrm>
          <a:prstGeom prst="rect">
            <a:avLst/>
          </a:prstGeom>
          <a:solidFill>
            <a:srgbClr val="FFFFFF">
              <a:shade val="85000"/>
            </a:srgbClr>
          </a:solidFill>
          <a:ln w="190500" cap="sq">
            <a:solidFill>
              <a:srgbClr val="FFFFFF"/>
            </a:solidFill>
            <a:miter lim="800000"/>
          </a:ln>
          <a:effectLst>
            <a:glow rad="228600">
              <a:schemeClr val="accent2">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8CE1E627-0FB3-267D-08CB-B9829A7A29D1}"/>
              </a:ext>
            </a:extLst>
          </p:cNvPr>
          <p:cNvPicPr>
            <a:picLocks noChangeAspect="1"/>
          </p:cNvPicPr>
          <p:nvPr/>
        </p:nvPicPr>
        <p:blipFill>
          <a:blip r:embed="rId12"/>
          <a:stretch>
            <a:fillRect/>
          </a:stretch>
        </p:blipFill>
        <p:spPr>
          <a:xfrm>
            <a:off x="458333" y="572253"/>
            <a:ext cx="2813844" cy="1764117"/>
          </a:xfrm>
          <a:prstGeom prst="rect">
            <a:avLst/>
          </a:prstGeom>
          <a:solidFill>
            <a:srgbClr val="FFFFFF">
              <a:shade val="85000"/>
            </a:srgbClr>
          </a:solidFill>
          <a:ln w="190500" cap="sq">
            <a:solidFill>
              <a:srgbClr val="FFFFFF"/>
            </a:solidFill>
            <a:miter lim="800000"/>
          </a:ln>
          <a:effectLst>
            <a:glow rad="228600">
              <a:schemeClr val="accent4">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descr="1607050659_288351">
            <a:extLst>
              <a:ext uri="{FF2B5EF4-FFF2-40B4-BE49-F238E27FC236}">
                <a16:creationId xmlns:a16="http://schemas.microsoft.com/office/drawing/2014/main" id="{C63C902C-96CD-BC9A-1E60-57684F2A02F3}"/>
              </a:ext>
            </a:extLst>
          </p:cNvPr>
          <p:cNvPicPr>
            <a:picLocks noChangeAspect="1"/>
          </p:cNvPicPr>
          <p:nvPr/>
        </p:nvPicPr>
        <p:blipFill>
          <a:blip r:embed="rId10"/>
          <a:stretch>
            <a:fillRect/>
          </a:stretch>
        </p:blipFill>
        <p:spPr>
          <a:xfrm>
            <a:off x="3363271" y="2790883"/>
            <a:ext cx="1181619" cy="1181619"/>
          </a:xfrm>
          <a:prstGeom prst="rect">
            <a:avLst/>
          </a:prstGeom>
        </p:spPr>
      </p:pic>
      <p:pic>
        <p:nvPicPr>
          <p:cNvPr id="17" name="Picture 16" descr="1607050659_288351">
            <a:extLst>
              <a:ext uri="{FF2B5EF4-FFF2-40B4-BE49-F238E27FC236}">
                <a16:creationId xmlns:a16="http://schemas.microsoft.com/office/drawing/2014/main" id="{F7A499DE-56A1-BDB6-BA19-328B91459E2A}"/>
              </a:ext>
            </a:extLst>
          </p:cNvPr>
          <p:cNvPicPr>
            <a:picLocks noChangeAspect="1"/>
          </p:cNvPicPr>
          <p:nvPr/>
        </p:nvPicPr>
        <p:blipFill>
          <a:blip r:embed="rId10"/>
          <a:stretch>
            <a:fillRect/>
          </a:stretch>
        </p:blipFill>
        <p:spPr>
          <a:xfrm>
            <a:off x="3336044" y="3605285"/>
            <a:ext cx="1181619" cy="1181619"/>
          </a:xfrm>
          <a:prstGeom prst="rect">
            <a:avLst/>
          </a:prstGeom>
        </p:spPr>
      </p:pic>
      <p:pic>
        <p:nvPicPr>
          <p:cNvPr id="18" name="Picture 17" descr="1607050659_288351">
            <a:extLst>
              <a:ext uri="{FF2B5EF4-FFF2-40B4-BE49-F238E27FC236}">
                <a16:creationId xmlns:a16="http://schemas.microsoft.com/office/drawing/2014/main" id="{A835D040-2586-D4A8-48B1-8673C65D5E9C}"/>
              </a:ext>
            </a:extLst>
          </p:cNvPr>
          <p:cNvPicPr>
            <a:picLocks noChangeAspect="1"/>
          </p:cNvPicPr>
          <p:nvPr/>
        </p:nvPicPr>
        <p:blipFill>
          <a:blip r:embed="rId10"/>
          <a:stretch>
            <a:fillRect/>
          </a:stretch>
        </p:blipFill>
        <p:spPr>
          <a:xfrm>
            <a:off x="3323943" y="4454737"/>
            <a:ext cx="1181619" cy="1181619"/>
          </a:xfrm>
          <a:prstGeom prst="rect">
            <a:avLst/>
          </a:prstGeom>
        </p:spPr>
      </p:pic>
      <p:pic>
        <p:nvPicPr>
          <p:cNvPr id="25" name="Picture 24" descr="1607050659_288351">
            <a:extLst>
              <a:ext uri="{FF2B5EF4-FFF2-40B4-BE49-F238E27FC236}">
                <a16:creationId xmlns:a16="http://schemas.microsoft.com/office/drawing/2014/main" id="{7D9DE602-001F-B845-3947-1CC67F4CBD91}"/>
              </a:ext>
            </a:extLst>
          </p:cNvPr>
          <p:cNvPicPr>
            <a:picLocks noChangeAspect="1"/>
          </p:cNvPicPr>
          <p:nvPr/>
        </p:nvPicPr>
        <p:blipFill>
          <a:blip r:embed="rId10"/>
          <a:stretch>
            <a:fillRect/>
          </a:stretch>
        </p:blipFill>
        <p:spPr>
          <a:xfrm>
            <a:off x="3290318" y="5230147"/>
            <a:ext cx="1181619" cy="1181619"/>
          </a:xfrm>
          <a:prstGeom prst="rect">
            <a:avLst/>
          </a:prstGeom>
        </p:spPr>
      </p:pic>
      <p:pic>
        <p:nvPicPr>
          <p:cNvPr id="26" name="Picture 25" descr="1607050659_288351">
            <a:extLst>
              <a:ext uri="{FF2B5EF4-FFF2-40B4-BE49-F238E27FC236}">
                <a16:creationId xmlns:a16="http://schemas.microsoft.com/office/drawing/2014/main" id="{3A28C355-4B63-614D-876E-EF4B5A70D414}"/>
              </a:ext>
            </a:extLst>
          </p:cNvPr>
          <p:cNvPicPr>
            <a:picLocks noChangeAspect="1"/>
          </p:cNvPicPr>
          <p:nvPr/>
        </p:nvPicPr>
        <p:blipFill>
          <a:blip r:embed="rId10"/>
          <a:stretch>
            <a:fillRect/>
          </a:stretch>
        </p:blipFill>
        <p:spPr>
          <a:xfrm>
            <a:off x="3290318" y="6059847"/>
            <a:ext cx="1181619" cy="1181619"/>
          </a:xfrm>
          <a:prstGeom prst="rect">
            <a:avLst/>
          </a:prstGeom>
        </p:spPr>
      </p:pic>
      <p:pic>
        <p:nvPicPr>
          <p:cNvPr id="34" name="Picture 33" descr="1607050659_288351">
            <a:extLst>
              <a:ext uri="{FF2B5EF4-FFF2-40B4-BE49-F238E27FC236}">
                <a16:creationId xmlns:a16="http://schemas.microsoft.com/office/drawing/2014/main" id="{242910B7-F2A6-4183-4C46-9D0BF26659D2}"/>
              </a:ext>
            </a:extLst>
          </p:cNvPr>
          <p:cNvPicPr>
            <a:picLocks noChangeAspect="1"/>
          </p:cNvPicPr>
          <p:nvPr/>
        </p:nvPicPr>
        <p:blipFill>
          <a:blip r:embed="rId10"/>
          <a:stretch>
            <a:fillRect/>
          </a:stretch>
        </p:blipFill>
        <p:spPr>
          <a:xfrm>
            <a:off x="3278217" y="6912661"/>
            <a:ext cx="1181619" cy="1181619"/>
          </a:xfrm>
          <a:prstGeom prst="rect">
            <a:avLst/>
          </a:prstGeom>
        </p:spPr>
      </p:pic>
      <p:pic>
        <p:nvPicPr>
          <p:cNvPr id="36" name="Picture 35" descr="1607050659_288351">
            <a:extLst>
              <a:ext uri="{FF2B5EF4-FFF2-40B4-BE49-F238E27FC236}">
                <a16:creationId xmlns:a16="http://schemas.microsoft.com/office/drawing/2014/main" id="{FE16F1AD-8DE6-D37B-4DAC-3A42DEFDA5D4}"/>
              </a:ext>
            </a:extLst>
          </p:cNvPr>
          <p:cNvPicPr>
            <a:picLocks noChangeAspect="1"/>
          </p:cNvPicPr>
          <p:nvPr/>
        </p:nvPicPr>
        <p:blipFill>
          <a:blip r:embed="rId10"/>
          <a:stretch>
            <a:fillRect/>
          </a:stretch>
        </p:blipFill>
        <p:spPr>
          <a:xfrm>
            <a:off x="3268579" y="7739913"/>
            <a:ext cx="1181619" cy="1181619"/>
          </a:xfrm>
          <a:prstGeom prst="rect">
            <a:avLst/>
          </a:prstGeom>
        </p:spPr>
      </p:pic>
      <p:pic>
        <p:nvPicPr>
          <p:cNvPr id="39" name="Picture 38" descr="1607050659_288351">
            <a:extLst>
              <a:ext uri="{FF2B5EF4-FFF2-40B4-BE49-F238E27FC236}">
                <a16:creationId xmlns:a16="http://schemas.microsoft.com/office/drawing/2014/main" id="{5D70830F-8773-250E-E192-2C9212E5E02E}"/>
              </a:ext>
            </a:extLst>
          </p:cNvPr>
          <p:cNvPicPr>
            <a:picLocks noChangeAspect="1"/>
          </p:cNvPicPr>
          <p:nvPr/>
        </p:nvPicPr>
        <p:blipFill>
          <a:blip r:embed="rId10"/>
          <a:stretch>
            <a:fillRect/>
          </a:stretch>
        </p:blipFill>
        <p:spPr>
          <a:xfrm>
            <a:off x="3268578" y="8539912"/>
            <a:ext cx="1181619" cy="1181619"/>
          </a:xfrm>
          <a:prstGeom prst="rect">
            <a:avLst/>
          </a:prstGeom>
        </p:spPr>
      </p:pic>
    </p:spTree>
    <p:extLst>
      <p:ext uri="{BB962C8B-B14F-4D97-AF65-F5344CB8AC3E}">
        <p14:creationId xmlns:p14="http://schemas.microsoft.com/office/powerpoint/2010/main" val="313709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6648" fill="hold"/>
                                        <p:tgtEl>
                                          <p:spTgt spid="12"/>
                                        </p:tgtEl>
                                      </p:cBhvr>
                                    </p:cmd>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3"/>
                                        </p:tgtEl>
                                        <p:attrNameLst>
                                          <p:attrName>ppt_x</p:attrName>
                                        </p:attrNameLst>
                                      </p:cBhvr>
                                      <p:tavLst>
                                        <p:tav tm="0">
                                          <p:val>
                                            <p:strVal val="ppt_x"/>
                                          </p:val>
                                        </p:tav>
                                        <p:tav tm="100000">
                                          <p:val>
                                            <p:strVal val="ppt_x"/>
                                          </p:val>
                                        </p:tav>
                                      </p:tavLst>
                                    </p:anim>
                                    <p:anim calcmode="lin" valueType="num">
                                      <p:cBhvr additive="base">
                                        <p:cTn id="23" dur="500"/>
                                        <p:tgtEl>
                                          <p:spTgt spid="13"/>
                                        </p:tgtEl>
                                        <p:attrNameLst>
                                          <p:attrName>ppt_y</p:attrName>
                                        </p:attrNameLst>
                                      </p:cBhvr>
                                      <p:tavLst>
                                        <p:tav tm="0">
                                          <p:val>
                                            <p:strVal val="ppt_y"/>
                                          </p:val>
                                        </p:tav>
                                        <p:tav tm="100000">
                                          <p:val>
                                            <p:strVal val="1+ppt_h/2"/>
                                          </p:val>
                                        </p:tav>
                                      </p:tavLst>
                                    </p:anim>
                                    <p:set>
                                      <p:cBhvr>
                                        <p:cTn id="24" dur="1" fill="hold">
                                          <p:stCondLst>
                                            <p:cond delay="499"/>
                                          </p:stCondLst>
                                        </p:cTn>
                                        <p:tgtEl>
                                          <p:spTgt spid="13"/>
                                        </p:tgtEl>
                                        <p:attrNameLst>
                                          <p:attrName>style.visibility</p:attrName>
                                        </p:attrNameLst>
                                      </p:cBhvr>
                                      <p:to>
                                        <p:strVal val="hidden"/>
                                      </p:to>
                                    </p:set>
                                  </p:childTnLst>
                                </p:cTn>
                              </p:par>
                              <p:par>
                                <p:cTn id="25" presetID="47"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16"/>
                                        </p:tgtEl>
                                        <p:attrNameLst>
                                          <p:attrName>ppt_x</p:attrName>
                                        </p:attrNameLst>
                                      </p:cBhvr>
                                      <p:tavLst>
                                        <p:tav tm="0">
                                          <p:val>
                                            <p:strVal val="ppt_x"/>
                                          </p:val>
                                        </p:tav>
                                        <p:tav tm="100000">
                                          <p:val>
                                            <p:strVal val="ppt_x"/>
                                          </p:val>
                                        </p:tav>
                                      </p:tavLst>
                                    </p:anim>
                                    <p:anim calcmode="lin" valueType="num">
                                      <p:cBhvr additive="base">
                                        <p:cTn id="34" dur="500"/>
                                        <p:tgtEl>
                                          <p:spTgt spid="16"/>
                                        </p:tgtEl>
                                        <p:attrNameLst>
                                          <p:attrName>ppt_y</p:attrName>
                                        </p:attrNameLst>
                                      </p:cBhvr>
                                      <p:tavLst>
                                        <p:tav tm="0">
                                          <p:val>
                                            <p:strVal val="ppt_y"/>
                                          </p:val>
                                        </p:tav>
                                        <p:tav tm="100000">
                                          <p:val>
                                            <p:strVal val="1+ppt_h/2"/>
                                          </p:val>
                                        </p:tav>
                                      </p:tavLst>
                                    </p:anim>
                                    <p:set>
                                      <p:cBhvr>
                                        <p:cTn id="35" dur="1" fill="hold">
                                          <p:stCondLst>
                                            <p:cond delay="499"/>
                                          </p:stCondLst>
                                        </p:cTn>
                                        <p:tgtEl>
                                          <p:spTgt spid="16"/>
                                        </p:tgtEl>
                                        <p:attrNameLst>
                                          <p:attrName>style.visibility</p:attrName>
                                        </p:attrNameLst>
                                      </p:cBhvr>
                                      <p:to>
                                        <p:strVal val="hidden"/>
                                      </p:to>
                                    </p:set>
                                  </p:childTnLst>
                                </p:cTn>
                              </p:par>
                              <p:par>
                                <p:cTn id="36" presetID="47"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17"/>
                                        </p:tgtEl>
                                        <p:attrNameLst>
                                          <p:attrName>ppt_x</p:attrName>
                                        </p:attrNameLst>
                                      </p:cBhvr>
                                      <p:tavLst>
                                        <p:tav tm="0">
                                          <p:val>
                                            <p:strVal val="ppt_x"/>
                                          </p:val>
                                        </p:tav>
                                        <p:tav tm="100000">
                                          <p:val>
                                            <p:strVal val="ppt_x"/>
                                          </p:val>
                                        </p:tav>
                                      </p:tavLst>
                                    </p:anim>
                                    <p:anim calcmode="lin" valueType="num">
                                      <p:cBhvr additive="base">
                                        <p:cTn id="45" dur="500"/>
                                        <p:tgtEl>
                                          <p:spTgt spid="17"/>
                                        </p:tgtEl>
                                        <p:attrNameLst>
                                          <p:attrName>ppt_y</p:attrName>
                                        </p:attrNameLst>
                                      </p:cBhvr>
                                      <p:tavLst>
                                        <p:tav tm="0">
                                          <p:val>
                                            <p:strVal val="ppt_y"/>
                                          </p:val>
                                        </p:tav>
                                        <p:tav tm="100000">
                                          <p:val>
                                            <p:strVal val="1+ppt_h/2"/>
                                          </p:val>
                                        </p:tav>
                                      </p:tavLst>
                                    </p:anim>
                                    <p:set>
                                      <p:cBhvr>
                                        <p:cTn id="46" dur="1" fill="hold">
                                          <p:stCondLst>
                                            <p:cond delay="499"/>
                                          </p:stCondLst>
                                        </p:cTn>
                                        <p:tgtEl>
                                          <p:spTgt spid="17"/>
                                        </p:tgtEl>
                                        <p:attrNameLst>
                                          <p:attrName>style.visibility</p:attrName>
                                        </p:attrNameLst>
                                      </p:cBhvr>
                                      <p:to>
                                        <p:strVal val="hidden"/>
                                      </p:to>
                                    </p:set>
                                  </p:childTnLst>
                                </p:cTn>
                              </p:par>
                              <p:par>
                                <p:cTn id="47" presetID="47"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18"/>
                                        </p:tgtEl>
                                        <p:attrNameLst>
                                          <p:attrName>ppt_x</p:attrName>
                                        </p:attrNameLst>
                                      </p:cBhvr>
                                      <p:tavLst>
                                        <p:tav tm="0">
                                          <p:val>
                                            <p:strVal val="ppt_x"/>
                                          </p:val>
                                        </p:tav>
                                        <p:tav tm="100000">
                                          <p:val>
                                            <p:strVal val="ppt_x"/>
                                          </p:val>
                                        </p:tav>
                                      </p:tavLst>
                                    </p:anim>
                                    <p:anim calcmode="lin" valueType="num">
                                      <p:cBhvr additive="base">
                                        <p:cTn id="56" dur="500"/>
                                        <p:tgtEl>
                                          <p:spTgt spid="18"/>
                                        </p:tgtEl>
                                        <p:attrNameLst>
                                          <p:attrName>ppt_y</p:attrName>
                                        </p:attrNameLst>
                                      </p:cBhvr>
                                      <p:tavLst>
                                        <p:tav tm="0">
                                          <p:val>
                                            <p:strVal val="ppt_y"/>
                                          </p:val>
                                        </p:tav>
                                        <p:tav tm="100000">
                                          <p:val>
                                            <p:strVal val="1+ppt_h/2"/>
                                          </p:val>
                                        </p:tav>
                                      </p:tavLst>
                                    </p:anim>
                                    <p:set>
                                      <p:cBhvr>
                                        <p:cTn id="57" dur="1" fill="hold">
                                          <p:stCondLst>
                                            <p:cond delay="499"/>
                                          </p:stCondLst>
                                        </p:cTn>
                                        <p:tgtEl>
                                          <p:spTgt spid="18"/>
                                        </p:tgtEl>
                                        <p:attrNameLst>
                                          <p:attrName>style.visibility</p:attrName>
                                        </p:attrNameLst>
                                      </p:cBhvr>
                                      <p:to>
                                        <p:strVal val="hidden"/>
                                      </p:to>
                                    </p:set>
                                  </p:childTnLst>
                                </p:cTn>
                              </p:par>
                              <p:par>
                                <p:cTn id="58" presetID="47"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25"/>
                                        </p:tgtEl>
                                        <p:attrNameLst>
                                          <p:attrName>ppt_x</p:attrName>
                                        </p:attrNameLst>
                                      </p:cBhvr>
                                      <p:tavLst>
                                        <p:tav tm="0">
                                          <p:val>
                                            <p:strVal val="ppt_x"/>
                                          </p:val>
                                        </p:tav>
                                        <p:tav tm="100000">
                                          <p:val>
                                            <p:strVal val="ppt_x"/>
                                          </p:val>
                                        </p:tav>
                                      </p:tavLst>
                                    </p:anim>
                                    <p:anim calcmode="lin" valueType="num">
                                      <p:cBhvr additive="base">
                                        <p:cTn id="67" dur="500"/>
                                        <p:tgtEl>
                                          <p:spTgt spid="25"/>
                                        </p:tgtEl>
                                        <p:attrNameLst>
                                          <p:attrName>ppt_y</p:attrName>
                                        </p:attrNameLst>
                                      </p:cBhvr>
                                      <p:tavLst>
                                        <p:tav tm="0">
                                          <p:val>
                                            <p:strVal val="ppt_y"/>
                                          </p:val>
                                        </p:tav>
                                        <p:tav tm="100000">
                                          <p:val>
                                            <p:strVal val="1+ppt_h/2"/>
                                          </p:val>
                                        </p:tav>
                                      </p:tavLst>
                                    </p:anim>
                                    <p:set>
                                      <p:cBhvr>
                                        <p:cTn id="68" dur="1" fill="hold">
                                          <p:stCondLst>
                                            <p:cond delay="499"/>
                                          </p:stCondLst>
                                        </p:cTn>
                                        <p:tgtEl>
                                          <p:spTgt spid="25"/>
                                        </p:tgtEl>
                                        <p:attrNameLst>
                                          <p:attrName>style.visibility</p:attrName>
                                        </p:attrNameLst>
                                      </p:cBhvr>
                                      <p:to>
                                        <p:strVal val="hidden"/>
                                      </p:to>
                                    </p:set>
                                  </p:childTnLst>
                                </p:cTn>
                              </p:par>
                              <p:par>
                                <p:cTn id="69" presetID="47"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anim calcmode="lin" valueType="num">
                                      <p:cBhvr>
                                        <p:cTn id="72" dur="1000" fill="hold"/>
                                        <p:tgtEl>
                                          <p:spTgt spid="26"/>
                                        </p:tgtEl>
                                        <p:attrNameLst>
                                          <p:attrName>ppt_x</p:attrName>
                                        </p:attrNameLst>
                                      </p:cBhvr>
                                      <p:tavLst>
                                        <p:tav tm="0">
                                          <p:val>
                                            <p:strVal val="#ppt_x"/>
                                          </p:val>
                                        </p:tav>
                                        <p:tav tm="100000">
                                          <p:val>
                                            <p:strVal val="#ppt_x"/>
                                          </p:val>
                                        </p:tav>
                                      </p:tavLst>
                                    </p:anim>
                                    <p:anim calcmode="lin" valueType="num">
                                      <p:cBhvr>
                                        <p:cTn id="7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26"/>
                                        </p:tgtEl>
                                        <p:attrNameLst>
                                          <p:attrName>ppt_x</p:attrName>
                                        </p:attrNameLst>
                                      </p:cBhvr>
                                      <p:tavLst>
                                        <p:tav tm="0">
                                          <p:val>
                                            <p:strVal val="ppt_x"/>
                                          </p:val>
                                        </p:tav>
                                        <p:tav tm="100000">
                                          <p:val>
                                            <p:strVal val="ppt_x"/>
                                          </p:val>
                                        </p:tav>
                                      </p:tavLst>
                                    </p:anim>
                                    <p:anim calcmode="lin" valueType="num">
                                      <p:cBhvr additive="base">
                                        <p:cTn id="78" dur="500"/>
                                        <p:tgtEl>
                                          <p:spTgt spid="26"/>
                                        </p:tgtEl>
                                        <p:attrNameLst>
                                          <p:attrName>ppt_y</p:attrName>
                                        </p:attrNameLst>
                                      </p:cBhvr>
                                      <p:tavLst>
                                        <p:tav tm="0">
                                          <p:val>
                                            <p:strVal val="ppt_y"/>
                                          </p:val>
                                        </p:tav>
                                        <p:tav tm="100000">
                                          <p:val>
                                            <p:strVal val="1+ppt_h/2"/>
                                          </p:val>
                                        </p:tav>
                                      </p:tavLst>
                                    </p:anim>
                                    <p:set>
                                      <p:cBhvr>
                                        <p:cTn id="79" dur="1" fill="hold">
                                          <p:stCondLst>
                                            <p:cond delay="499"/>
                                          </p:stCondLst>
                                        </p:cTn>
                                        <p:tgtEl>
                                          <p:spTgt spid="26"/>
                                        </p:tgtEl>
                                        <p:attrNameLst>
                                          <p:attrName>style.visibility</p:attrName>
                                        </p:attrNameLst>
                                      </p:cBhvr>
                                      <p:to>
                                        <p:strVal val="hidden"/>
                                      </p:to>
                                    </p:set>
                                  </p:childTnLst>
                                </p:cTn>
                              </p:par>
                              <p:par>
                                <p:cTn id="80" presetID="47" presetClass="entr" presetSubtype="0" fill="hold"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nodeType="clickEffect">
                                  <p:stCondLst>
                                    <p:cond delay="0"/>
                                  </p:stCondLst>
                                  <p:childTnLst>
                                    <p:anim calcmode="lin" valueType="num">
                                      <p:cBhvr additive="base">
                                        <p:cTn id="88" dur="500"/>
                                        <p:tgtEl>
                                          <p:spTgt spid="34"/>
                                        </p:tgtEl>
                                        <p:attrNameLst>
                                          <p:attrName>ppt_x</p:attrName>
                                        </p:attrNameLst>
                                      </p:cBhvr>
                                      <p:tavLst>
                                        <p:tav tm="0">
                                          <p:val>
                                            <p:strVal val="ppt_x"/>
                                          </p:val>
                                        </p:tav>
                                        <p:tav tm="100000">
                                          <p:val>
                                            <p:strVal val="ppt_x"/>
                                          </p:val>
                                        </p:tav>
                                      </p:tavLst>
                                    </p:anim>
                                    <p:anim calcmode="lin" valueType="num">
                                      <p:cBhvr additive="base">
                                        <p:cTn id="89" dur="500"/>
                                        <p:tgtEl>
                                          <p:spTgt spid="34"/>
                                        </p:tgtEl>
                                        <p:attrNameLst>
                                          <p:attrName>ppt_y</p:attrName>
                                        </p:attrNameLst>
                                      </p:cBhvr>
                                      <p:tavLst>
                                        <p:tav tm="0">
                                          <p:val>
                                            <p:strVal val="ppt_y"/>
                                          </p:val>
                                        </p:tav>
                                        <p:tav tm="100000">
                                          <p:val>
                                            <p:strVal val="1+ppt_h/2"/>
                                          </p:val>
                                        </p:tav>
                                      </p:tavLst>
                                    </p:anim>
                                    <p:set>
                                      <p:cBhvr>
                                        <p:cTn id="90" dur="1" fill="hold">
                                          <p:stCondLst>
                                            <p:cond delay="499"/>
                                          </p:stCondLst>
                                        </p:cTn>
                                        <p:tgtEl>
                                          <p:spTgt spid="34"/>
                                        </p:tgtEl>
                                        <p:attrNameLst>
                                          <p:attrName>style.visibility</p:attrName>
                                        </p:attrNameLst>
                                      </p:cBhvr>
                                      <p:to>
                                        <p:strVal val="hidden"/>
                                      </p:to>
                                    </p:set>
                                  </p:childTnLst>
                                </p:cTn>
                              </p:par>
                              <p:par>
                                <p:cTn id="91" presetID="47" presetClass="entr" presetSubtype="0" fill="hold"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anim calcmode="lin" valueType="num">
                                      <p:cBhvr>
                                        <p:cTn id="94" dur="1000" fill="hold"/>
                                        <p:tgtEl>
                                          <p:spTgt spid="36"/>
                                        </p:tgtEl>
                                        <p:attrNameLst>
                                          <p:attrName>ppt_x</p:attrName>
                                        </p:attrNameLst>
                                      </p:cBhvr>
                                      <p:tavLst>
                                        <p:tav tm="0">
                                          <p:val>
                                            <p:strVal val="#ppt_x"/>
                                          </p:val>
                                        </p:tav>
                                        <p:tav tm="100000">
                                          <p:val>
                                            <p:strVal val="#ppt_x"/>
                                          </p:val>
                                        </p:tav>
                                      </p:tavLst>
                                    </p:anim>
                                    <p:anim calcmode="lin" valueType="num">
                                      <p:cBhvr>
                                        <p:cTn id="9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xit" presetSubtype="4" fill="hold" nodeType="clickEffect">
                                  <p:stCondLst>
                                    <p:cond delay="0"/>
                                  </p:stCondLst>
                                  <p:childTnLst>
                                    <p:anim calcmode="lin" valueType="num">
                                      <p:cBhvr additive="base">
                                        <p:cTn id="99" dur="500"/>
                                        <p:tgtEl>
                                          <p:spTgt spid="36"/>
                                        </p:tgtEl>
                                        <p:attrNameLst>
                                          <p:attrName>ppt_x</p:attrName>
                                        </p:attrNameLst>
                                      </p:cBhvr>
                                      <p:tavLst>
                                        <p:tav tm="0">
                                          <p:val>
                                            <p:strVal val="ppt_x"/>
                                          </p:val>
                                        </p:tav>
                                        <p:tav tm="100000">
                                          <p:val>
                                            <p:strVal val="ppt_x"/>
                                          </p:val>
                                        </p:tav>
                                      </p:tavLst>
                                    </p:anim>
                                    <p:anim calcmode="lin" valueType="num">
                                      <p:cBhvr additive="base">
                                        <p:cTn id="100" dur="500"/>
                                        <p:tgtEl>
                                          <p:spTgt spid="36"/>
                                        </p:tgtEl>
                                        <p:attrNameLst>
                                          <p:attrName>ppt_y</p:attrName>
                                        </p:attrNameLst>
                                      </p:cBhvr>
                                      <p:tavLst>
                                        <p:tav tm="0">
                                          <p:val>
                                            <p:strVal val="ppt_y"/>
                                          </p:val>
                                        </p:tav>
                                        <p:tav tm="100000">
                                          <p:val>
                                            <p:strVal val="1+ppt_h/2"/>
                                          </p:val>
                                        </p:tav>
                                      </p:tavLst>
                                    </p:anim>
                                    <p:set>
                                      <p:cBhvr>
                                        <p:cTn id="101" dur="1" fill="hold">
                                          <p:stCondLst>
                                            <p:cond delay="499"/>
                                          </p:stCondLst>
                                        </p:cTn>
                                        <p:tgtEl>
                                          <p:spTgt spid="36"/>
                                        </p:tgtEl>
                                        <p:attrNameLst>
                                          <p:attrName>style.visibility</p:attrName>
                                        </p:attrNameLst>
                                      </p:cBhvr>
                                      <p:to>
                                        <p:strVal val="hidden"/>
                                      </p:to>
                                    </p:set>
                                  </p:childTnLst>
                                </p:cTn>
                              </p:par>
                              <p:par>
                                <p:cTn id="102" presetID="47" presetClass="entr" presetSubtype="0" fill="hold" nodeType="with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1000"/>
                                        <p:tgtEl>
                                          <p:spTgt spid="39"/>
                                        </p:tgtEl>
                                      </p:cBhvr>
                                    </p:animEffect>
                                    <p:anim calcmode="lin" valueType="num">
                                      <p:cBhvr>
                                        <p:cTn id="105" dur="1000" fill="hold"/>
                                        <p:tgtEl>
                                          <p:spTgt spid="39"/>
                                        </p:tgtEl>
                                        <p:attrNameLst>
                                          <p:attrName>ppt_x</p:attrName>
                                        </p:attrNameLst>
                                      </p:cBhvr>
                                      <p:tavLst>
                                        <p:tav tm="0">
                                          <p:val>
                                            <p:strVal val="#ppt_x"/>
                                          </p:val>
                                        </p:tav>
                                        <p:tav tm="100000">
                                          <p:val>
                                            <p:strVal val="#ppt_x"/>
                                          </p:val>
                                        </p:tav>
                                      </p:tavLst>
                                    </p:anim>
                                    <p:anim calcmode="lin" valueType="num">
                                      <p:cBhvr>
                                        <p:cTn id="10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xit" presetSubtype="4" fill="hold" nodeType="clickEffect">
                                  <p:stCondLst>
                                    <p:cond delay="0"/>
                                  </p:stCondLst>
                                  <p:childTnLst>
                                    <p:anim calcmode="lin" valueType="num">
                                      <p:cBhvr additive="base">
                                        <p:cTn id="110" dur="500"/>
                                        <p:tgtEl>
                                          <p:spTgt spid="39"/>
                                        </p:tgtEl>
                                        <p:attrNameLst>
                                          <p:attrName>ppt_x</p:attrName>
                                        </p:attrNameLst>
                                      </p:cBhvr>
                                      <p:tavLst>
                                        <p:tav tm="0">
                                          <p:val>
                                            <p:strVal val="ppt_x"/>
                                          </p:val>
                                        </p:tav>
                                        <p:tav tm="100000">
                                          <p:val>
                                            <p:strVal val="ppt_x"/>
                                          </p:val>
                                        </p:tav>
                                      </p:tavLst>
                                    </p:anim>
                                    <p:anim calcmode="lin" valueType="num">
                                      <p:cBhvr additive="base">
                                        <p:cTn id="111" dur="500"/>
                                        <p:tgtEl>
                                          <p:spTgt spid="39"/>
                                        </p:tgtEl>
                                        <p:attrNameLst>
                                          <p:attrName>ppt_y</p:attrName>
                                        </p:attrNameLst>
                                      </p:cBhvr>
                                      <p:tavLst>
                                        <p:tav tm="0">
                                          <p:val>
                                            <p:strVal val="ppt_y"/>
                                          </p:val>
                                        </p:tav>
                                        <p:tav tm="100000">
                                          <p:val>
                                            <p:strVal val="1+ppt_h/2"/>
                                          </p:val>
                                        </p:tav>
                                      </p:tavLst>
                                    </p:anim>
                                    <p:set>
                                      <p:cBhvr>
                                        <p:cTn id="11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12"/>
                </p:tgtEl>
              </p:cMediaNode>
            </p:audio>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4552622" y="167912"/>
            <a:ext cx="10153977" cy="1126590"/>
          </a:xfrm>
          <a:prstGeom prst="rect">
            <a:avLst/>
          </a:prstGeom>
        </p:spPr>
        <p:txBody>
          <a:bodyPr wrap="square" lIns="0" tIns="0" rIns="0" bIns="0" rtlCol="0" anchor="t">
            <a:spAutoFit/>
          </a:bodyPr>
          <a:lstStyle/>
          <a:p>
            <a:pPr>
              <a:lnSpc>
                <a:spcPts val="9396"/>
              </a:lnSpc>
            </a:pPr>
            <a:r>
              <a:rPr lang="en-US" sz="7200" dirty="0" err="1">
                <a:solidFill>
                  <a:srgbClr val="000000"/>
                </a:solidFill>
                <a:latin typeface="Luckiest Guy"/>
              </a:rPr>
              <a:t>PractiSe</a:t>
            </a:r>
            <a:r>
              <a:rPr lang="en-US" sz="7200" dirty="0">
                <a:solidFill>
                  <a:srgbClr val="000000"/>
                </a:solidFill>
                <a:latin typeface="Luckiest Guy"/>
              </a:rPr>
              <a:t> the actions.</a:t>
            </a:r>
            <a:endParaRPr lang="en-US" sz="8700" dirty="0">
              <a:solidFill>
                <a:srgbClr val="000000"/>
              </a:solidFill>
              <a:latin typeface="Luckiest Guy"/>
            </a:endParaRPr>
          </a:p>
        </p:txBody>
      </p:sp>
      <p:sp>
        <p:nvSpPr>
          <p:cNvPr id="24" name="Rectangle 23">
            <a:extLst>
              <a:ext uri="{FF2B5EF4-FFF2-40B4-BE49-F238E27FC236}">
                <a16:creationId xmlns:a16="http://schemas.microsoft.com/office/drawing/2014/main" id="{04DBCC75-399F-0B5D-747D-B27E5F049DE4}"/>
              </a:ext>
            </a:extLst>
          </p:cNvPr>
          <p:cNvSpPr/>
          <p:nvPr/>
        </p:nvSpPr>
        <p:spPr>
          <a:xfrm>
            <a:off x="5331476" y="1445219"/>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2667000" y="2760204"/>
            <a:ext cx="13657143" cy="7261983"/>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5" name="Rectangle 34">
            <a:extLst>
              <a:ext uri="{FF2B5EF4-FFF2-40B4-BE49-F238E27FC236}">
                <a16:creationId xmlns:a16="http://schemas.microsoft.com/office/drawing/2014/main" id="{B6C7707E-7C2E-1C79-81EC-6369482B9133}"/>
              </a:ext>
            </a:extLst>
          </p:cNvPr>
          <p:cNvSpPr/>
          <p:nvPr/>
        </p:nvSpPr>
        <p:spPr>
          <a:xfrm>
            <a:off x="2961057" y="2819235"/>
            <a:ext cx="12661370" cy="3416320"/>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6965" end="0.0625"/>
                </p14:media>
              </p:ext>
            </p:extLst>
          </p:nvPr>
        </p:nvPicPr>
        <p:blipFill>
          <a:blip r:embed="rId10">
            <a:duotone>
              <a:prstClr val="black"/>
              <a:schemeClr val="accent3">
                <a:tint val="45000"/>
                <a:satMod val="400000"/>
              </a:schemeClr>
            </a:duotone>
          </a:blip>
          <a:stretch>
            <a:fillRect/>
          </a:stretch>
        </p:blipFill>
        <p:spPr>
          <a:xfrm>
            <a:off x="12899783" y="1404842"/>
            <a:ext cx="1107442" cy="1107442"/>
          </a:xfrm>
          <a:prstGeom prst="rect">
            <a:avLst/>
          </a:prstGeom>
          <a:effectLst>
            <a:glow rad="228600">
              <a:schemeClr val="accent2">
                <a:satMod val="175000"/>
                <a:alpha val="40000"/>
              </a:schemeClr>
            </a:glow>
          </a:effectLst>
        </p:spPr>
      </p:pic>
      <p:pic>
        <p:nvPicPr>
          <p:cNvPr id="14" name="Picture 13">
            <a:extLst>
              <a:ext uri="{FF2B5EF4-FFF2-40B4-BE49-F238E27FC236}">
                <a16:creationId xmlns:a16="http://schemas.microsoft.com/office/drawing/2014/main" id="{B53654E9-4BFC-3465-4CFB-69BD12640EEC}"/>
              </a:ext>
            </a:extLst>
          </p:cNvPr>
          <p:cNvPicPr>
            <a:picLocks noChangeAspect="1"/>
          </p:cNvPicPr>
          <p:nvPr/>
        </p:nvPicPr>
        <p:blipFill>
          <a:blip r:embed="rId11"/>
          <a:stretch>
            <a:fillRect/>
          </a:stretch>
        </p:blipFill>
        <p:spPr>
          <a:xfrm rot="1032267">
            <a:off x="15149770" y="517306"/>
            <a:ext cx="2628840" cy="2026465"/>
          </a:xfrm>
          <a:prstGeom prst="rect">
            <a:avLst/>
          </a:prstGeom>
          <a:solidFill>
            <a:srgbClr val="FFFFFF">
              <a:shade val="85000"/>
            </a:srgbClr>
          </a:solidFill>
          <a:ln w="190500" cap="sq">
            <a:solidFill>
              <a:srgbClr val="FFFFFF"/>
            </a:solidFill>
            <a:miter lim="800000"/>
          </a:ln>
          <a:effectLst>
            <a:glow rad="228600">
              <a:schemeClr val="accent2">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8CE1E627-0FB3-267D-08CB-B9829A7A29D1}"/>
              </a:ext>
            </a:extLst>
          </p:cNvPr>
          <p:cNvPicPr>
            <a:picLocks noChangeAspect="1"/>
          </p:cNvPicPr>
          <p:nvPr/>
        </p:nvPicPr>
        <p:blipFill>
          <a:blip r:embed="rId12"/>
          <a:stretch>
            <a:fillRect/>
          </a:stretch>
        </p:blipFill>
        <p:spPr>
          <a:xfrm>
            <a:off x="458333" y="572253"/>
            <a:ext cx="2813844" cy="1764117"/>
          </a:xfrm>
          <a:prstGeom prst="rect">
            <a:avLst/>
          </a:prstGeom>
          <a:solidFill>
            <a:srgbClr val="FFFFFF">
              <a:shade val="85000"/>
            </a:srgbClr>
          </a:solidFill>
          <a:ln w="190500" cap="sq">
            <a:solidFill>
              <a:srgbClr val="FFFFFF"/>
            </a:solidFill>
            <a:miter lim="800000"/>
          </a:ln>
          <a:effectLst>
            <a:glow rad="228600">
              <a:schemeClr val="accent4">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a:extLst>
              <a:ext uri="{FF2B5EF4-FFF2-40B4-BE49-F238E27FC236}">
                <a16:creationId xmlns:a16="http://schemas.microsoft.com/office/drawing/2014/main" id="{D5BAD2C5-AD37-CE75-6B64-38ECF837F0B1}"/>
              </a:ext>
            </a:extLst>
          </p:cNvPr>
          <p:cNvSpPr/>
          <p:nvPr/>
        </p:nvSpPr>
        <p:spPr>
          <a:xfrm>
            <a:off x="5486400" y="6295330"/>
            <a:ext cx="12661370" cy="3416320"/>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 name="Picture 2">
            <a:extLst>
              <a:ext uri="{FF2B5EF4-FFF2-40B4-BE49-F238E27FC236}">
                <a16:creationId xmlns:a16="http://schemas.microsoft.com/office/drawing/2014/main" id="{7C97B10E-2A89-7776-3C29-65229B84A754}"/>
              </a:ext>
            </a:extLst>
          </p:cNvPr>
          <p:cNvPicPr>
            <a:picLocks noChangeAspect="1"/>
          </p:cNvPicPr>
          <p:nvPr/>
        </p:nvPicPr>
        <p:blipFill>
          <a:blip r:embed="rId13"/>
          <a:srcRect/>
          <a:stretch>
            <a:fillRect/>
          </a:stretch>
        </p:blipFill>
        <p:spPr>
          <a:xfrm>
            <a:off x="15242316" y="3118829"/>
            <a:ext cx="1650107" cy="2024671"/>
          </a:xfrm>
          <a:prstGeom prst="rect">
            <a:avLst/>
          </a:prstGeom>
        </p:spPr>
      </p:pic>
      <mc:AlternateContent xmlns:mc="http://schemas.openxmlformats.org/markup-compatibility/2006" xmlns:p14="http://schemas.microsoft.com/office/powerpoint/2010/main">
        <mc:Choice Requires="p14">
          <p:contentPart p14:bwMode="auto" r:id="rId14">
            <p14:nvContentPartPr>
              <p14:cNvPr id="4" name="Ink 3">
                <a:extLst>
                  <a:ext uri="{FF2B5EF4-FFF2-40B4-BE49-F238E27FC236}">
                    <a16:creationId xmlns:a16="http://schemas.microsoft.com/office/drawing/2014/main" id="{6A165C2E-5215-1FC3-A734-BA4750B06B33}"/>
                  </a:ext>
                </a:extLst>
              </p14:cNvPr>
              <p14:cNvContentPartPr/>
              <p14:nvPr/>
            </p14:nvContentPartPr>
            <p14:xfrm>
              <a:off x="3124709" y="3958303"/>
              <a:ext cx="1704600" cy="423360"/>
            </p14:xfrm>
          </p:contentPart>
        </mc:Choice>
        <mc:Fallback xmlns="">
          <p:pic>
            <p:nvPicPr>
              <p:cNvPr id="4" name="Ink 3">
                <a:extLst>
                  <a:ext uri="{FF2B5EF4-FFF2-40B4-BE49-F238E27FC236}">
                    <a16:creationId xmlns:a16="http://schemas.microsoft.com/office/drawing/2014/main" id="{6A165C2E-5215-1FC3-A734-BA4750B06B33}"/>
                  </a:ext>
                </a:extLst>
              </p:cNvPr>
              <p:cNvPicPr/>
              <p:nvPr/>
            </p:nvPicPr>
            <p:blipFill>
              <a:blip r:embed="rId15"/>
              <a:stretch>
                <a:fillRect/>
              </a:stretch>
            </p:blipFill>
            <p:spPr>
              <a:xfrm>
                <a:off x="3035069" y="3778663"/>
                <a:ext cx="1884240" cy="783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 name="Ink 4">
                <a:extLst>
                  <a:ext uri="{FF2B5EF4-FFF2-40B4-BE49-F238E27FC236}">
                    <a16:creationId xmlns:a16="http://schemas.microsoft.com/office/drawing/2014/main" id="{0C24E22E-10B8-F0D0-1705-ADB767C30335}"/>
                  </a:ext>
                </a:extLst>
              </p14:cNvPr>
              <p14:cNvContentPartPr/>
              <p14:nvPr/>
            </p14:nvContentPartPr>
            <p14:xfrm>
              <a:off x="7842835" y="3870121"/>
              <a:ext cx="2059653" cy="511542"/>
            </p14:xfrm>
          </p:contentPart>
        </mc:Choice>
        <mc:Fallback xmlns="">
          <p:pic>
            <p:nvPicPr>
              <p:cNvPr id="5" name="Ink 4">
                <a:extLst>
                  <a:ext uri="{FF2B5EF4-FFF2-40B4-BE49-F238E27FC236}">
                    <a16:creationId xmlns:a16="http://schemas.microsoft.com/office/drawing/2014/main" id="{0C24E22E-10B8-F0D0-1705-ADB767C30335}"/>
                  </a:ext>
                </a:extLst>
              </p:cNvPr>
              <p:cNvPicPr/>
              <p:nvPr/>
            </p:nvPicPr>
            <p:blipFill>
              <a:blip r:embed="rId17"/>
              <a:stretch>
                <a:fillRect/>
              </a:stretch>
            </p:blipFill>
            <p:spPr>
              <a:xfrm>
                <a:off x="7752847" y="3690127"/>
                <a:ext cx="2239270" cy="871169"/>
              </a:xfrm>
              <a:prstGeom prst="rect">
                <a:avLst/>
              </a:prstGeom>
            </p:spPr>
          </p:pic>
        </mc:Fallback>
      </mc:AlternateContent>
      <p:pic>
        <p:nvPicPr>
          <p:cNvPr id="6" name="Picture 5">
            <a:extLst>
              <a:ext uri="{FF2B5EF4-FFF2-40B4-BE49-F238E27FC236}">
                <a16:creationId xmlns:a16="http://schemas.microsoft.com/office/drawing/2014/main" id="{B2C5B18D-6288-D7DA-922C-8CEFC323F558}"/>
              </a:ext>
            </a:extLst>
          </p:cNvPr>
          <p:cNvPicPr>
            <a:picLocks noChangeAspect="1"/>
          </p:cNvPicPr>
          <p:nvPr/>
        </p:nvPicPr>
        <p:blipFill>
          <a:blip r:embed="rId13"/>
          <a:srcRect/>
          <a:stretch>
            <a:fillRect/>
          </a:stretch>
        </p:blipFill>
        <p:spPr>
          <a:xfrm>
            <a:off x="15242316" y="4758174"/>
            <a:ext cx="1650107" cy="2024671"/>
          </a:xfrm>
          <a:prstGeom prst="rect">
            <a:avLst/>
          </a:prstGeom>
        </p:spPr>
      </p:pic>
      <p:pic>
        <p:nvPicPr>
          <p:cNvPr id="7" name="Picture 6">
            <a:extLst>
              <a:ext uri="{FF2B5EF4-FFF2-40B4-BE49-F238E27FC236}">
                <a16:creationId xmlns:a16="http://schemas.microsoft.com/office/drawing/2014/main" id="{CAA487CA-93E8-6112-2AC0-28BF19D9A774}"/>
              </a:ext>
            </a:extLst>
          </p:cNvPr>
          <p:cNvPicPr>
            <a:picLocks noChangeAspect="1"/>
          </p:cNvPicPr>
          <p:nvPr/>
        </p:nvPicPr>
        <p:blipFill>
          <a:blip r:embed="rId13"/>
          <a:srcRect/>
          <a:stretch>
            <a:fillRect/>
          </a:stretch>
        </p:blipFill>
        <p:spPr>
          <a:xfrm>
            <a:off x="15264506" y="6588650"/>
            <a:ext cx="1650107" cy="2024671"/>
          </a:xfrm>
          <a:prstGeom prst="rect">
            <a:avLst/>
          </a:prstGeom>
        </p:spPr>
      </p:pic>
      <mc:AlternateContent xmlns:mc="http://schemas.openxmlformats.org/markup-compatibility/2006" xmlns:p14="http://schemas.microsoft.com/office/powerpoint/2010/main">
        <mc:Choice Requires="p14">
          <p:contentPart p14:bwMode="auto" r:id="rId18">
            <p14:nvContentPartPr>
              <p14:cNvPr id="8" name="Ink 7">
                <a:extLst>
                  <a:ext uri="{FF2B5EF4-FFF2-40B4-BE49-F238E27FC236}">
                    <a16:creationId xmlns:a16="http://schemas.microsoft.com/office/drawing/2014/main" id="{436AE50C-A10F-BA0D-466F-1B7D3186FCE3}"/>
                  </a:ext>
                </a:extLst>
              </p14:cNvPr>
              <p14:cNvContentPartPr/>
              <p14:nvPr/>
            </p14:nvContentPartPr>
            <p14:xfrm>
              <a:off x="3044122" y="5514738"/>
              <a:ext cx="2442278" cy="606572"/>
            </p14:xfrm>
          </p:contentPart>
        </mc:Choice>
        <mc:Fallback xmlns="">
          <p:pic>
            <p:nvPicPr>
              <p:cNvPr id="8" name="Ink 7">
                <a:extLst>
                  <a:ext uri="{FF2B5EF4-FFF2-40B4-BE49-F238E27FC236}">
                    <a16:creationId xmlns:a16="http://schemas.microsoft.com/office/drawing/2014/main" id="{436AE50C-A10F-BA0D-466F-1B7D3186FCE3}"/>
                  </a:ext>
                </a:extLst>
              </p:cNvPr>
              <p:cNvPicPr/>
              <p:nvPr/>
            </p:nvPicPr>
            <p:blipFill>
              <a:blip r:embed="rId19"/>
              <a:stretch>
                <a:fillRect/>
              </a:stretch>
            </p:blipFill>
            <p:spPr>
              <a:xfrm>
                <a:off x="2954121" y="5334639"/>
                <a:ext cx="2621921"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 name="Ink 8">
                <a:extLst>
                  <a:ext uri="{FF2B5EF4-FFF2-40B4-BE49-F238E27FC236}">
                    <a16:creationId xmlns:a16="http://schemas.microsoft.com/office/drawing/2014/main" id="{20544DA5-C6ED-9B30-D7C5-23C5981711EE}"/>
                  </a:ext>
                </a:extLst>
              </p14:cNvPr>
              <p14:cNvContentPartPr/>
              <p14:nvPr/>
            </p14:nvContentPartPr>
            <p14:xfrm>
              <a:off x="6675325" y="5514738"/>
              <a:ext cx="2059653" cy="606572"/>
            </p14:xfrm>
          </p:contentPart>
        </mc:Choice>
        <mc:Fallback xmlns="">
          <p:pic>
            <p:nvPicPr>
              <p:cNvPr id="9" name="Ink 8">
                <a:extLst>
                  <a:ext uri="{FF2B5EF4-FFF2-40B4-BE49-F238E27FC236}">
                    <a16:creationId xmlns:a16="http://schemas.microsoft.com/office/drawing/2014/main" id="{20544DA5-C6ED-9B30-D7C5-23C5981711EE}"/>
                  </a:ext>
                </a:extLst>
              </p:cNvPr>
              <p:cNvPicPr/>
              <p:nvPr/>
            </p:nvPicPr>
            <p:blipFill>
              <a:blip r:embed="rId21"/>
              <a:stretch>
                <a:fillRect/>
              </a:stretch>
            </p:blipFill>
            <p:spPr>
              <a:xfrm>
                <a:off x="6585337" y="5334639"/>
                <a:ext cx="2239270"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 name="Ink 9">
                <a:extLst>
                  <a:ext uri="{FF2B5EF4-FFF2-40B4-BE49-F238E27FC236}">
                    <a16:creationId xmlns:a16="http://schemas.microsoft.com/office/drawing/2014/main" id="{D4A3CBD0-3EA6-7E30-FE84-7F97C3445C4F}"/>
                  </a:ext>
                </a:extLst>
              </p14:cNvPr>
              <p14:cNvContentPartPr/>
              <p14:nvPr/>
            </p14:nvContentPartPr>
            <p14:xfrm>
              <a:off x="11546209" y="5476841"/>
              <a:ext cx="1306513" cy="606572"/>
            </p14:xfrm>
          </p:contentPart>
        </mc:Choice>
        <mc:Fallback xmlns="">
          <p:pic>
            <p:nvPicPr>
              <p:cNvPr id="10" name="Ink 9">
                <a:extLst>
                  <a:ext uri="{FF2B5EF4-FFF2-40B4-BE49-F238E27FC236}">
                    <a16:creationId xmlns:a16="http://schemas.microsoft.com/office/drawing/2014/main" id="{D4A3CBD0-3EA6-7E30-FE84-7F97C3445C4F}"/>
                  </a:ext>
                </a:extLst>
              </p:cNvPr>
              <p:cNvPicPr/>
              <p:nvPr/>
            </p:nvPicPr>
            <p:blipFill>
              <a:blip r:embed="rId23"/>
              <a:stretch>
                <a:fillRect/>
              </a:stretch>
            </p:blipFill>
            <p:spPr>
              <a:xfrm>
                <a:off x="11456229" y="5296742"/>
                <a:ext cx="1486114"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 name="Ink 10">
                <a:extLst>
                  <a:ext uri="{FF2B5EF4-FFF2-40B4-BE49-F238E27FC236}">
                    <a16:creationId xmlns:a16="http://schemas.microsoft.com/office/drawing/2014/main" id="{D5BB3ED4-6B06-5368-EAC5-0E979BDA233C}"/>
                  </a:ext>
                </a:extLst>
              </p14:cNvPr>
              <p14:cNvContentPartPr/>
              <p14:nvPr/>
            </p14:nvContentPartPr>
            <p14:xfrm>
              <a:off x="7743037" y="6479559"/>
              <a:ext cx="1781963" cy="606572"/>
            </p14:xfrm>
          </p:contentPart>
        </mc:Choice>
        <mc:Fallback xmlns="">
          <p:pic>
            <p:nvPicPr>
              <p:cNvPr id="11" name="Ink 10">
                <a:extLst>
                  <a:ext uri="{FF2B5EF4-FFF2-40B4-BE49-F238E27FC236}">
                    <a16:creationId xmlns:a16="http://schemas.microsoft.com/office/drawing/2014/main" id="{D5BB3ED4-6B06-5368-EAC5-0E979BDA233C}"/>
                  </a:ext>
                </a:extLst>
              </p:cNvPr>
              <p:cNvPicPr/>
              <p:nvPr/>
            </p:nvPicPr>
            <p:blipFill>
              <a:blip r:embed="rId25"/>
              <a:stretch>
                <a:fillRect/>
              </a:stretch>
            </p:blipFill>
            <p:spPr>
              <a:xfrm>
                <a:off x="7653039" y="6299460"/>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Ink 20">
                <a:extLst>
                  <a:ext uri="{FF2B5EF4-FFF2-40B4-BE49-F238E27FC236}">
                    <a16:creationId xmlns:a16="http://schemas.microsoft.com/office/drawing/2014/main" id="{A95E0127-D508-F9C6-030C-08FA508432E0}"/>
                  </a:ext>
                </a:extLst>
              </p14:cNvPr>
              <p14:cNvContentPartPr/>
              <p14:nvPr/>
            </p14:nvContentPartPr>
            <p14:xfrm>
              <a:off x="5671736" y="7315850"/>
              <a:ext cx="1704600" cy="423360"/>
            </p14:xfrm>
          </p:contentPart>
        </mc:Choice>
        <mc:Fallback xmlns="">
          <p:pic>
            <p:nvPicPr>
              <p:cNvPr id="21" name="Ink 20">
                <a:extLst>
                  <a:ext uri="{FF2B5EF4-FFF2-40B4-BE49-F238E27FC236}">
                    <a16:creationId xmlns:a16="http://schemas.microsoft.com/office/drawing/2014/main" id="{A95E0127-D508-F9C6-030C-08FA508432E0}"/>
                  </a:ext>
                </a:extLst>
              </p:cNvPr>
              <p:cNvPicPr/>
              <p:nvPr/>
            </p:nvPicPr>
            <p:blipFill>
              <a:blip r:embed="rId15"/>
              <a:stretch>
                <a:fillRect/>
              </a:stretch>
            </p:blipFill>
            <p:spPr>
              <a:xfrm>
                <a:off x="5582096" y="7136210"/>
                <a:ext cx="1884240" cy="783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Ink 21">
                <a:extLst>
                  <a:ext uri="{FF2B5EF4-FFF2-40B4-BE49-F238E27FC236}">
                    <a16:creationId xmlns:a16="http://schemas.microsoft.com/office/drawing/2014/main" id="{2BBA3205-60BF-15F8-8B77-3F04E7110DD1}"/>
                  </a:ext>
                </a:extLst>
              </p14:cNvPr>
              <p14:cNvContentPartPr/>
              <p14:nvPr/>
            </p14:nvContentPartPr>
            <p14:xfrm>
              <a:off x="10389862" y="7227668"/>
              <a:ext cx="2346692" cy="582832"/>
            </p14:xfrm>
          </p:contentPart>
        </mc:Choice>
        <mc:Fallback xmlns="">
          <p:pic>
            <p:nvPicPr>
              <p:cNvPr id="22" name="Ink 21">
                <a:extLst>
                  <a:ext uri="{FF2B5EF4-FFF2-40B4-BE49-F238E27FC236}">
                    <a16:creationId xmlns:a16="http://schemas.microsoft.com/office/drawing/2014/main" id="{2BBA3205-60BF-15F8-8B77-3F04E7110DD1}"/>
                  </a:ext>
                </a:extLst>
              </p:cNvPr>
              <p:cNvPicPr/>
              <p:nvPr/>
            </p:nvPicPr>
            <p:blipFill>
              <a:blip r:embed="rId28"/>
              <a:stretch>
                <a:fillRect/>
              </a:stretch>
            </p:blipFill>
            <p:spPr>
              <a:xfrm>
                <a:off x="10299868" y="7047559"/>
                <a:ext cx="2526321" cy="94268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7" name="Ink 36">
                <a:extLst>
                  <a:ext uri="{FF2B5EF4-FFF2-40B4-BE49-F238E27FC236}">
                    <a16:creationId xmlns:a16="http://schemas.microsoft.com/office/drawing/2014/main" id="{8F20DECB-1D16-AAD9-453C-8DF9B4EE4B87}"/>
                  </a:ext>
                </a:extLst>
              </p14:cNvPr>
              <p14:cNvContentPartPr/>
              <p14:nvPr/>
            </p14:nvContentPartPr>
            <p14:xfrm>
              <a:off x="5439366" y="8904965"/>
              <a:ext cx="2442278" cy="606572"/>
            </p14:xfrm>
          </p:contentPart>
        </mc:Choice>
        <mc:Fallback xmlns="">
          <p:pic>
            <p:nvPicPr>
              <p:cNvPr id="37" name="Ink 36">
                <a:extLst>
                  <a:ext uri="{FF2B5EF4-FFF2-40B4-BE49-F238E27FC236}">
                    <a16:creationId xmlns:a16="http://schemas.microsoft.com/office/drawing/2014/main" id="{8F20DECB-1D16-AAD9-453C-8DF9B4EE4B87}"/>
                  </a:ext>
                </a:extLst>
              </p:cNvPr>
              <p:cNvPicPr/>
              <p:nvPr/>
            </p:nvPicPr>
            <p:blipFill>
              <a:blip r:embed="rId19"/>
              <a:stretch>
                <a:fillRect/>
              </a:stretch>
            </p:blipFill>
            <p:spPr>
              <a:xfrm>
                <a:off x="5349365" y="8724866"/>
                <a:ext cx="2621921"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8" name="Ink 37">
                <a:extLst>
                  <a:ext uri="{FF2B5EF4-FFF2-40B4-BE49-F238E27FC236}">
                    <a16:creationId xmlns:a16="http://schemas.microsoft.com/office/drawing/2014/main" id="{95733890-BC61-86AD-1025-E014326BE420}"/>
                  </a:ext>
                </a:extLst>
              </p14:cNvPr>
              <p14:cNvContentPartPr/>
              <p14:nvPr/>
            </p14:nvContentPartPr>
            <p14:xfrm>
              <a:off x="9219094" y="8924623"/>
              <a:ext cx="2059653" cy="606572"/>
            </p14:xfrm>
          </p:contentPart>
        </mc:Choice>
        <mc:Fallback xmlns="">
          <p:pic>
            <p:nvPicPr>
              <p:cNvPr id="38" name="Ink 37">
                <a:extLst>
                  <a:ext uri="{FF2B5EF4-FFF2-40B4-BE49-F238E27FC236}">
                    <a16:creationId xmlns:a16="http://schemas.microsoft.com/office/drawing/2014/main" id="{95733890-BC61-86AD-1025-E014326BE420}"/>
                  </a:ext>
                </a:extLst>
              </p:cNvPr>
              <p:cNvPicPr/>
              <p:nvPr/>
            </p:nvPicPr>
            <p:blipFill>
              <a:blip r:embed="rId21"/>
              <a:stretch>
                <a:fillRect/>
              </a:stretch>
            </p:blipFill>
            <p:spPr>
              <a:xfrm>
                <a:off x="9129106" y="8744524"/>
                <a:ext cx="2239270"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0" name="Ink 39">
                <a:extLst>
                  <a:ext uri="{FF2B5EF4-FFF2-40B4-BE49-F238E27FC236}">
                    <a16:creationId xmlns:a16="http://schemas.microsoft.com/office/drawing/2014/main" id="{7CEFA481-50B7-6EA1-74AA-A44AFA7BB4C1}"/>
                  </a:ext>
                </a:extLst>
              </p14:cNvPr>
              <p14:cNvContentPartPr/>
              <p14:nvPr/>
            </p14:nvContentPartPr>
            <p14:xfrm>
              <a:off x="14151504" y="8859199"/>
              <a:ext cx="1306513" cy="606572"/>
            </p14:xfrm>
          </p:contentPart>
        </mc:Choice>
        <mc:Fallback xmlns="">
          <p:pic>
            <p:nvPicPr>
              <p:cNvPr id="40" name="Ink 39">
                <a:extLst>
                  <a:ext uri="{FF2B5EF4-FFF2-40B4-BE49-F238E27FC236}">
                    <a16:creationId xmlns:a16="http://schemas.microsoft.com/office/drawing/2014/main" id="{7CEFA481-50B7-6EA1-74AA-A44AFA7BB4C1}"/>
                  </a:ext>
                </a:extLst>
              </p:cNvPr>
              <p:cNvPicPr/>
              <p:nvPr/>
            </p:nvPicPr>
            <p:blipFill>
              <a:blip r:embed="rId23"/>
              <a:stretch>
                <a:fillRect/>
              </a:stretch>
            </p:blipFill>
            <p:spPr>
              <a:xfrm>
                <a:off x="14061524" y="8679100"/>
                <a:ext cx="1486114"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1" name="Ink 40">
                <a:extLst>
                  <a:ext uri="{FF2B5EF4-FFF2-40B4-BE49-F238E27FC236}">
                    <a16:creationId xmlns:a16="http://schemas.microsoft.com/office/drawing/2014/main" id="{1CBEE5D7-E304-DD50-FE09-B7FE68116204}"/>
                  </a:ext>
                </a:extLst>
              </p14:cNvPr>
              <p14:cNvContentPartPr/>
              <p14:nvPr/>
            </p14:nvContentPartPr>
            <p14:xfrm>
              <a:off x="5334010" y="2988433"/>
              <a:ext cx="1781963" cy="606572"/>
            </p14:xfrm>
          </p:contentPart>
        </mc:Choice>
        <mc:Fallback xmlns="">
          <p:pic>
            <p:nvPicPr>
              <p:cNvPr id="41" name="Ink 40">
                <a:extLst>
                  <a:ext uri="{FF2B5EF4-FFF2-40B4-BE49-F238E27FC236}">
                    <a16:creationId xmlns:a16="http://schemas.microsoft.com/office/drawing/2014/main" id="{1CBEE5D7-E304-DD50-FE09-B7FE68116204}"/>
                  </a:ext>
                </a:extLst>
              </p:cNvPr>
              <p:cNvPicPr/>
              <p:nvPr/>
            </p:nvPicPr>
            <p:blipFill>
              <a:blip r:embed="rId25"/>
              <a:stretch>
                <a:fillRect/>
              </a:stretch>
            </p:blipFill>
            <p:spPr>
              <a:xfrm>
                <a:off x="5244012" y="2808334"/>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2" name="Ink 41">
                <a:extLst>
                  <a:ext uri="{FF2B5EF4-FFF2-40B4-BE49-F238E27FC236}">
                    <a16:creationId xmlns:a16="http://schemas.microsoft.com/office/drawing/2014/main" id="{97C8FBF6-68B2-7D75-5068-A5078063F507}"/>
                  </a:ext>
                </a:extLst>
              </p14:cNvPr>
              <p14:cNvContentPartPr/>
              <p14:nvPr/>
            </p14:nvContentPartPr>
            <p14:xfrm>
              <a:off x="7723169" y="8117938"/>
              <a:ext cx="1781963" cy="606572"/>
            </p14:xfrm>
          </p:contentPart>
        </mc:Choice>
        <mc:Fallback xmlns="">
          <p:pic>
            <p:nvPicPr>
              <p:cNvPr id="42" name="Ink 41">
                <a:extLst>
                  <a:ext uri="{FF2B5EF4-FFF2-40B4-BE49-F238E27FC236}">
                    <a16:creationId xmlns:a16="http://schemas.microsoft.com/office/drawing/2014/main" id="{97C8FBF6-68B2-7D75-5068-A5078063F507}"/>
                  </a:ext>
                </a:extLst>
              </p:cNvPr>
              <p:cNvPicPr/>
              <p:nvPr/>
            </p:nvPicPr>
            <p:blipFill>
              <a:blip r:embed="rId25"/>
              <a:stretch>
                <a:fillRect/>
              </a:stretch>
            </p:blipFill>
            <p:spPr>
              <a:xfrm>
                <a:off x="7633171" y="7937839"/>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 name="Ink 12">
                <a:extLst>
                  <a:ext uri="{FF2B5EF4-FFF2-40B4-BE49-F238E27FC236}">
                    <a16:creationId xmlns:a16="http://schemas.microsoft.com/office/drawing/2014/main" id="{016962CF-833E-6405-5245-34748C7DEE30}"/>
                  </a:ext>
                </a:extLst>
              </p14:cNvPr>
              <p14:cNvContentPartPr/>
              <p14:nvPr/>
            </p14:nvContentPartPr>
            <p14:xfrm>
              <a:off x="5331476" y="4580337"/>
              <a:ext cx="1781963" cy="606572"/>
            </p14:xfrm>
          </p:contentPart>
        </mc:Choice>
        <mc:Fallback xmlns="">
          <p:pic>
            <p:nvPicPr>
              <p:cNvPr id="13" name="Ink 12">
                <a:extLst>
                  <a:ext uri="{FF2B5EF4-FFF2-40B4-BE49-F238E27FC236}">
                    <a16:creationId xmlns:a16="http://schemas.microsoft.com/office/drawing/2014/main" id="{016962CF-833E-6405-5245-34748C7DEE30}"/>
                  </a:ext>
                </a:extLst>
              </p:cNvPr>
              <p:cNvPicPr/>
              <p:nvPr/>
            </p:nvPicPr>
            <p:blipFill>
              <a:blip r:embed="rId35"/>
              <a:stretch>
                <a:fillRect/>
              </a:stretch>
            </p:blipFill>
            <p:spPr>
              <a:xfrm>
                <a:off x="5241478" y="4400238"/>
                <a:ext cx="1961599" cy="966409"/>
              </a:xfrm>
              <a:prstGeom prst="rect">
                <a:avLst/>
              </a:prstGeom>
            </p:spPr>
          </p:pic>
        </mc:Fallback>
      </mc:AlternateContent>
    </p:spTree>
    <p:extLst>
      <p:ext uri="{BB962C8B-B14F-4D97-AF65-F5344CB8AC3E}">
        <p14:creationId xmlns:p14="http://schemas.microsoft.com/office/powerpoint/2010/main" val="3535474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2000" fill="hold"/>
                                        <p:tgtEl>
                                          <p:spTgt spid="41"/>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5" name="push.wav"/>
                                        </p:tgtEl>
                                      </p:cMediaNode>
                                    </p:audio>
                                  </p:subTnLst>
                                </p:cTn>
                              </p:par>
                            </p:childTnLst>
                          </p:cTn>
                        </p:par>
                      </p:childTnLst>
                    </p:cTn>
                  </p:par>
                  <p:par>
                    <p:cTn id="16" fill="hold">
                      <p:stCondLst>
                        <p:cond delay="indefinite"/>
                      </p:stCondLst>
                      <p:childTnLst>
                        <p:par>
                          <p:cTn id="17" fill="hold">
                            <p:stCondLst>
                              <p:cond delay="0"/>
                            </p:stCondLst>
                            <p:childTnLst>
                              <p:par>
                                <p:cTn id="18" presetID="63"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2000" fill="hold"/>
                                        <p:tgtEl>
                                          <p:spTgt spid="4"/>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8"/>
                                            </p:cond>
                                          </p:stCondLst>
                                          <p:endCondLst>
                                            <p:cond evt="onStopAudio" delay="0">
                                              <p:tgtEl>
                                                <p:sldTgt/>
                                              </p:tgtEl>
                                            </p:cond>
                                          </p:endCondLst>
                                        </p:cTn>
                                        <p:tgtEl>
                                          <p:sndTgt r:embed="rId5" name="push.wav"/>
                                        </p:tgtEl>
                                      </p:cMediaNode>
                                    </p:audio>
                                  </p:subTnLst>
                                </p:cTn>
                              </p:par>
                            </p:childTnLst>
                          </p:cTn>
                        </p:par>
                      </p:childTnLst>
                    </p:cTn>
                  </p:par>
                  <p:par>
                    <p:cTn id="21" fill="hold">
                      <p:stCondLst>
                        <p:cond delay="indefinite"/>
                      </p:stCondLst>
                      <p:childTnLst>
                        <p:par>
                          <p:cTn id="22" fill="hold">
                            <p:stCondLst>
                              <p:cond delay="0"/>
                            </p:stCondLst>
                            <p:childTnLst>
                              <p:par>
                                <p:cTn id="23" presetID="63"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2000" fill="hold"/>
                                        <p:tgtEl>
                                          <p:spTgt spid="5"/>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23"/>
                                            </p:cond>
                                          </p:stCondLst>
                                          <p:endCondLst>
                                            <p:cond evt="onStopAudio" delay="0">
                                              <p:tgtEl>
                                                <p:sldTgt/>
                                              </p:tgtEl>
                                            </p:cond>
                                          </p:endCondLst>
                                        </p:cTn>
                                        <p:tgtEl>
                                          <p:sndTgt r:embed="rId5" name="push.wav"/>
                                        </p:tgtEl>
                                      </p:cMediaNode>
                                    </p:audio>
                                  </p:subTnLst>
                                </p:cTn>
                              </p:par>
                            </p:childTnLst>
                          </p:cTn>
                        </p:par>
                      </p:childTnLst>
                    </p:cTn>
                  </p:par>
                  <p:par>
                    <p:cTn id="26" fill="hold">
                      <p:stCondLst>
                        <p:cond delay="indefinite"/>
                      </p:stCondLst>
                      <p:childTnLst>
                        <p:par>
                          <p:cTn id="27" fill="hold">
                            <p:stCondLst>
                              <p:cond delay="0"/>
                            </p:stCondLst>
                            <p:childTnLst>
                              <p:par>
                                <p:cTn id="28" presetID="63"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2000" fill="hold"/>
                                        <p:tgtEl>
                                          <p:spTgt spid="13"/>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28"/>
                                            </p:cond>
                                          </p:stCondLst>
                                          <p:endCondLst>
                                            <p:cond evt="onStopAudio" delay="0">
                                              <p:tgtEl>
                                                <p:sldTgt/>
                                              </p:tgtEl>
                                            </p:cond>
                                          </p:endCondLst>
                                        </p:cTn>
                                        <p:tgtEl>
                                          <p:sndTgt r:embed="rId5" name="push.wav"/>
                                        </p:tgtEl>
                                      </p:cMediaNode>
                                    </p:audio>
                                  </p:subTnLst>
                                </p:cTn>
                              </p:par>
                            </p:childTnLst>
                          </p:cTn>
                        </p:par>
                      </p:childTnLst>
                    </p:cTn>
                  </p:par>
                  <p:par>
                    <p:cTn id="31" fill="hold">
                      <p:stCondLst>
                        <p:cond delay="indefinite"/>
                      </p:stCondLst>
                      <p:childTnLst>
                        <p:par>
                          <p:cTn id="32" fill="hold">
                            <p:stCondLst>
                              <p:cond delay="0"/>
                            </p:stCondLst>
                            <p:childTnLst>
                              <p:par>
                                <p:cTn id="33" presetID="63"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2000" fill="hold"/>
                                        <p:tgtEl>
                                          <p:spTgt spid="8"/>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33"/>
                                            </p:cond>
                                          </p:stCondLst>
                                          <p:endCondLst>
                                            <p:cond evt="onStopAudio" delay="0">
                                              <p:tgtEl>
                                                <p:sldTgt/>
                                              </p:tgtEl>
                                            </p:cond>
                                          </p:endCondLst>
                                        </p:cTn>
                                        <p:tgtEl>
                                          <p:sndTgt r:embed="rId5" name="push.wav"/>
                                        </p:tgtEl>
                                      </p:cMediaNode>
                                    </p:audio>
                                  </p:subTnLst>
                                </p:cTn>
                              </p:par>
                            </p:childTnLst>
                          </p:cTn>
                        </p:par>
                      </p:childTnLst>
                    </p:cTn>
                  </p:par>
                  <p:par>
                    <p:cTn id="36" fill="hold">
                      <p:stCondLst>
                        <p:cond delay="indefinite"/>
                      </p:stCondLst>
                      <p:childTnLst>
                        <p:par>
                          <p:cTn id="37" fill="hold">
                            <p:stCondLst>
                              <p:cond delay="0"/>
                            </p:stCondLst>
                            <p:childTnLst>
                              <p:par>
                                <p:cTn id="38" presetID="63"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2000" fill="hold"/>
                                        <p:tgtEl>
                                          <p:spTgt spid="9"/>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38"/>
                                            </p:cond>
                                          </p:stCondLst>
                                          <p:endCondLst>
                                            <p:cond evt="onStopAudio" delay="0">
                                              <p:tgtEl>
                                                <p:sldTgt/>
                                              </p:tgtEl>
                                            </p:cond>
                                          </p:endCondLst>
                                        </p:cTn>
                                        <p:tgtEl>
                                          <p:sndTgt r:embed="rId5" name="push.wav"/>
                                        </p:tgtEl>
                                      </p:cMediaNode>
                                    </p:audio>
                                  </p:subTnLst>
                                </p:cTn>
                              </p:par>
                            </p:childTnLst>
                          </p:cTn>
                        </p:par>
                      </p:childTnLst>
                    </p:cTn>
                  </p:par>
                  <p:par>
                    <p:cTn id="41" fill="hold">
                      <p:stCondLst>
                        <p:cond delay="indefinite"/>
                      </p:stCondLst>
                      <p:childTnLst>
                        <p:par>
                          <p:cTn id="42" fill="hold">
                            <p:stCondLst>
                              <p:cond delay="0"/>
                            </p:stCondLst>
                            <p:childTnLst>
                              <p:par>
                                <p:cTn id="43" presetID="63"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000" fill="hold"/>
                                        <p:tgtEl>
                                          <p:spTgt spid="1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43"/>
                                            </p:cond>
                                          </p:stCondLst>
                                          <p:endCondLst>
                                            <p:cond evt="onStopAudio" delay="0">
                                              <p:tgtEl>
                                                <p:sldTgt/>
                                              </p:tgtEl>
                                            </p:cond>
                                          </p:endCondLst>
                                        </p:cTn>
                                        <p:tgtEl>
                                          <p:sndTgt r:embed="rId5" name="push.wav"/>
                                        </p:tgtEl>
                                      </p:cMediaNode>
                                    </p:audio>
                                  </p:subTnLst>
                                </p:cTn>
                              </p:par>
                            </p:childTnLst>
                          </p:cTn>
                        </p:par>
                      </p:childTnLst>
                    </p:cTn>
                  </p:par>
                  <p:par>
                    <p:cTn id="46" fill="hold">
                      <p:stCondLst>
                        <p:cond delay="indefinite"/>
                      </p:stCondLst>
                      <p:childTnLst>
                        <p:par>
                          <p:cTn id="47" fill="hold">
                            <p:stCondLst>
                              <p:cond delay="0"/>
                            </p:stCondLst>
                            <p:childTnLst>
                              <p:par>
                                <p:cTn id="48" presetID="63"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2000" fill="hold"/>
                                        <p:tgtEl>
                                          <p:spTgt spid="11"/>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48"/>
                                            </p:cond>
                                          </p:stCondLst>
                                          <p:endCondLst>
                                            <p:cond evt="onStopAudio" delay="0">
                                              <p:tgtEl>
                                                <p:sldTgt/>
                                              </p:tgtEl>
                                            </p:cond>
                                          </p:endCondLst>
                                        </p:cTn>
                                        <p:tgtEl>
                                          <p:sndTgt r:embed="rId5" name="push.wav"/>
                                        </p:tgtEl>
                                      </p:cMediaNode>
                                    </p:audio>
                                  </p:sub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2000" fill="hold"/>
                                        <p:tgtEl>
                                          <p:spTgt spid="21"/>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53"/>
                                            </p:cond>
                                          </p:stCondLst>
                                          <p:endCondLst>
                                            <p:cond evt="onStopAudio" delay="0">
                                              <p:tgtEl>
                                                <p:sldTgt/>
                                              </p:tgtEl>
                                            </p:cond>
                                          </p:endCondLst>
                                        </p:cTn>
                                        <p:tgtEl>
                                          <p:sndTgt r:embed="rId5" name="push.wav"/>
                                        </p:tgtEl>
                                      </p:cMediaNode>
                                    </p:audio>
                                  </p:sub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2000" fill="hold"/>
                                        <p:tgtEl>
                                          <p:spTgt spid="22"/>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58"/>
                                            </p:cond>
                                          </p:stCondLst>
                                          <p:endCondLst>
                                            <p:cond evt="onStopAudio" delay="0">
                                              <p:tgtEl>
                                                <p:sldTgt/>
                                              </p:tgtEl>
                                            </p:cond>
                                          </p:endCondLst>
                                        </p:cTn>
                                        <p:tgtEl>
                                          <p:sndTgt r:embed="rId5" name="push.wav"/>
                                        </p:tgtEl>
                                      </p:cMediaNode>
                                    </p:audio>
                                  </p:sub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p:cTn id="65" dur="2000" fill="hold"/>
                                        <p:tgtEl>
                                          <p:spTgt spid="42"/>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63"/>
                                            </p:cond>
                                          </p:stCondLst>
                                          <p:endCondLst>
                                            <p:cond evt="onStopAudio" delay="0">
                                              <p:tgtEl>
                                                <p:sldTgt/>
                                              </p:tgtEl>
                                            </p:cond>
                                          </p:endCondLst>
                                        </p:cTn>
                                        <p:tgtEl>
                                          <p:sndTgt r:embed="rId5" name="push.wav"/>
                                        </p:tgtEl>
                                      </p:cMediaNode>
                                    </p:audio>
                                  </p:sub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p:cTn id="70" dur="2000" fill="hold"/>
                                        <p:tgtEl>
                                          <p:spTgt spid="37"/>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68"/>
                                            </p:cond>
                                          </p:stCondLst>
                                          <p:endCondLst>
                                            <p:cond evt="onStopAudio" delay="0">
                                              <p:tgtEl>
                                                <p:sldTgt/>
                                              </p:tgtEl>
                                            </p:cond>
                                          </p:endCondLst>
                                        </p:cTn>
                                        <p:tgtEl>
                                          <p:sndTgt r:embed="rId5" name="push.wav"/>
                                        </p:tgtEl>
                                      </p:cMediaNode>
                                    </p:audio>
                                  </p:sub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p:cTn id="75" dur="2000" fill="hold"/>
                                        <p:tgtEl>
                                          <p:spTgt spid="38"/>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73"/>
                                            </p:cond>
                                          </p:stCondLst>
                                          <p:endCondLst>
                                            <p:cond evt="onStopAudio" delay="0">
                                              <p:tgtEl>
                                                <p:sldTgt/>
                                              </p:tgtEl>
                                            </p:cond>
                                          </p:endCondLst>
                                        </p:cTn>
                                        <p:tgtEl>
                                          <p:sndTgt r:embed="rId5" name="push.wav"/>
                                        </p:tgtEl>
                                      </p:cMediaNode>
                                    </p:audio>
                                  </p:sub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p:cTn id="80" dur="2000" fill="hold"/>
                                        <p:tgtEl>
                                          <p:spTgt spid="4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78"/>
                                            </p:cond>
                                          </p:stCondLst>
                                          <p:endCondLst>
                                            <p:cond evt="onStopAudio" delay="0">
                                              <p:tgtEl>
                                                <p:sldTgt/>
                                              </p:tgtEl>
                                            </p:cond>
                                          </p:endCondLst>
                                        </p:cTn>
                                        <p:tgtEl>
                                          <p:sndTgt r:embed="rId5" name="push.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666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5" fill="hold" display="0">
                  <p:stCondLst>
                    <p:cond delay="indefinite"/>
                  </p:stCondLst>
                  <p:endCondLst>
                    <p:cond evt="onStopAudio" delay="0">
                      <p:tgtEl>
                        <p:sldTgt/>
                      </p:tgtEl>
                    </p:cond>
                  </p:endCondLst>
                </p:cTn>
                <p:tgtEl>
                  <p:spTgt spid="12"/>
                </p:tgtEl>
              </p:cMediaNode>
            </p:audio>
          </p:childTnLst>
        </p:cTn>
      </p:par>
    </p:tnLst>
    <p:bldLst>
      <p:bldP spid="3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3421222" y="96707"/>
            <a:ext cx="9529810" cy="1126590"/>
          </a:xfrm>
          <a:prstGeom prst="rect">
            <a:avLst/>
          </a:prstGeom>
        </p:spPr>
        <p:txBody>
          <a:bodyPr wrap="square" lIns="0" tIns="0" rIns="0" bIns="0" rtlCol="0" anchor="t">
            <a:spAutoFit/>
          </a:bodyPr>
          <a:lstStyle/>
          <a:p>
            <a:pPr>
              <a:lnSpc>
                <a:spcPts val="9396"/>
              </a:lnSpc>
            </a:pPr>
            <a:r>
              <a:rPr lang="en-US" sz="7200" dirty="0">
                <a:solidFill>
                  <a:srgbClr val="000000"/>
                </a:solidFill>
                <a:latin typeface="Luckiest Guy"/>
              </a:rPr>
              <a:t>Let’s sing in groups.</a:t>
            </a:r>
            <a:endParaRPr lang="en-US" sz="8700" dirty="0">
              <a:solidFill>
                <a:srgbClr val="000000"/>
              </a:solidFill>
              <a:latin typeface="Luckiest Guy"/>
            </a:endParaRPr>
          </a:p>
        </p:txBody>
      </p:sp>
      <p:sp>
        <p:nvSpPr>
          <p:cNvPr id="24" name="Rectangle 23">
            <a:extLst>
              <a:ext uri="{FF2B5EF4-FFF2-40B4-BE49-F238E27FC236}">
                <a16:creationId xmlns:a16="http://schemas.microsoft.com/office/drawing/2014/main" id="{04DBCC75-399F-0B5D-747D-B27E5F049DE4}"/>
              </a:ext>
            </a:extLst>
          </p:cNvPr>
          <p:cNvSpPr/>
          <p:nvPr/>
        </p:nvSpPr>
        <p:spPr>
          <a:xfrm>
            <a:off x="4213904" y="1302660"/>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2667000" y="2760204"/>
            <a:ext cx="13657143" cy="7261983"/>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5" name="Rectangle 34">
            <a:extLst>
              <a:ext uri="{FF2B5EF4-FFF2-40B4-BE49-F238E27FC236}">
                <a16:creationId xmlns:a16="http://schemas.microsoft.com/office/drawing/2014/main" id="{B6C7707E-7C2E-1C79-81EC-6369482B9133}"/>
              </a:ext>
            </a:extLst>
          </p:cNvPr>
          <p:cNvSpPr/>
          <p:nvPr/>
        </p:nvSpPr>
        <p:spPr>
          <a:xfrm>
            <a:off x="2961057" y="2819235"/>
            <a:ext cx="12661370" cy="3416320"/>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6965" end="0.0625"/>
                </p14:media>
              </p:ext>
            </p:extLst>
          </p:nvPr>
        </p:nvPicPr>
        <p:blipFill>
          <a:blip r:embed="rId9">
            <a:duotone>
              <a:prstClr val="black"/>
              <a:schemeClr val="accent3">
                <a:tint val="45000"/>
                <a:satMod val="400000"/>
              </a:schemeClr>
            </a:duotone>
          </a:blip>
          <a:stretch>
            <a:fillRect/>
          </a:stretch>
        </p:blipFill>
        <p:spPr>
          <a:xfrm>
            <a:off x="1110503" y="139042"/>
            <a:ext cx="2061376" cy="2061376"/>
          </a:xfrm>
          <a:prstGeom prst="rect">
            <a:avLst/>
          </a:prstGeom>
          <a:effectLst>
            <a:glow rad="228600">
              <a:schemeClr val="accent2">
                <a:satMod val="175000"/>
                <a:alpha val="40000"/>
              </a:schemeClr>
            </a:glow>
          </a:effectLst>
        </p:spPr>
      </p:pic>
      <p:pic>
        <p:nvPicPr>
          <p:cNvPr id="14" name="Picture 13">
            <a:extLst>
              <a:ext uri="{FF2B5EF4-FFF2-40B4-BE49-F238E27FC236}">
                <a16:creationId xmlns:a16="http://schemas.microsoft.com/office/drawing/2014/main" id="{B53654E9-4BFC-3465-4CFB-69BD12640EEC}"/>
              </a:ext>
            </a:extLst>
          </p:cNvPr>
          <p:cNvPicPr>
            <a:picLocks noChangeAspect="1"/>
          </p:cNvPicPr>
          <p:nvPr/>
        </p:nvPicPr>
        <p:blipFill>
          <a:blip r:embed="rId10"/>
          <a:stretch>
            <a:fillRect/>
          </a:stretch>
        </p:blipFill>
        <p:spPr>
          <a:xfrm rot="1032267">
            <a:off x="13632249" y="3610578"/>
            <a:ext cx="2824959" cy="2177645"/>
          </a:xfrm>
          <a:prstGeom prst="rect">
            <a:avLst/>
          </a:prstGeom>
          <a:solidFill>
            <a:srgbClr val="FFFFFF">
              <a:shade val="85000"/>
            </a:srgbClr>
          </a:solidFill>
          <a:ln w="190500" cap="sq">
            <a:solidFill>
              <a:srgbClr val="FFFFFF"/>
            </a:solidFill>
            <a:miter lim="800000"/>
          </a:ln>
          <a:effectLst>
            <a:glow rad="228600">
              <a:schemeClr val="accent2">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8CE1E627-0FB3-267D-08CB-B9829A7A29D1}"/>
              </a:ext>
            </a:extLst>
          </p:cNvPr>
          <p:cNvPicPr>
            <a:picLocks noChangeAspect="1"/>
          </p:cNvPicPr>
          <p:nvPr/>
        </p:nvPicPr>
        <p:blipFill>
          <a:blip r:embed="rId11"/>
          <a:stretch>
            <a:fillRect/>
          </a:stretch>
        </p:blipFill>
        <p:spPr>
          <a:xfrm>
            <a:off x="605624" y="7029037"/>
            <a:ext cx="3993300" cy="2503568"/>
          </a:xfrm>
          <a:prstGeom prst="rect">
            <a:avLst/>
          </a:prstGeom>
          <a:solidFill>
            <a:srgbClr val="FFFFFF">
              <a:shade val="85000"/>
            </a:srgbClr>
          </a:solidFill>
          <a:ln w="190500" cap="sq">
            <a:solidFill>
              <a:srgbClr val="FFFFFF"/>
            </a:solidFill>
            <a:miter lim="800000"/>
          </a:ln>
          <a:effectLst>
            <a:glow rad="228600">
              <a:schemeClr val="accent4">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a:extLst>
              <a:ext uri="{FF2B5EF4-FFF2-40B4-BE49-F238E27FC236}">
                <a16:creationId xmlns:a16="http://schemas.microsoft.com/office/drawing/2014/main" id="{D5BAD2C5-AD37-CE75-6B64-38ECF837F0B1}"/>
              </a:ext>
            </a:extLst>
          </p:cNvPr>
          <p:cNvSpPr/>
          <p:nvPr/>
        </p:nvSpPr>
        <p:spPr>
          <a:xfrm>
            <a:off x="5486400" y="6295330"/>
            <a:ext cx="12661370" cy="3416320"/>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 name="Picture 2">
            <a:extLst>
              <a:ext uri="{FF2B5EF4-FFF2-40B4-BE49-F238E27FC236}">
                <a16:creationId xmlns:a16="http://schemas.microsoft.com/office/drawing/2014/main" id="{7C97B10E-2A89-7776-3C29-65229B84A754}"/>
              </a:ext>
            </a:extLst>
          </p:cNvPr>
          <p:cNvPicPr>
            <a:picLocks noChangeAspect="1"/>
          </p:cNvPicPr>
          <p:nvPr/>
        </p:nvPicPr>
        <p:blipFill>
          <a:blip r:embed="rId12"/>
          <a:srcRect/>
          <a:stretch>
            <a:fillRect/>
          </a:stretch>
        </p:blipFill>
        <p:spPr>
          <a:xfrm>
            <a:off x="14982139" y="6012755"/>
            <a:ext cx="2204072" cy="2704383"/>
          </a:xfrm>
          <a:prstGeom prst="rect">
            <a:avLst/>
          </a:prstGeom>
        </p:spPr>
      </p:pic>
      <mc:AlternateContent xmlns:mc="http://schemas.openxmlformats.org/markup-compatibility/2006" xmlns:p14="http://schemas.microsoft.com/office/powerpoint/2010/main">
        <mc:Choice Requires="p14">
          <p:contentPart p14:bwMode="auto" r:id="rId13">
            <p14:nvContentPartPr>
              <p14:cNvPr id="4" name="Ink 3">
                <a:extLst>
                  <a:ext uri="{FF2B5EF4-FFF2-40B4-BE49-F238E27FC236}">
                    <a16:creationId xmlns:a16="http://schemas.microsoft.com/office/drawing/2014/main" id="{6A165C2E-5215-1FC3-A734-BA4750B06B33}"/>
                  </a:ext>
                </a:extLst>
              </p14:cNvPr>
              <p14:cNvContentPartPr/>
              <p14:nvPr/>
            </p14:nvContentPartPr>
            <p14:xfrm>
              <a:off x="3124709" y="3958303"/>
              <a:ext cx="1704600" cy="423360"/>
            </p14:xfrm>
          </p:contentPart>
        </mc:Choice>
        <mc:Fallback xmlns="">
          <p:pic>
            <p:nvPicPr>
              <p:cNvPr id="4" name="Ink 3">
                <a:extLst>
                  <a:ext uri="{FF2B5EF4-FFF2-40B4-BE49-F238E27FC236}">
                    <a16:creationId xmlns:a16="http://schemas.microsoft.com/office/drawing/2014/main" id="{6A165C2E-5215-1FC3-A734-BA4750B06B33}"/>
                  </a:ext>
                </a:extLst>
              </p:cNvPr>
              <p:cNvPicPr/>
              <p:nvPr/>
            </p:nvPicPr>
            <p:blipFill>
              <a:blip r:embed="rId14"/>
              <a:stretch>
                <a:fillRect/>
              </a:stretch>
            </p:blipFill>
            <p:spPr>
              <a:xfrm>
                <a:off x="3035069" y="3778663"/>
                <a:ext cx="1884240" cy="783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Ink 4">
                <a:extLst>
                  <a:ext uri="{FF2B5EF4-FFF2-40B4-BE49-F238E27FC236}">
                    <a16:creationId xmlns:a16="http://schemas.microsoft.com/office/drawing/2014/main" id="{0C24E22E-10B8-F0D0-1705-ADB767C30335}"/>
                  </a:ext>
                </a:extLst>
              </p14:cNvPr>
              <p14:cNvContentPartPr/>
              <p14:nvPr/>
            </p14:nvContentPartPr>
            <p14:xfrm>
              <a:off x="7842835" y="3870121"/>
              <a:ext cx="2059653" cy="511542"/>
            </p14:xfrm>
          </p:contentPart>
        </mc:Choice>
        <mc:Fallback xmlns="">
          <p:pic>
            <p:nvPicPr>
              <p:cNvPr id="5" name="Ink 4">
                <a:extLst>
                  <a:ext uri="{FF2B5EF4-FFF2-40B4-BE49-F238E27FC236}">
                    <a16:creationId xmlns:a16="http://schemas.microsoft.com/office/drawing/2014/main" id="{0C24E22E-10B8-F0D0-1705-ADB767C30335}"/>
                  </a:ext>
                </a:extLst>
              </p:cNvPr>
              <p:cNvPicPr/>
              <p:nvPr/>
            </p:nvPicPr>
            <p:blipFill>
              <a:blip r:embed="rId16"/>
              <a:stretch>
                <a:fillRect/>
              </a:stretch>
            </p:blipFill>
            <p:spPr>
              <a:xfrm>
                <a:off x="7752847" y="3690127"/>
                <a:ext cx="2239270" cy="87116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a:extLst>
                  <a:ext uri="{FF2B5EF4-FFF2-40B4-BE49-F238E27FC236}">
                    <a16:creationId xmlns:a16="http://schemas.microsoft.com/office/drawing/2014/main" id="{436AE50C-A10F-BA0D-466F-1B7D3186FCE3}"/>
                  </a:ext>
                </a:extLst>
              </p14:cNvPr>
              <p14:cNvContentPartPr/>
              <p14:nvPr/>
            </p14:nvContentPartPr>
            <p14:xfrm>
              <a:off x="3044122" y="5514738"/>
              <a:ext cx="2442278" cy="606572"/>
            </p14:xfrm>
          </p:contentPart>
        </mc:Choice>
        <mc:Fallback xmlns="">
          <p:pic>
            <p:nvPicPr>
              <p:cNvPr id="8" name="Ink 7">
                <a:extLst>
                  <a:ext uri="{FF2B5EF4-FFF2-40B4-BE49-F238E27FC236}">
                    <a16:creationId xmlns:a16="http://schemas.microsoft.com/office/drawing/2014/main" id="{436AE50C-A10F-BA0D-466F-1B7D3186FCE3}"/>
                  </a:ext>
                </a:extLst>
              </p:cNvPr>
              <p:cNvPicPr/>
              <p:nvPr/>
            </p:nvPicPr>
            <p:blipFill>
              <a:blip r:embed="rId18"/>
              <a:stretch>
                <a:fillRect/>
              </a:stretch>
            </p:blipFill>
            <p:spPr>
              <a:xfrm>
                <a:off x="2954121" y="5334639"/>
                <a:ext cx="2621921"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 name="Ink 8">
                <a:extLst>
                  <a:ext uri="{FF2B5EF4-FFF2-40B4-BE49-F238E27FC236}">
                    <a16:creationId xmlns:a16="http://schemas.microsoft.com/office/drawing/2014/main" id="{20544DA5-C6ED-9B30-D7C5-23C5981711EE}"/>
                  </a:ext>
                </a:extLst>
              </p14:cNvPr>
              <p14:cNvContentPartPr/>
              <p14:nvPr/>
            </p14:nvContentPartPr>
            <p14:xfrm>
              <a:off x="6675325" y="5514738"/>
              <a:ext cx="2059653" cy="606572"/>
            </p14:xfrm>
          </p:contentPart>
        </mc:Choice>
        <mc:Fallback xmlns="">
          <p:pic>
            <p:nvPicPr>
              <p:cNvPr id="9" name="Ink 8">
                <a:extLst>
                  <a:ext uri="{FF2B5EF4-FFF2-40B4-BE49-F238E27FC236}">
                    <a16:creationId xmlns:a16="http://schemas.microsoft.com/office/drawing/2014/main" id="{20544DA5-C6ED-9B30-D7C5-23C5981711EE}"/>
                  </a:ext>
                </a:extLst>
              </p:cNvPr>
              <p:cNvPicPr/>
              <p:nvPr/>
            </p:nvPicPr>
            <p:blipFill>
              <a:blip r:embed="rId20"/>
              <a:stretch>
                <a:fillRect/>
              </a:stretch>
            </p:blipFill>
            <p:spPr>
              <a:xfrm>
                <a:off x="6585337" y="5334639"/>
                <a:ext cx="2239270"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 name="Ink 9">
                <a:extLst>
                  <a:ext uri="{FF2B5EF4-FFF2-40B4-BE49-F238E27FC236}">
                    <a16:creationId xmlns:a16="http://schemas.microsoft.com/office/drawing/2014/main" id="{D4A3CBD0-3EA6-7E30-FE84-7F97C3445C4F}"/>
                  </a:ext>
                </a:extLst>
              </p14:cNvPr>
              <p14:cNvContentPartPr/>
              <p14:nvPr/>
            </p14:nvContentPartPr>
            <p14:xfrm>
              <a:off x="11546209" y="5476841"/>
              <a:ext cx="1306513" cy="606572"/>
            </p14:xfrm>
          </p:contentPart>
        </mc:Choice>
        <mc:Fallback xmlns="">
          <p:pic>
            <p:nvPicPr>
              <p:cNvPr id="10" name="Ink 9">
                <a:extLst>
                  <a:ext uri="{FF2B5EF4-FFF2-40B4-BE49-F238E27FC236}">
                    <a16:creationId xmlns:a16="http://schemas.microsoft.com/office/drawing/2014/main" id="{D4A3CBD0-3EA6-7E30-FE84-7F97C3445C4F}"/>
                  </a:ext>
                </a:extLst>
              </p:cNvPr>
              <p:cNvPicPr/>
              <p:nvPr/>
            </p:nvPicPr>
            <p:blipFill>
              <a:blip r:embed="rId22"/>
              <a:stretch>
                <a:fillRect/>
              </a:stretch>
            </p:blipFill>
            <p:spPr>
              <a:xfrm>
                <a:off x="11456229" y="5296742"/>
                <a:ext cx="1486114"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1" name="Ink 10">
                <a:extLst>
                  <a:ext uri="{FF2B5EF4-FFF2-40B4-BE49-F238E27FC236}">
                    <a16:creationId xmlns:a16="http://schemas.microsoft.com/office/drawing/2014/main" id="{D5BB3ED4-6B06-5368-EAC5-0E979BDA233C}"/>
                  </a:ext>
                </a:extLst>
              </p14:cNvPr>
              <p14:cNvContentPartPr/>
              <p14:nvPr/>
            </p14:nvContentPartPr>
            <p14:xfrm>
              <a:off x="7743037" y="6479559"/>
              <a:ext cx="1781963" cy="606572"/>
            </p14:xfrm>
          </p:contentPart>
        </mc:Choice>
        <mc:Fallback xmlns="">
          <p:pic>
            <p:nvPicPr>
              <p:cNvPr id="11" name="Ink 10">
                <a:extLst>
                  <a:ext uri="{FF2B5EF4-FFF2-40B4-BE49-F238E27FC236}">
                    <a16:creationId xmlns:a16="http://schemas.microsoft.com/office/drawing/2014/main" id="{D5BB3ED4-6B06-5368-EAC5-0E979BDA233C}"/>
                  </a:ext>
                </a:extLst>
              </p:cNvPr>
              <p:cNvPicPr/>
              <p:nvPr/>
            </p:nvPicPr>
            <p:blipFill>
              <a:blip r:embed="rId24"/>
              <a:stretch>
                <a:fillRect/>
              </a:stretch>
            </p:blipFill>
            <p:spPr>
              <a:xfrm>
                <a:off x="7653039" y="6299460"/>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A95E0127-D508-F9C6-030C-08FA508432E0}"/>
                  </a:ext>
                </a:extLst>
              </p14:cNvPr>
              <p14:cNvContentPartPr/>
              <p14:nvPr/>
            </p14:nvContentPartPr>
            <p14:xfrm>
              <a:off x="5671736" y="7315850"/>
              <a:ext cx="1704600" cy="423360"/>
            </p14:xfrm>
          </p:contentPart>
        </mc:Choice>
        <mc:Fallback xmlns="">
          <p:pic>
            <p:nvPicPr>
              <p:cNvPr id="21" name="Ink 20">
                <a:extLst>
                  <a:ext uri="{FF2B5EF4-FFF2-40B4-BE49-F238E27FC236}">
                    <a16:creationId xmlns:a16="http://schemas.microsoft.com/office/drawing/2014/main" id="{A95E0127-D508-F9C6-030C-08FA508432E0}"/>
                  </a:ext>
                </a:extLst>
              </p:cNvPr>
              <p:cNvPicPr/>
              <p:nvPr/>
            </p:nvPicPr>
            <p:blipFill>
              <a:blip r:embed="rId14"/>
              <a:stretch>
                <a:fillRect/>
              </a:stretch>
            </p:blipFill>
            <p:spPr>
              <a:xfrm>
                <a:off x="5582096" y="7136210"/>
                <a:ext cx="1884240" cy="783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2BBA3205-60BF-15F8-8B77-3F04E7110DD1}"/>
                  </a:ext>
                </a:extLst>
              </p14:cNvPr>
              <p14:cNvContentPartPr/>
              <p14:nvPr/>
            </p14:nvContentPartPr>
            <p14:xfrm>
              <a:off x="10389862" y="7227668"/>
              <a:ext cx="2346692" cy="582832"/>
            </p14:xfrm>
          </p:contentPart>
        </mc:Choice>
        <mc:Fallback xmlns="">
          <p:pic>
            <p:nvPicPr>
              <p:cNvPr id="22" name="Ink 21">
                <a:extLst>
                  <a:ext uri="{FF2B5EF4-FFF2-40B4-BE49-F238E27FC236}">
                    <a16:creationId xmlns:a16="http://schemas.microsoft.com/office/drawing/2014/main" id="{2BBA3205-60BF-15F8-8B77-3F04E7110DD1}"/>
                  </a:ext>
                </a:extLst>
              </p:cNvPr>
              <p:cNvPicPr/>
              <p:nvPr/>
            </p:nvPicPr>
            <p:blipFill>
              <a:blip r:embed="rId27"/>
              <a:stretch>
                <a:fillRect/>
              </a:stretch>
            </p:blipFill>
            <p:spPr>
              <a:xfrm>
                <a:off x="10299868" y="7047559"/>
                <a:ext cx="2526321" cy="94268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7" name="Ink 36">
                <a:extLst>
                  <a:ext uri="{FF2B5EF4-FFF2-40B4-BE49-F238E27FC236}">
                    <a16:creationId xmlns:a16="http://schemas.microsoft.com/office/drawing/2014/main" id="{8F20DECB-1D16-AAD9-453C-8DF9B4EE4B87}"/>
                  </a:ext>
                </a:extLst>
              </p14:cNvPr>
              <p14:cNvContentPartPr/>
              <p14:nvPr/>
            </p14:nvContentPartPr>
            <p14:xfrm>
              <a:off x="5439366" y="8904965"/>
              <a:ext cx="2442278" cy="606572"/>
            </p14:xfrm>
          </p:contentPart>
        </mc:Choice>
        <mc:Fallback xmlns="">
          <p:pic>
            <p:nvPicPr>
              <p:cNvPr id="37" name="Ink 36">
                <a:extLst>
                  <a:ext uri="{FF2B5EF4-FFF2-40B4-BE49-F238E27FC236}">
                    <a16:creationId xmlns:a16="http://schemas.microsoft.com/office/drawing/2014/main" id="{8F20DECB-1D16-AAD9-453C-8DF9B4EE4B87}"/>
                  </a:ext>
                </a:extLst>
              </p:cNvPr>
              <p:cNvPicPr/>
              <p:nvPr/>
            </p:nvPicPr>
            <p:blipFill>
              <a:blip r:embed="rId18"/>
              <a:stretch>
                <a:fillRect/>
              </a:stretch>
            </p:blipFill>
            <p:spPr>
              <a:xfrm>
                <a:off x="5349365" y="8724866"/>
                <a:ext cx="2621921"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8" name="Ink 37">
                <a:extLst>
                  <a:ext uri="{FF2B5EF4-FFF2-40B4-BE49-F238E27FC236}">
                    <a16:creationId xmlns:a16="http://schemas.microsoft.com/office/drawing/2014/main" id="{95733890-BC61-86AD-1025-E014326BE420}"/>
                  </a:ext>
                </a:extLst>
              </p14:cNvPr>
              <p14:cNvContentPartPr/>
              <p14:nvPr/>
            </p14:nvContentPartPr>
            <p14:xfrm>
              <a:off x="9219094" y="8924623"/>
              <a:ext cx="2059653" cy="606572"/>
            </p14:xfrm>
          </p:contentPart>
        </mc:Choice>
        <mc:Fallback xmlns="">
          <p:pic>
            <p:nvPicPr>
              <p:cNvPr id="38" name="Ink 37">
                <a:extLst>
                  <a:ext uri="{FF2B5EF4-FFF2-40B4-BE49-F238E27FC236}">
                    <a16:creationId xmlns:a16="http://schemas.microsoft.com/office/drawing/2014/main" id="{95733890-BC61-86AD-1025-E014326BE420}"/>
                  </a:ext>
                </a:extLst>
              </p:cNvPr>
              <p:cNvPicPr/>
              <p:nvPr/>
            </p:nvPicPr>
            <p:blipFill>
              <a:blip r:embed="rId20"/>
              <a:stretch>
                <a:fillRect/>
              </a:stretch>
            </p:blipFill>
            <p:spPr>
              <a:xfrm>
                <a:off x="9129106" y="8744524"/>
                <a:ext cx="2239270"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0" name="Ink 39">
                <a:extLst>
                  <a:ext uri="{FF2B5EF4-FFF2-40B4-BE49-F238E27FC236}">
                    <a16:creationId xmlns:a16="http://schemas.microsoft.com/office/drawing/2014/main" id="{7CEFA481-50B7-6EA1-74AA-A44AFA7BB4C1}"/>
                  </a:ext>
                </a:extLst>
              </p14:cNvPr>
              <p14:cNvContentPartPr/>
              <p14:nvPr/>
            </p14:nvContentPartPr>
            <p14:xfrm>
              <a:off x="14151504" y="8859199"/>
              <a:ext cx="1306513" cy="606572"/>
            </p14:xfrm>
          </p:contentPart>
        </mc:Choice>
        <mc:Fallback xmlns="">
          <p:pic>
            <p:nvPicPr>
              <p:cNvPr id="40" name="Ink 39">
                <a:extLst>
                  <a:ext uri="{FF2B5EF4-FFF2-40B4-BE49-F238E27FC236}">
                    <a16:creationId xmlns:a16="http://schemas.microsoft.com/office/drawing/2014/main" id="{7CEFA481-50B7-6EA1-74AA-A44AFA7BB4C1}"/>
                  </a:ext>
                </a:extLst>
              </p:cNvPr>
              <p:cNvPicPr/>
              <p:nvPr/>
            </p:nvPicPr>
            <p:blipFill>
              <a:blip r:embed="rId22"/>
              <a:stretch>
                <a:fillRect/>
              </a:stretch>
            </p:blipFill>
            <p:spPr>
              <a:xfrm>
                <a:off x="14061524" y="8679100"/>
                <a:ext cx="1486114"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 name="Ink 40">
                <a:extLst>
                  <a:ext uri="{FF2B5EF4-FFF2-40B4-BE49-F238E27FC236}">
                    <a16:creationId xmlns:a16="http://schemas.microsoft.com/office/drawing/2014/main" id="{1CBEE5D7-E304-DD50-FE09-B7FE68116204}"/>
                  </a:ext>
                </a:extLst>
              </p14:cNvPr>
              <p14:cNvContentPartPr/>
              <p14:nvPr/>
            </p14:nvContentPartPr>
            <p14:xfrm>
              <a:off x="5334010" y="2988433"/>
              <a:ext cx="1781963" cy="606572"/>
            </p14:xfrm>
          </p:contentPart>
        </mc:Choice>
        <mc:Fallback xmlns="">
          <p:pic>
            <p:nvPicPr>
              <p:cNvPr id="41" name="Ink 40">
                <a:extLst>
                  <a:ext uri="{FF2B5EF4-FFF2-40B4-BE49-F238E27FC236}">
                    <a16:creationId xmlns:a16="http://schemas.microsoft.com/office/drawing/2014/main" id="{1CBEE5D7-E304-DD50-FE09-B7FE68116204}"/>
                  </a:ext>
                </a:extLst>
              </p:cNvPr>
              <p:cNvPicPr/>
              <p:nvPr/>
            </p:nvPicPr>
            <p:blipFill>
              <a:blip r:embed="rId24"/>
              <a:stretch>
                <a:fillRect/>
              </a:stretch>
            </p:blipFill>
            <p:spPr>
              <a:xfrm>
                <a:off x="5244012" y="2808334"/>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2" name="Ink 41">
                <a:extLst>
                  <a:ext uri="{FF2B5EF4-FFF2-40B4-BE49-F238E27FC236}">
                    <a16:creationId xmlns:a16="http://schemas.microsoft.com/office/drawing/2014/main" id="{97C8FBF6-68B2-7D75-5068-A5078063F507}"/>
                  </a:ext>
                </a:extLst>
              </p14:cNvPr>
              <p14:cNvContentPartPr/>
              <p14:nvPr/>
            </p14:nvContentPartPr>
            <p14:xfrm>
              <a:off x="7723169" y="8117938"/>
              <a:ext cx="1781963" cy="606572"/>
            </p14:xfrm>
          </p:contentPart>
        </mc:Choice>
        <mc:Fallback xmlns="">
          <p:pic>
            <p:nvPicPr>
              <p:cNvPr id="42" name="Ink 41">
                <a:extLst>
                  <a:ext uri="{FF2B5EF4-FFF2-40B4-BE49-F238E27FC236}">
                    <a16:creationId xmlns:a16="http://schemas.microsoft.com/office/drawing/2014/main" id="{97C8FBF6-68B2-7D75-5068-A5078063F507}"/>
                  </a:ext>
                </a:extLst>
              </p:cNvPr>
              <p:cNvPicPr/>
              <p:nvPr/>
            </p:nvPicPr>
            <p:blipFill>
              <a:blip r:embed="rId24"/>
              <a:stretch>
                <a:fillRect/>
              </a:stretch>
            </p:blipFill>
            <p:spPr>
              <a:xfrm>
                <a:off x="7633171" y="7937839"/>
                <a:ext cx="1961599" cy="966409"/>
              </a:xfrm>
              <a:prstGeom prst="rect">
                <a:avLst/>
              </a:prstGeom>
            </p:spPr>
          </p:pic>
        </mc:Fallback>
      </mc:AlternateContent>
      <p:pic>
        <p:nvPicPr>
          <p:cNvPr id="16" name="Picture 15">
            <a:extLst>
              <a:ext uri="{FF2B5EF4-FFF2-40B4-BE49-F238E27FC236}">
                <a16:creationId xmlns:a16="http://schemas.microsoft.com/office/drawing/2014/main" id="{49EDB128-44A4-2384-48A6-B1036AD769E1}"/>
              </a:ext>
            </a:extLst>
          </p:cNvPr>
          <p:cNvPicPr>
            <a:picLocks noChangeAspect="1"/>
          </p:cNvPicPr>
          <p:nvPr/>
        </p:nvPicPr>
        <p:blipFill>
          <a:blip r:embed="rId33"/>
          <a:stretch>
            <a:fillRect/>
          </a:stretch>
        </p:blipFill>
        <p:spPr>
          <a:xfrm>
            <a:off x="12530977" y="160829"/>
            <a:ext cx="3214647" cy="27705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85922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88454" y="-3130790"/>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4695250" y="457264"/>
            <a:ext cx="9529810" cy="1205458"/>
          </a:xfrm>
          <a:prstGeom prst="rect">
            <a:avLst/>
          </a:prstGeom>
        </p:spPr>
        <p:txBody>
          <a:bodyPr wrap="square" lIns="0" tIns="0" rIns="0" bIns="0" rtlCol="0" anchor="t">
            <a:spAutoFit/>
          </a:bodyPr>
          <a:lstStyle/>
          <a:p>
            <a:pPr>
              <a:lnSpc>
                <a:spcPts val="9396"/>
              </a:lnSpc>
            </a:pPr>
            <a:r>
              <a:rPr lang="en-US" sz="8800" dirty="0">
                <a:solidFill>
                  <a:srgbClr val="000000"/>
                </a:solidFill>
                <a:latin typeface="Luckiest Guy"/>
              </a:rPr>
              <a:t>LIVE ON THE STAGE.</a:t>
            </a:r>
            <a:endParaRPr lang="en-US" sz="9600" dirty="0">
              <a:solidFill>
                <a:srgbClr val="000000"/>
              </a:solidFill>
              <a:latin typeface="Luckiest Guy"/>
            </a:endParaRP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14044" end="0.0625"/>
                </p14:media>
              </p:ext>
            </p:extLst>
          </p:nvPr>
        </p:nvPicPr>
        <p:blipFill>
          <a:blip r:embed="rId9">
            <a:duotone>
              <a:prstClr val="black"/>
              <a:schemeClr val="accent3">
                <a:tint val="45000"/>
                <a:satMod val="400000"/>
              </a:schemeClr>
            </a:duotone>
          </a:blip>
          <a:stretch>
            <a:fillRect/>
          </a:stretch>
        </p:blipFill>
        <p:spPr>
          <a:xfrm>
            <a:off x="14333275" y="319940"/>
            <a:ext cx="1338177" cy="1338177"/>
          </a:xfrm>
          <a:prstGeom prst="rect">
            <a:avLst/>
          </a:prstGeom>
          <a:effectLst>
            <a:glow rad="228600">
              <a:schemeClr val="accent2">
                <a:satMod val="175000"/>
                <a:alpha val="40000"/>
              </a:schemeClr>
            </a:glow>
          </a:effectLst>
        </p:spPr>
      </p:pic>
      <p:pic>
        <p:nvPicPr>
          <p:cNvPr id="3" name="Picture 2">
            <a:extLst>
              <a:ext uri="{FF2B5EF4-FFF2-40B4-BE49-F238E27FC236}">
                <a16:creationId xmlns:a16="http://schemas.microsoft.com/office/drawing/2014/main" id="{7C97B10E-2A89-7776-3C29-65229B84A754}"/>
              </a:ext>
            </a:extLst>
          </p:cNvPr>
          <p:cNvPicPr>
            <a:picLocks noChangeAspect="1"/>
          </p:cNvPicPr>
          <p:nvPr/>
        </p:nvPicPr>
        <p:blipFill>
          <a:blip r:embed="rId10"/>
          <a:srcRect/>
          <a:stretch>
            <a:fillRect/>
          </a:stretch>
        </p:blipFill>
        <p:spPr>
          <a:xfrm>
            <a:off x="2743200" y="-274060"/>
            <a:ext cx="1676781" cy="2057400"/>
          </a:xfrm>
          <a:prstGeom prst="rect">
            <a:avLst/>
          </a:prstGeom>
        </p:spPr>
      </p:pic>
      <p:pic>
        <p:nvPicPr>
          <p:cNvPr id="46" name="Picture 45">
            <a:extLst>
              <a:ext uri="{FF2B5EF4-FFF2-40B4-BE49-F238E27FC236}">
                <a16:creationId xmlns:a16="http://schemas.microsoft.com/office/drawing/2014/main" id="{9814D95B-01B0-611A-CDE0-01008A2AEB4F}"/>
              </a:ext>
            </a:extLst>
          </p:cNvPr>
          <p:cNvPicPr>
            <a:picLocks noChangeAspect="1"/>
          </p:cNvPicPr>
          <p:nvPr/>
        </p:nvPicPr>
        <p:blipFill>
          <a:blip r:embed="rId11"/>
          <a:stretch>
            <a:fillRect/>
          </a:stretch>
        </p:blipFill>
        <p:spPr>
          <a:xfrm>
            <a:off x="4163899" y="2019300"/>
            <a:ext cx="9960202" cy="737792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7" name="Picture 13">
            <a:extLst>
              <a:ext uri="{FF2B5EF4-FFF2-40B4-BE49-F238E27FC236}">
                <a16:creationId xmlns:a16="http://schemas.microsoft.com/office/drawing/2014/main" id="{3011C8BC-198F-4357-4CD6-3A857670586C}"/>
              </a:ext>
            </a:extLst>
          </p:cNvPr>
          <p:cNvPicPr>
            <a:picLocks noChangeAspect="1"/>
          </p:cNvPicPr>
          <p:nvPr/>
        </p:nvPicPr>
        <p:blipFill>
          <a:blip r:embed="rId12"/>
          <a:srcRect/>
          <a:stretch>
            <a:fillRect/>
          </a:stretch>
        </p:blipFill>
        <p:spPr>
          <a:xfrm>
            <a:off x="13478362" y="2552700"/>
            <a:ext cx="3048001" cy="1682230"/>
          </a:xfrm>
          <a:prstGeom prst="rect">
            <a:avLst/>
          </a:prstGeom>
        </p:spPr>
      </p:pic>
      <p:pic>
        <p:nvPicPr>
          <p:cNvPr id="48" name="Picture 15">
            <a:extLst>
              <a:ext uri="{FF2B5EF4-FFF2-40B4-BE49-F238E27FC236}">
                <a16:creationId xmlns:a16="http://schemas.microsoft.com/office/drawing/2014/main" id="{74CE1DC1-B696-6BC2-5267-89BD8FB89A5A}"/>
              </a:ext>
            </a:extLst>
          </p:cNvPr>
          <p:cNvPicPr>
            <a:picLocks noChangeAspect="1"/>
          </p:cNvPicPr>
          <p:nvPr/>
        </p:nvPicPr>
        <p:blipFill>
          <a:blip r:embed="rId13"/>
          <a:srcRect/>
          <a:stretch>
            <a:fillRect/>
          </a:stretch>
        </p:blipFill>
        <p:spPr>
          <a:xfrm>
            <a:off x="914400" y="2705100"/>
            <a:ext cx="2729687" cy="2363509"/>
          </a:xfrm>
          <a:prstGeom prst="rect">
            <a:avLst/>
          </a:prstGeom>
        </p:spPr>
      </p:pic>
      <p:pic>
        <p:nvPicPr>
          <p:cNvPr id="49" name="Picture 16">
            <a:extLst>
              <a:ext uri="{FF2B5EF4-FFF2-40B4-BE49-F238E27FC236}">
                <a16:creationId xmlns:a16="http://schemas.microsoft.com/office/drawing/2014/main" id="{E4DF5030-678E-2660-8C91-135B2AA2D8A0}"/>
              </a:ext>
            </a:extLst>
          </p:cNvPr>
          <p:cNvPicPr>
            <a:picLocks noChangeAspect="1"/>
          </p:cNvPicPr>
          <p:nvPr/>
        </p:nvPicPr>
        <p:blipFill>
          <a:blip r:embed="rId14"/>
          <a:srcRect/>
          <a:stretch>
            <a:fillRect/>
          </a:stretch>
        </p:blipFill>
        <p:spPr>
          <a:xfrm>
            <a:off x="11353800" y="7895056"/>
            <a:ext cx="3858719" cy="2163221"/>
          </a:xfrm>
          <a:prstGeom prst="rect">
            <a:avLst/>
          </a:prstGeom>
        </p:spPr>
      </p:pic>
      <p:pic>
        <p:nvPicPr>
          <p:cNvPr id="50" name="Picture 18">
            <a:extLst>
              <a:ext uri="{FF2B5EF4-FFF2-40B4-BE49-F238E27FC236}">
                <a16:creationId xmlns:a16="http://schemas.microsoft.com/office/drawing/2014/main" id="{E8F9C12B-2C88-BFC9-EE8A-A50A43543874}"/>
              </a:ext>
            </a:extLst>
          </p:cNvPr>
          <p:cNvPicPr>
            <a:picLocks noChangeAspect="1"/>
          </p:cNvPicPr>
          <p:nvPr/>
        </p:nvPicPr>
        <p:blipFill>
          <a:blip r:embed="rId15"/>
          <a:srcRect/>
          <a:stretch>
            <a:fillRect/>
          </a:stretch>
        </p:blipFill>
        <p:spPr>
          <a:xfrm rot="-627656">
            <a:off x="2308509" y="7667839"/>
            <a:ext cx="2178296" cy="2202147"/>
          </a:xfrm>
          <a:prstGeom prst="rect">
            <a:avLst/>
          </a:prstGeom>
        </p:spPr>
      </p:pic>
    </p:spTree>
    <p:extLst>
      <p:ext uri="{BB962C8B-B14F-4D97-AF65-F5344CB8AC3E}">
        <p14:creationId xmlns:p14="http://schemas.microsoft.com/office/powerpoint/2010/main" val="815043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6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64282" y="5352819"/>
            <a:ext cx="9753520" cy="1259447"/>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Let’s play.</a:t>
            </a:r>
          </a:p>
        </p:txBody>
      </p:sp>
      <p:sp>
        <p:nvSpPr>
          <p:cNvPr id="3" name="Freeform 3"/>
          <p:cNvSpPr/>
          <p:nvPr/>
        </p:nvSpPr>
        <p:spPr>
          <a:xfrm>
            <a:off x="2743200" y="2788146"/>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120977" y="271862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03</a:t>
            </a:r>
          </a:p>
        </p:txBody>
      </p:sp>
      <p:sp>
        <p:nvSpPr>
          <p:cNvPr id="6" name="Freeform 6"/>
          <p:cNvSpPr/>
          <p:nvPr/>
        </p:nvSpPr>
        <p:spPr>
          <a:xfrm rot="-9199345" flipH="1" flipV="1">
            <a:off x="7897998" y="-3507678"/>
            <a:ext cx="13524021" cy="12591648"/>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6858000" y="6612266"/>
            <a:ext cx="3191991" cy="3268455"/>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A8165576-EE9D-4998-BA27-649EF172CB95}"/>
              </a:ext>
            </a:extLst>
          </p:cNvPr>
          <p:cNvPicPr>
            <a:picLocks noChangeAspect="1"/>
          </p:cNvPicPr>
          <p:nvPr/>
        </p:nvPicPr>
        <p:blipFill>
          <a:blip r:embed="rId13"/>
          <a:stretch>
            <a:fillRect/>
          </a:stretch>
        </p:blipFill>
        <p:spPr>
          <a:xfrm>
            <a:off x="8628374" y="1485900"/>
            <a:ext cx="9194307" cy="3866919"/>
          </a:xfrm>
          <a:prstGeom prst="rect">
            <a:avLst/>
          </a:prstGeom>
        </p:spPr>
      </p:pic>
    </p:spTree>
    <p:extLst>
      <p:ext uri="{BB962C8B-B14F-4D97-AF65-F5344CB8AC3E}">
        <p14:creationId xmlns:p14="http://schemas.microsoft.com/office/powerpoint/2010/main" val="382865040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195402" y="272033"/>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4" name="Freeform 34"/>
          <p:cNvSpPr/>
          <p:nvPr/>
        </p:nvSpPr>
        <p:spPr>
          <a:xfrm>
            <a:off x="-609600" y="-1028700"/>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Freeform 35"/>
          <p:cNvSpPr/>
          <p:nvPr/>
        </p:nvSpPr>
        <p:spPr>
          <a:xfrm>
            <a:off x="15849600" y="8343900"/>
            <a:ext cx="2949134" cy="3054658"/>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9" name="Freeform 8">
            <a:extLst>
              <a:ext uri="{FF2B5EF4-FFF2-40B4-BE49-F238E27FC236}">
                <a16:creationId xmlns:a16="http://schemas.microsoft.com/office/drawing/2014/main" id="{4F2C42C1-EEE8-E021-1743-EB9194829EFE}"/>
              </a:ext>
            </a:extLst>
          </p:cNvPr>
          <p:cNvSpPr/>
          <p:nvPr/>
        </p:nvSpPr>
        <p:spPr>
          <a:xfrm>
            <a:off x="7848600" y="8315123"/>
            <a:ext cx="5791200" cy="1642823"/>
          </a:xfrm>
          <a:custGeom>
            <a:avLst/>
            <a:gdLst/>
            <a:ahLst/>
            <a:cxnLst/>
            <a:rect l="l" t="t" r="r" b="b"/>
            <a:pathLst>
              <a:path w="7315200" h="2287663">
                <a:moveTo>
                  <a:pt x="0" y="0"/>
                </a:moveTo>
                <a:lnTo>
                  <a:pt x="7315200" y="0"/>
                </a:lnTo>
                <a:lnTo>
                  <a:pt x="7315200" y="2287663"/>
                </a:lnTo>
                <a:lnTo>
                  <a:pt x="0" y="22876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0" name="Freeform 4">
            <a:extLst>
              <a:ext uri="{FF2B5EF4-FFF2-40B4-BE49-F238E27FC236}">
                <a16:creationId xmlns:a16="http://schemas.microsoft.com/office/drawing/2014/main" id="{CAAF4A7D-5121-013B-2698-0A234E85961A}"/>
              </a:ext>
            </a:extLst>
          </p:cNvPr>
          <p:cNvSpPr/>
          <p:nvPr/>
        </p:nvSpPr>
        <p:spPr>
          <a:xfrm>
            <a:off x="12968123" y="4038128"/>
            <a:ext cx="5066592" cy="1227963"/>
          </a:xfrm>
          <a:custGeom>
            <a:avLst/>
            <a:gdLst/>
            <a:ahLst/>
            <a:cxnLst/>
            <a:rect l="l" t="t" r="r" b="b"/>
            <a:pathLst>
              <a:path w="7315200" h="2209800">
                <a:moveTo>
                  <a:pt x="0" y="0"/>
                </a:moveTo>
                <a:lnTo>
                  <a:pt x="7315200" y="0"/>
                </a:lnTo>
                <a:lnTo>
                  <a:pt x="7315200" y="2209800"/>
                </a:lnTo>
                <a:lnTo>
                  <a:pt x="0" y="2209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1" name="Freeform 5">
            <a:extLst>
              <a:ext uri="{FF2B5EF4-FFF2-40B4-BE49-F238E27FC236}">
                <a16:creationId xmlns:a16="http://schemas.microsoft.com/office/drawing/2014/main" id="{E2157AC1-6B32-91F1-F509-C627F10E4E56}"/>
              </a:ext>
            </a:extLst>
          </p:cNvPr>
          <p:cNvSpPr/>
          <p:nvPr/>
        </p:nvSpPr>
        <p:spPr>
          <a:xfrm>
            <a:off x="12968123" y="6544267"/>
            <a:ext cx="5389490" cy="1819589"/>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 name="Freeform 9">
            <a:extLst>
              <a:ext uri="{FF2B5EF4-FFF2-40B4-BE49-F238E27FC236}">
                <a16:creationId xmlns:a16="http://schemas.microsoft.com/office/drawing/2014/main" id="{F7AE80CA-B30E-1DD0-44C3-5A7B84D05EF7}"/>
              </a:ext>
            </a:extLst>
          </p:cNvPr>
          <p:cNvSpPr/>
          <p:nvPr/>
        </p:nvSpPr>
        <p:spPr>
          <a:xfrm>
            <a:off x="6778000" y="1793116"/>
            <a:ext cx="4588324" cy="1949127"/>
          </a:xfrm>
          <a:custGeom>
            <a:avLst/>
            <a:gdLst/>
            <a:ahLst/>
            <a:cxnLst/>
            <a:rect l="l" t="t" r="r" b="b"/>
            <a:pathLst>
              <a:path w="7315200" h="3934968">
                <a:moveTo>
                  <a:pt x="0" y="0"/>
                </a:moveTo>
                <a:lnTo>
                  <a:pt x="7315200" y="0"/>
                </a:lnTo>
                <a:lnTo>
                  <a:pt x="7315200" y="3934968"/>
                </a:lnTo>
                <a:lnTo>
                  <a:pt x="0" y="393496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43" name="Freeform 4">
            <a:extLst>
              <a:ext uri="{FF2B5EF4-FFF2-40B4-BE49-F238E27FC236}">
                <a16:creationId xmlns:a16="http://schemas.microsoft.com/office/drawing/2014/main" id="{A2D15384-B8A5-1B72-EDCE-685010AF7D8C}"/>
              </a:ext>
            </a:extLst>
          </p:cNvPr>
          <p:cNvSpPr/>
          <p:nvPr/>
        </p:nvSpPr>
        <p:spPr>
          <a:xfrm>
            <a:off x="8398348" y="3546837"/>
            <a:ext cx="4423073" cy="2400132"/>
          </a:xfrm>
          <a:custGeom>
            <a:avLst/>
            <a:gdLst/>
            <a:ahLst/>
            <a:cxnLst/>
            <a:rect l="l" t="t" r="r" b="b"/>
            <a:pathLst>
              <a:path w="7315200" h="3934968">
                <a:moveTo>
                  <a:pt x="0" y="0"/>
                </a:moveTo>
                <a:lnTo>
                  <a:pt x="7315200" y="0"/>
                </a:lnTo>
                <a:lnTo>
                  <a:pt x="7315200" y="3934968"/>
                </a:lnTo>
                <a:lnTo>
                  <a:pt x="0" y="393496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4" name="Freeform 7">
            <a:extLst>
              <a:ext uri="{FF2B5EF4-FFF2-40B4-BE49-F238E27FC236}">
                <a16:creationId xmlns:a16="http://schemas.microsoft.com/office/drawing/2014/main" id="{F6815DF6-FB46-BFB7-22B4-8F5D593404D4}"/>
              </a:ext>
            </a:extLst>
          </p:cNvPr>
          <p:cNvSpPr/>
          <p:nvPr/>
        </p:nvSpPr>
        <p:spPr>
          <a:xfrm>
            <a:off x="479174" y="3576602"/>
            <a:ext cx="3098647" cy="2281582"/>
          </a:xfrm>
          <a:custGeom>
            <a:avLst/>
            <a:gdLst/>
            <a:ahLst/>
            <a:cxnLst/>
            <a:rect l="l" t="t" r="r" b="b"/>
            <a:pathLst>
              <a:path w="5588862" h="4114800">
                <a:moveTo>
                  <a:pt x="0" y="0"/>
                </a:moveTo>
                <a:lnTo>
                  <a:pt x="5588863" y="0"/>
                </a:lnTo>
                <a:lnTo>
                  <a:pt x="5588863"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46" name="Freeform 5">
            <a:extLst>
              <a:ext uri="{FF2B5EF4-FFF2-40B4-BE49-F238E27FC236}">
                <a16:creationId xmlns:a16="http://schemas.microsoft.com/office/drawing/2014/main" id="{9143AEE6-354D-1482-422D-ECA614419564}"/>
              </a:ext>
            </a:extLst>
          </p:cNvPr>
          <p:cNvSpPr/>
          <p:nvPr/>
        </p:nvSpPr>
        <p:spPr>
          <a:xfrm>
            <a:off x="11734800" y="1888435"/>
            <a:ext cx="5474414" cy="1824963"/>
          </a:xfrm>
          <a:custGeom>
            <a:avLst/>
            <a:gdLst/>
            <a:ahLst/>
            <a:cxnLst/>
            <a:rect l="l" t="t" r="r" b="b"/>
            <a:pathLst>
              <a:path w="7315200" h="2487168">
                <a:moveTo>
                  <a:pt x="0" y="0"/>
                </a:moveTo>
                <a:lnTo>
                  <a:pt x="7315200" y="0"/>
                </a:lnTo>
                <a:lnTo>
                  <a:pt x="7315200" y="2487168"/>
                </a:lnTo>
                <a:lnTo>
                  <a:pt x="0" y="248716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47" name="Freeform 8">
            <a:extLst>
              <a:ext uri="{FF2B5EF4-FFF2-40B4-BE49-F238E27FC236}">
                <a16:creationId xmlns:a16="http://schemas.microsoft.com/office/drawing/2014/main" id="{8999CE6F-A451-1450-A47D-0EFF418F827C}"/>
              </a:ext>
            </a:extLst>
          </p:cNvPr>
          <p:cNvSpPr/>
          <p:nvPr/>
        </p:nvSpPr>
        <p:spPr>
          <a:xfrm>
            <a:off x="5184169" y="6033627"/>
            <a:ext cx="7315200" cy="1898904"/>
          </a:xfrm>
          <a:custGeom>
            <a:avLst/>
            <a:gdLst/>
            <a:ahLst/>
            <a:cxnLst/>
            <a:rect l="l" t="t" r="r" b="b"/>
            <a:pathLst>
              <a:path w="7315200" h="1898904">
                <a:moveTo>
                  <a:pt x="0" y="0"/>
                </a:moveTo>
                <a:lnTo>
                  <a:pt x="7315200" y="0"/>
                </a:lnTo>
                <a:lnTo>
                  <a:pt x="7315200" y="1898904"/>
                </a:lnTo>
                <a:lnTo>
                  <a:pt x="0" y="189890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48" name="Freeform 9">
            <a:extLst>
              <a:ext uri="{FF2B5EF4-FFF2-40B4-BE49-F238E27FC236}">
                <a16:creationId xmlns:a16="http://schemas.microsoft.com/office/drawing/2014/main" id="{F3D8E6C4-B308-620A-EBCD-55002E038D68}"/>
              </a:ext>
            </a:extLst>
          </p:cNvPr>
          <p:cNvSpPr/>
          <p:nvPr/>
        </p:nvSpPr>
        <p:spPr>
          <a:xfrm>
            <a:off x="4035167" y="3804730"/>
            <a:ext cx="3996029" cy="1702396"/>
          </a:xfrm>
          <a:custGeom>
            <a:avLst/>
            <a:gdLst/>
            <a:ahLst/>
            <a:cxnLst/>
            <a:rect l="l" t="t" r="r" b="b"/>
            <a:pathLst>
              <a:path w="7315200" h="3418193">
                <a:moveTo>
                  <a:pt x="0" y="0"/>
                </a:moveTo>
                <a:lnTo>
                  <a:pt x="7315200" y="0"/>
                </a:lnTo>
                <a:lnTo>
                  <a:pt x="7315200" y="3418193"/>
                </a:lnTo>
                <a:lnTo>
                  <a:pt x="0" y="341819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49" name="Freeform 8">
            <a:extLst>
              <a:ext uri="{FF2B5EF4-FFF2-40B4-BE49-F238E27FC236}">
                <a16:creationId xmlns:a16="http://schemas.microsoft.com/office/drawing/2014/main" id="{FF940ABE-FC1B-B12D-67D1-47C4A9C0FC0C}"/>
              </a:ext>
            </a:extLst>
          </p:cNvPr>
          <p:cNvSpPr/>
          <p:nvPr/>
        </p:nvSpPr>
        <p:spPr>
          <a:xfrm>
            <a:off x="914586" y="8234462"/>
            <a:ext cx="5896909" cy="1965538"/>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50" name="Freeform 6">
            <a:extLst>
              <a:ext uri="{FF2B5EF4-FFF2-40B4-BE49-F238E27FC236}">
                <a16:creationId xmlns:a16="http://schemas.microsoft.com/office/drawing/2014/main" id="{5E7CD34E-205C-BC71-43D8-8D53B25ADA90}"/>
              </a:ext>
            </a:extLst>
          </p:cNvPr>
          <p:cNvSpPr/>
          <p:nvPr/>
        </p:nvSpPr>
        <p:spPr>
          <a:xfrm>
            <a:off x="86940" y="6054903"/>
            <a:ext cx="4588494" cy="1825440"/>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52" name="Freeform 2">
            <a:extLst>
              <a:ext uri="{FF2B5EF4-FFF2-40B4-BE49-F238E27FC236}">
                <a16:creationId xmlns:a16="http://schemas.microsoft.com/office/drawing/2014/main" id="{ADAEAA59-BD6A-C05E-8431-7D43F8F9694E}"/>
              </a:ext>
            </a:extLst>
          </p:cNvPr>
          <p:cNvSpPr/>
          <p:nvPr/>
        </p:nvSpPr>
        <p:spPr>
          <a:xfrm>
            <a:off x="467451" y="2077506"/>
            <a:ext cx="5534035" cy="1205976"/>
          </a:xfrm>
          <a:custGeom>
            <a:avLst/>
            <a:gdLst/>
            <a:ahLst/>
            <a:cxnLst/>
            <a:rect l="l" t="t" r="r" b="b"/>
            <a:pathLst>
              <a:path w="7315200" h="1810512">
                <a:moveTo>
                  <a:pt x="0" y="0"/>
                </a:moveTo>
                <a:lnTo>
                  <a:pt x="7315200" y="0"/>
                </a:lnTo>
                <a:lnTo>
                  <a:pt x="7315200" y="1810512"/>
                </a:lnTo>
                <a:lnTo>
                  <a:pt x="0" y="1810512"/>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inVertical)">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inVertical)">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arn(inVertical)">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6" grpId="0" animBg="1"/>
      <p:bldP spid="47" grpId="0" animBg="1"/>
      <p:bldP spid="48" grpId="0" animBg="1"/>
      <p:bldP spid="49" grpId="0" animBg="1"/>
      <p:bldP spid="50" grpId="0" animBg="1"/>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4573088-063A-96B7-5B4B-84B430EB9449}"/>
              </a:ext>
            </a:extLst>
          </p:cNvPr>
          <p:cNvPicPr>
            <a:picLocks noChangeAspect="1"/>
          </p:cNvPicPr>
          <p:nvPr/>
        </p:nvPicPr>
        <p:blipFill>
          <a:blip r:embed="rId2"/>
          <a:stretch>
            <a:fillRect/>
          </a:stretch>
        </p:blipFill>
        <p:spPr>
          <a:xfrm>
            <a:off x="0" y="-36270"/>
            <a:ext cx="18288000" cy="10323270"/>
          </a:xfrm>
          <a:prstGeom prst="rect">
            <a:avLst/>
          </a:prstGeom>
        </p:spPr>
      </p:pic>
      <p:sp>
        <p:nvSpPr>
          <p:cNvPr id="2" name="Freeform 2"/>
          <p:cNvSpPr/>
          <p:nvPr/>
        </p:nvSpPr>
        <p:spPr>
          <a:xfrm>
            <a:off x="3236820" y="8905073"/>
            <a:ext cx="11814359" cy="10289233"/>
          </a:xfrm>
          <a:custGeom>
            <a:avLst/>
            <a:gdLst/>
            <a:ahLst/>
            <a:cxnLst/>
            <a:rect l="l" t="t" r="r" b="b"/>
            <a:pathLst>
              <a:path w="11814359" h="10289233">
                <a:moveTo>
                  <a:pt x="0" y="0"/>
                </a:moveTo>
                <a:lnTo>
                  <a:pt x="11814360" y="0"/>
                </a:lnTo>
                <a:lnTo>
                  <a:pt x="11814360" y="10289233"/>
                </a:lnTo>
                <a:lnTo>
                  <a:pt x="0" y="102892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7290547" y="6350533"/>
            <a:ext cx="3932269" cy="3633237"/>
          </a:xfrm>
          <a:prstGeom prst="rect">
            <a:avLst/>
          </a:prstGeom>
        </p:spPr>
      </p:pic>
      <p:sp>
        <p:nvSpPr>
          <p:cNvPr id="4" name="Freeform 4"/>
          <p:cNvSpPr/>
          <p:nvPr/>
        </p:nvSpPr>
        <p:spPr>
          <a:xfrm>
            <a:off x="-551849" y="-585138"/>
            <a:ext cx="6013418" cy="2624037"/>
          </a:xfrm>
          <a:custGeom>
            <a:avLst/>
            <a:gdLst/>
            <a:ahLst/>
            <a:cxnLst/>
            <a:rect l="l" t="t" r="r" b="b"/>
            <a:pathLst>
              <a:path w="6013418" h="2624037">
                <a:moveTo>
                  <a:pt x="0" y="0"/>
                </a:moveTo>
                <a:lnTo>
                  <a:pt x="6013418" y="0"/>
                </a:lnTo>
                <a:lnTo>
                  <a:pt x="6013418" y="2624037"/>
                </a:lnTo>
                <a:lnTo>
                  <a:pt x="0" y="26240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551849" y="2038899"/>
            <a:ext cx="4815442" cy="8740902"/>
          </a:xfrm>
          <a:custGeom>
            <a:avLst/>
            <a:gdLst/>
            <a:ahLst/>
            <a:cxnLst/>
            <a:rect l="l" t="t" r="r" b="b"/>
            <a:pathLst>
              <a:path w="4815442" h="8740902">
                <a:moveTo>
                  <a:pt x="0" y="0"/>
                </a:moveTo>
                <a:lnTo>
                  <a:pt x="4815442" y="0"/>
                </a:lnTo>
                <a:lnTo>
                  <a:pt x="4815442" y="8740902"/>
                </a:lnTo>
                <a:lnTo>
                  <a:pt x="0" y="8740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flipH="1">
            <a:off x="9742414" y="-585138"/>
            <a:ext cx="6013418" cy="2624037"/>
          </a:xfrm>
          <a:custGeom>
            <a:avLst/>
            <a:gdLst/>
            <a:ahLst/>
            <a:cxnLst/>
            <a:rect l="l" t="t" r="r" b="b"/>
            <a:pathLst>
              <a:path w="6013418" h="2624037">
                <a:moveTo>
                  <a:pt x="6013419" y="0"/>
                </a:moveTo>
                <a:lnTo>
                  <a:pt x="0" y="0"/>
                </a:lnTo>
                <a:lnTo>
                  <a:pt x="0" y="2624037"/>
                </a:lnTo>
                <a:lnTo>
                  <a:pt x="6013419" y="2624037"/>
                </a:lnTo>
                <a:lnTo>
                  <a:pt x="601341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4237866" y="2038899"/>
            <a:ext cx="4815442" cy="8740902"/>
          </a:xfrm>
          <a:custGeom>
            <a:avLst/>
            <a:gdLst/>
            <a:ahLst/>
            <a:cxnLst/>
            <a:rect l="l" t="t" r="r" b="b"/>
            <a:pathLst>
              <a:path w="4815442" h="8740902">
                <a:moveTo>
                  <a:pt x="0" y="0"/>
                </a:moveTo>
                <a:lnTo>
                  <a:pt x="4815442" y="0"/>
                </a:lnTo>
                <a:lnTo>
                  <a:pt x="4815442" y="8740902"/>
                </a:lnTo>
                <a:lnTo>
                  <a:pt x="0" y="8740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4607942" y="-585138"/>
            <a:ext cx="6013418" cy="2624037"/>
          </a:xfrm>
          <a:custGeom>
            <a:avLst/>
            <a:gdLst/>
            <a:ahLst/>
            <a:cxnLst/>
            <a:rect l="l" t="t" r="r" b="b"/>
            <a:pathLst>
              <a:path w="6013418" h="2624037">
                <a:moveTo>
                  <a:pt x="0" y="0"/>
                </a:moveTo>
                <a:lnTo>
                  <a:pt x="6013418" y="0"/>
                </a:lnTo>
                <a:lnTo>
                  <a:pt x="6013418" y="2624037"/>
                </a:lnTo>
                <a:lnTo>
                  <a:pt x="0" y="2624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9"/>
          <p:cNvSpPr txBox="1"/>
          <p:nvPr/>
        </p:nvSpPr>
        <p:spPr>
          <a:xfrm>
            <a:off x="4195026" y="1791249"/>
            <a:ext cx="8323985" cy="2509405"/>
          </a:xfrm>
          <a:prstGeom prst="rect">
            <a:avLst/>
          </a:prstGeom>
        </p:spPr>
        <p:txBody>
          <a:bodyPr wrap="square" lIns="0" tIns="0" rIns="0" bIns="0" rtlCol="0" anchor="t">
            <a:spAutoFit/>
          </a:bodyPr>
          <a:lstStyle/>
          <a:p>
            <a:pPr algn="ctr">
              <a:lnSpc>
                <a:spcPts val="18379"/>
              </a:lnSpc>
            </a:pPr>
            <a:r>
              <a:rPr lang="en-US" sz="22800" b="1" dirty="0">
                <a:solidFill>
                  <a:srgbClr val="CFA9CB"/>
                </a:solidFill>
                <a:latin typeface="Rastanty Cortez" panose="02000506000000020003" pitchFamily="2" charset="0"/>
              </a:rPr>
              <a:t>Classroom</a:t>
            </a:r>
          </a:p>
        </p:txBody>
      </p:sp>
      <p:sp>
        <p:nvSpPr>
          <p:cNvPr id="10" name="TextBox 10"/>
          <p:cNvSpPr txBox="1"/>
          <p:nvPr/>
        </p:nvSpPr>
        <p:spPr>
          <a:xfrm>
            <a:off x="5891425" y="3247119"/>
            <a:ext cx="9189916" cy="3103414"/>
          </a:xfrm>
          <a:prstGeom prst="rect">
            <a:avLst/>
          </a:prstGeom>
        </p:spPr>
        <p:txBody>
          <a:bodyPr lIns="0" tIns="0" rIns="0" bIns="0" rtlCol="0" anchor="t">
            <a:spAutoFit/>
          </a:bodyPr>
          <a:lstStyle/>
          <a:p>
            <a:pPr algn="ctr">
              <a:lnSpc>
                <a:spcPts val="24152"/>
              </a:lnSpc>
            </a:pPr>
            <a:r>
              <a:rPr lang="en-US" sz="22800" b="1" dirty="0">
                <a:solidFill>
                  <a:srgbClr val="F47292"/>
                </a:solidFill>
                <a:latin typeface="Rastanty Cortez" panose="02000506000000020003" pitchFamily="2" charset="0"/>
              </a:rPr>
              <a:t>Birthday</a:t>
            </a:r>
            <a:r>
              <a:rPr lang="en-US" sz="24800" b="1" dirty="0">
                <a:solidFill>
                  <a:srgbClr val="F47292"/>
                </a:solidFill>
                <a:latin typeface="Rastanty Cortez" panose="02000506000000020003" pitchFamily="2" charset="0"/>
              </a:rPr>
              <a:t>s</a:t>
            </a:r>
          </a:p>
        </p:txBody>
      </p:sp>
      <p:sp>
        <p:nvSpPr>
          <p:cNvPr id="11" name="Freeform 11"/>
          <p:cNvSpPr/>
          <p:nvPr/>
        </p:nvSpPr>
        <p:spPr>
          <a:xfrm>
            <a:off x="15051180" y="-585138"/>
            <a:ext cx="6013418" cy="2624037"/>
          </a:xfrm>
          <a:custGeom>
            <a:avLst/>
            <a:gdLst/>
            <a:ahLst/>
            <a:cxnLst/>
            <a:rect l="l" t="t" r="r" b="b"/>
            <a:pathLst>
              <a:path w="6013418" h="2624037">
                <a:moveTo>
                  <a:pt x="0" y="0"/>
                </a:moveTo>
                <a:lnTo>
                  <a:pt x="6013418" y="0"/>
                </a:lnTo>
                <a:lnTo>
                  <a:pt x="6013418" y="2624037"/>
                </a:lnTo>
                <a:lnTo>
                  <a:pt x="0" y="2624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3000"/>
            </a:blip>
            <a:stretch>
              <a:fillRect t="-39957" b="-39957"/>
            </a:stretch>
          </a:blipFill>
        </p:spPr>
        <p:txBody>
          <a:bodyPr/>
          <a:lstStyle/>
          <a:p>
            <a:endParaRPr lang="en-US"/>
          </a:p>
        </p:txBody>
      </p:sp>
      <p:sp>
        <p:nvSpPr>
          <p:cNvPr id="3" name="Freeform 3"/>
          <p:cNvSpPr/>
          <p:nvPr/>
        </p:nvSpPr>
        <p:spPr>
          <a:xfrm>
            <a:off x="2062233" y="1573104"/>
            <a:ext cx="14163533" cy="6940131"/>
          </a:xfrm>
          <a:custGeom>
            <a:avLst/>
            <a:gdLst/>
            <a:ahLst/>
            <a:cxnLst/>
            <a:rect l="l" t="t" r="r" b="b"/>
            <a:pathLst>
              <a:path w="14163533" h="6940131">
                <a:moveTo>
                  <a:pt x="0" y="0"/>
                </a:moveTo>
                <a:lnTo>
                  <a:pt x="14163534" y="0"/>
                </a:lnTo>
                <a:lnTo>
                  <a:pt x="14163534" y="6940131"/>
                </a:lnTo>
                <a:lnTo>
                  <a:pt x="0" y="69401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735972" y="1673434"/>
            <a:ext cx="8816056" cy="3074600"/>
          </a:xfrm>
          <a:custGeom>
            <a:avLst/>
            <a:gdLst/>
            <a:ahLst/>
            <a:cxnLst/>
            <a:rect l="l" t="t" r="r" b="b"/>
            <a:pathLst>
              <a:path w="8816056" h="3074600">
                <a:moveTo>
                  <a:pt x="0" y="0"/>
                </a:moveTo>
                <a:lnTo>
                  <a:pt x="8816056" y="0"/>
                </a:lnTo>
                <a:lnTo>
                  <a:pt x="8816056" y="3074600"/>
                </a:lnTo>
                <a:lnTo>
                  <a:pt x="0" y="3074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77645" y="7519550"/>
            <a:ext cx="5305653" cy="4523070"/>
          </a:xfrm>
          <a:custGeom>
            <a:avLst/>
            <a:gdLst/>
            <a:ahLst/>
            <a:cxnLst/>
            <a:rect l="l" t="t" r="r" b="b"/>
            <a:pathLst>
              <a:path w="5305653" h="4523070">
                <a:moveTo>
                  <a:pt x="0" y="0"/>
                </a:moveTo>
                <a:lnTo>
                  <a:pt x="5305653" y="0"/>
                </a:lnTo>
                <a:lnTo>
                  <a:pt x="5305653" y="4523069"/>
                </a:lnTo>
                <a:lnTo>
                  <a:pt x="0" y="45230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flipV="1">
            <a:off x="-1582761" y="-1181388"/>
            <a:ext cx="5780296" cy="4927702"/>
          </a:xfrm>
          <a:custGeom>
            <a:avLst/>
            <a:gdLst/>
            <a:ahLst/>
            <a:cxnLst/>
            <a:rect l="l" t="t" r="r" b="b"/>
            <a:pathLst>
              <a:path w="5780296" h="4927702">
                <a:moveTo>
                  <a:pt x="5780296" y="4927702"/>
                </a:moveTo>
                <a:lnTo>
                  <a:pt x="0" y="4927702"/>
                </a:lnTo>
                <a:lnTo>
                  <a:pt x="0" y="0"/>
                </a:lnTo>
                <a:lnTo>
                  <a:pt x="5780296" y="0"/>
                </a:lnTo>
                <a:lnTo>
                  <a:pt x="5780296" y="4927702"/>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2191037">
            <a:off x="12752989" y="448448"/>
            <a:ext cx="2249311" cy="2249311"/>
          </a:xfrm>
          <a:custGeom>
            <a:avLst/>
            <a:gdLst/>
            <a:ahLst/>
            <a:cxnLst/>
            <a:rect l="l" t="t" r="r" b="b"/>
            <a:pathLst>
              <a:path w="2249311" h="2249311">
                <a:moveTo>
                  <a:pt x="0" y="0"/>
                </a:moveTo>
                <a:lnTo>
                  <a:pt x="2249311" y="0"/>
                </a:lnTo>
                <a:lnTo>
                  <a:pt x="2249311" y="2249311"/>
                </a:lnTo>
                <a:lnTo>
                  <a:pt x="0" y="22493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2502092" y="4565464"/>
            <a:ext cx="13283815" cy="1804064"/>
          </a:xfrm>
          <a:prstGeom prst="rect">
            <a:avLst/>
          </a:prstGeom>
        </p:spPr>
        <p:txBody>
          <a:bodyPr lIns="0" tIns="0" rIns="0" bIns="0" rtlCol="0" anchor="t">
            <a:spAutoFit/>
          </a:bodyPr>
          <a:lstStyle/>
          <a:p>
            <a:pPr algn="ctr">
              <a:lnSpc>
                <a:spcPts val="14688"/>
              </a:lnSpc>
            </a:pPr>
            <a:r>
              <a:rPr lang="en-US" sz="10491" dirty="0">
                <a:solidFill>
                  <a:srgbClr val="000000"/>
                </a:solidFill>
                <a:latin typeface="Luckiest Guy"/>
              </a:rPr>
              <a:t>starter</a:t>
            </a:r>
          </a:p>
        </p:txBody>
      </p:sp>
      <p:sp>
        <p:nvSpPr>
          <p:cNvPr id="9" name="TextBox 9"/>
          <p:cNvSpPr txBox="1"/>
          <p:nvPr/>
        </p:nvSpPr>
        <p:spPr>
          <a:xfrm>
            <a:off x="6211095" y="6155778"/>
            <a:ext cx="5865811" cy="633891"/>
          </a:xfrm>
          <a:prstGeom prst="rect">
            <a:avLst/>
          </a:prstGeom>
        </p:spPr>
        <p:txBody>
          <a:bodyPr lIns="0" tIns="0" rIns="0" bIns="0" rtlCol="0" anchor="t">
            <a:spAutoFit/>
          </a:bodyPr>
          <a:lstStyle/>
          <a:p>
            <a:pPr algn="ctr">
              <a:lnSpc>
                <a:spcPts val="5216"/>
              </a:lnSpc>
            </a:pPr>
            <a:r>
              <a:rPr lang="en-US" sz="3726" dirty="0">
                <a:solidFill>
                  <a:srgbClr val="000000"/>
                </a:solidFill>
                <a:latin typeface="Poppins Medium"/>
              </a:rPr>
              <a:t>Period 1 – Back to school</a:t>
            </a:r>
          </a:p>
        </p:txBody>
      </p:sp>
      <p:sp>
        <p:nvSpPr>
          <p:cNvPr id="10" name="Freeform 10"/>
          <p:cNvSpPr/>
          <p:nvPr/>
        </p:nvSpPr>
        <p:spPr>
          <a:xfrm>
            <a:off x="314224" y="3746314"/>
            <a:ext cx="1986326" cy="2057400"/>
          </a:xfrm>
          <a:custGeom>
            <a:avLst/>
            <a:gdLst/>
            <a:ahLst/>
            <a:cxnLst/>
            <a:rect l="l" t="t" r="r" b="b"/>
            <a:pathLst>
              <a:path w="1986326" h="2057400">
                <a:moveTo>
                  <a:pt x="0" y="0"/>
                </a:moveTo>
                <a:lnTo>
                  <a:pt x="1986326" y="0"/>
                </a:lnTo>
                <a:lnTo>
                  <a:pt x="1986326"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16457080" y="5803714"/>
            <a:ext cx="1604441" cy="1661850"/>
          </a:xfrm>
          <a:custGeom>
            <a:avLst/>
            <a:gdLst/>
            <a:ahLst/>
            <a:cxnLst/>
            <a:rect l="l" t="t" r="r" b="b"/>
            <a:pathLst>
              <a:path w="1604441" h="1661850">
                <a:moveTo>
                  <a:pt x="0" y="0"/>
                </a:moveTo>
                <a:lnTo>
                  <a:pt x="1604440" y="0"/>
                </a:lnTo>
                <a:lnTo>
                  <a:pt x="1604440" y="1661850"/>
                </a:lnTo>
                <a:lnTo>
                  <a:pt x="0" y="16618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Happy Birthday (Q's 30th birthday) - Beat - Single - Album by H2K &amp; VuNhann - Apple Music">
            <a:hlinkClick r:id="" action="ppaction://media"/>
            <a:extLst>
              <a:ext uri="{FF2B5EF4-FFF2-40B4-BE49-F238E27FC236}">
                <a16:creationId xmlns:a16="http://schemas.microsoft.com/office/drawing/2014/main" id="{CB0FEDCD-5511-F94A-D4D9-BFA99E94D1CB}"/>
              </a:ext>
            </a:extLst>
          </p:cNvPr>
          <p:cNvPicPr>
            <a:picLocks noChangeAspect="1"/>
          </p:cNvPicPr>
          <p:nvPr>
            <a:audioFile r:link="rId1"/>
            <p:extLst>
              <p:ext uri="{DAA4B4D4-6D71-4841-9C94-3DE7FCFB9230}">
                <p14:media xmlns:p14="http://schemas.microsoft.com/office/powerpoint/2010/main" r:embed="rId2">
                  <p14:trim st="9930"/>
                </p14:media>
              </p:ext>
            </p:extLst>
          </p:nvPr>
        </p:nvPicPr>
        <p:blipFill>
          <a:blip r:embed="rId8"/>
          <a:stretch>
            <a:fillRect/>
          </a:stretch>
        </p:blipFill>
        <p:spPr>
          <a:xfrm>
            <a:off x="15526042" y="824145"/>
            <a:ext cx="1268691" cy="1268691"/>
          </a:xfrm>
          <a:prstGeom prst="rect">
            <a:avLst/>
          </a:prstGeom>
        </p:spPr>
      </p:pic>
      <p:pic>
        <p:nvPicPr>
          <p:cNvPr id="116" name="Happy Birthday (Q's 30th birthday) - Beat - Single - Album by H2K &amp; VuNhann - Apple Music">
            <a:hlinkClick r:id="" action="ppaction://media"/>
            <a:extLst>
              <a:ext uri="{FF2B5EF4-FFF2-40B4-BE49-F238E27FC236}">
                <a16:creationId xmlns:a16="http://schemas.microsoft.com/office/drawing/2014/main" id="{21CA3155-82B8-B7F2-ABAB-0A9B3C3EAB38}"/>
              </a:ext>
            </a:extLst>
          </p:cNvPr>
          <p:cNvPicPr>
            <a:picLocks noChangeAspect="1"/>
          </p:cNvPicPr>
          <p:nvPr>
            <a:audioFile r:link="rId1"/>
            <p:extLst>
              <p:ext uri="{DAA4B4D4-6D71-4841-9C94-3DE7FCFB9230}">
                <p14:media xmlns:p14="http://schemas.microsoft.com/office/powerpoint/2010/main" r:embed="rId2">
                  <p14:trim st="9930"/>
                </p14:media>
              </p:ext>
            </p:extLst>
          </p:nvPr>
        </p:nvPicPr>
        <p:blipFill>
          <a:blip r:embed="rId8"/>
          <a:stretch>
            <a:fillRect/>
          </a:stretch>
        </p:blipFill>
        <p:spPr>
          <a:xfrm>
            <a:off x="14308955" y="922924"/>
            <a:ext cx="1268691" cy="1268691"/>
          </a:xfrm>
          <a:prstGeom prst="rect">
            <a:avLst/>
          </a:prstGeom>
        </p:spPr>
      </p:pic>
      <p:pic>
        <p:nvPicPr>
          <p:cNvPr id="115" name="Happy Birthday (Q's 30th birthday) - Beat - Single - Album by H2K &amp; VuNhann - Apple Music">
            <a:hlinkClick r:id="" action="ppaction://media"/>
            <a:extLst>
              <a:ext uri="{FF2B5EF4-FFF2-40B4-BE49-F238E27FC236}">
                <a16:creationId xmlns:a16="http://schemas.microsoft.com/office/drawing/2014/main" id="{9C39ABC0-87A6-116C-B55F-ACDE8E8EA159}"/>
              </a:ext>
            </a:extLst>
          </p:cNvPr>
          <p:cNvPicPr>
            <a:picLocks noChangeAspect="1"/>
          </p:cNvPicPr>
          <p:nvPr>
            <a:audioFile r:link="rId1"/>
            <p:extLst>
              <p:ext uri="{DAA4B4D4-6D71-4841-9C94-3DE7FCFB9230}">
                <p14:media xmlns:p14="http://schemas.microsoft.com/office/powerpoint/2010/main" r:embed="rId2">
                  <p14:trim st="9930"/>
                </p14:media>
              </p:ext>
            </p:extLst>
          </p:nvPr>
        </p:nvPicPr>
        <p:blipFill>
          <a:blip r:embed="rId8"/>
          <a:stretch>
            <a:fillRect/>
          </a:stretch>
        </p:blipFill>
        <p:spPr>
          <a:xfrm>
            <a:off x="13072269" y="839430"/>
            <a:ext cx="1268691" cy="1268691"/>
          </a:xfrm>
          <a:prstGeom prst="rect">
            <a:avLst/>
          </a:prstGeom>
        </p:spPr>
      </p:pic>
      <p:pic>
        <p:nvPicPr>
          <p:cNvPr id="60" name="Picture 59">
            <a:extLst>
              <a:ext uri="{FF2B5EF4-FFF2-40B4-BE49-F238E27FC236}">
                <a16:creationId xmlns:a16="http://schemas.microsoft.com/office/drawing/2014/main" id="{9F8ED571-3056-F7FF-4B45-C23FB0B60C49}"/>
              </a:ext>
            </a:extLst>
          </p:cNvPr>
          <p:cNvPicPr>
            <a:picLocks noChangeAspect="1"/>
          </p:cNvPicPr>
          <p:nvPr/>
        </p:nvPicPr>
        <p:blipFill>
          <a:blip r:embed="rId9"/>
          <a:stretch>
            <a:fillRect/>
          </a:stretch>
        </p:blipFill>
        <p:spPr>
          <a:xfrm>
            <a:off x="0" y="-36270"/>
            <a:ext cx="18288000" cy="10323270"/>
          </a:xfrm>
          <a:prstGeom prst="rect">
            <a:avLst/>
          </a:prstGeom>
        </p:spPr>
      </p:pic>
      <p:sp>
        <p:nvSpPr>
          <p:cNvPr id="6" name="TextBox 6"/>
          <p:cNvSpPr txBox="1"/>
          <p:nvPr/>
        </p:nvSpPr>
        <p:spPr>
          <a:xfrm>
            <a:off x="4943517" y="775816"/>
            <a:ext cx="8154201" cy="1553759"/>
          </a:xfrm>
          <a:prstGeom prst="rect">
            <a:avLst/>
          </a:prstGeom>
        </p:spPr>
        <p:txBody>
          <a:bodyPr wrap="square" lIns="0" tIns="0" rIns="0" bIns="0" rtlCol="0" anchor="t">
            <a:spAutoFit/>
          </a:bodyPr>
          <a:lstStyle/>
          <a:p>
            <a:pPr algn="ctr">
              <a:lnSpc>
                <a:spcPts val="11504"/>
              </a:lnSpc>
            </a:pPr>
            <a:r>
              <a:rPr lang="en-US" sz="13800" b="1" dirty="0">
                <a:solidFill>
                  <a:srgbClr val="F787A3"/>
                </a:solidFill>
                <a:latin typeface="Rastanty Cortez" panose="02000506000000020003" pitchFamily="2" charset="0"/>
              </a:rPr>
              <a:t>Birthday line-up</a:t>
            </a:r>
          </a:p>
        </p:txBody>
      </p:sp>
      <p:sp>
        <p:nvSpPr>
          <p:cNvPr id="7" name="Freeform 7"/>
          <p:cNvSpPr/>
          <p:nvPr/>
        </p:nvSpPr>
        <p:spPr>
          <a:xfrm>
            <a:off x="127835" y="-399978"/>
            <a:ext cx="2907416" cy="1268691"/>
          </a:xfrm>
          <a:custGeom>
            <a:avLst/>
            <a:gdLst/>
            <a:ahLst/>
            <a:cxnLst/>
            <a:rect l="l" t="t" r="r" b="b"/>
            <a:pathLst>
              <a:path w="2907416" h="1268691">
                <a:moveTo>
                  <a:pt x="0" y="0"/>
                </a:moveTo>
                <a:lnTo>
                  <a:pt x="2907416" y="0"/>
                </a:lnTo>
                <a:lnTo>
                  <a:pt x="2907416" y="1268690"/>
                </a:lnTo>
                <a:lnTo>
                  <a:pt x="0" y="12686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5104988" y="-399978"/>
            <a:ext cx="2907416" cy="1268691"/>
          </a:xfrm>
          <a:custGeom>
            <a:avLst/>
            <a:gdLst/>
            <a:ahLst/>
            <a:cxnLst/>
            <a:rect l="l" t="t" r="r" b="b"/>
            <a:pathLst>
              <a:path w="2907416" h="1268691">
                <a:moveTo>
                  <a:pt x="2907416" y="0"/>
                </a:moveTo>
                <a:lnTo>
                  <a:pt x="0" y="0"/>
                </a:lnTo>
                <a:lnTo>
                  <a:pt x="0" y="1268690"/>
                </a:lnTo>
                <a:lnTo>
                  <a:pt x="2907416" y="1268690"/>
                </a:lnTo>
                <a:lnTo>
                  <a:pt x="290741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2622533" y="-399978"/>
            <a:ext cx="2907416" cy="1268691"/>
          </a:xfrm>
          <a:custGeom>
            <a:avLst/>
            <a:gdLst/>
            <a:ahLst/>
            <a:cxnLst/>
            <a:rect l="l" t="t" r="r" b="b"/>
            <a:pathLst>
              <a:path w="2907416" h="1268691">
                <a:moveTo>
                  <a:pt x="0" y="0"/>
                </a:moveTo>
                <a:lnTo>
                  <a:pt x="2907415" y="0"/>
                </a:lnTo>
                <a:lnTo>
                  <a:pt x="2907415" y="1268690"/>
                </a:lnTo>
                <a:lnTo>
                  <a:pt x="0" y="12686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7671713" y="-399978"/>
            <a:ext cx="2907416" cy="1268691"/>
          </a:xfrm>
          <a:custGeom>
            <a:avLst/>
            <a:gdLst/>
            <a:ahLst/>
            <a:cxnLst/>
            <a:rect l="l" t="t" r="r" b="b"/>
            <a:pathLst>
              <a:path w="2907416" h="1268691">
                <a:moveTo>
                  <a:pt x="0" y="0"/>
                </a:moveTo>
                <a:lnTo>
                  <a:pt x="2907416" y="0"/>
                </a:lnTo>
                <a:lnTo>
                  <a:pt x="2907416" y="1268690"/>
                </a:lnTo>
                <a:lnTo>
                  <a:pt x="0" y="12686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flipH="1">
            <a:off x="10157989" y="-399978"/>
            <a:ext cx="2907416" cy="1268691"/>
          </a:xfrm>
          <a:custGeom>
            <a:avLst/>
            <a:gdLst/>
            <a:ahLst/>
            <a:cxnLst/>
            <a:rect l="l" t="t" r="r" b="b"/>
            <a:pathLst>
              <a:path w="2907416" h="1268691">
                <a:moveTo>
                  <a:pt x="2907416" y="0"/>
                </a:moveTo>
                <a:lnTo>
                  <a:pt x="0" y="0"/>
                </a:lnTo>
                <a:lnTo>
                  <a:pt x="0" y="1268690"/>
                </a:lnTo>
                <a:lnTo>
                  <a:pt x="2907416" y="1268690"/>
                </a:lnTo>
                <a:lnTo>
                  <a:pt x="290741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4" name="Freeform 34"/>
          <p:cNvSpPr/>
          <p:nvPr/>
        </p:nvSpPr>
        <p:spPr>
          <a:xfrm>
            <a:off x="12618626" y="-399978"/>
            <a:ext cx="2907416" cy="1268691"/>
          </a:xfrm>
          <a:custGeom>
            <a:avLst/>
            <a:gdLst/>
            <a:ahLst/>
            <a:cxnLst/>
            <a:rect l="l" t="t" r="r" b="b"/>
            <a:pathLst>
              <a:path w="2907416" h="1268691">
                <a:moveTo>
                  <a:pt x="0" y="0"/>
                </a:moveTo>
                <a:lnTo>
                  <a:pt x="2907415" y="0"/>
                </a:lnTo>
                <a:lnTo>
                  <a:pt x="2907415" y="1268690"/>
                </a:lnTo>
                <a:lnTo>
                  <a:pt x="0" y="12686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5" name="Freeform 35"/>
          <p:cNvSpPr/>
          <p:nvPr/>
        </p:nvSpPr>
        <p:spPr>
          <a:xfrm flipH="1">
            <a:off x="15169738" y="-239991"/>
            <a:ext cx="2907416" cy="1268691"/>
          </a:xfrm>
          <a:custGeom>
            <a:avLst/>
            <a:gdLst/>
            <a:ahLst/>
            <a:cxnLst/>
            <a:rect l="l" t="t" r="r" b="b"/>
            <a:pathLst>
              <a:path w="2907416" h="1268691">
                <a:moveTo>
                  <a:pt x="2907416" y="0"/>
                </a:moveTo>
                <a:lnTo>
                  <a:pt x="0" y="0"/>
                </a:lnTo>
                <a:lnTo>
                  <a:pt x="0" y="1268691"/>
                </a:lnTo>
                <a:lnTo>
                  <a:pt x="2907416" y="1268691"/>
                </a:lnTo>
                <a:lnTo>
                  <a:pt x="290741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68" name="Group 67">
            <a:extLst>
              <a:ext uri="{FF2B5EF4-FFF2-40B4-BE49-F238E27FC236}">
                <a16:creationId xmlns:a16="http://schemas.microsoft.com/office/drawing/2014/main" id="{56752587-17F6-3A48-CF58-56C9F0928F57}"/>
              </a:ext>
            </a:extLst>
          </p:cNvPr>
          <p:cNvGrpSpPr/>
          <p:nvPr/>
        </p:nvGrpSpPr>
        <p:grpSpPr>
          <a:xfrm>
            <a:off x="358454" y="4723908"/>
            <a:ext cx="2639432" cy="1036097"/>
            <a:chOff x="2622533" y="4040040"/>
            <a:chExt cx="2639432" cy="1036097"/>
          </a:xfrm>
        </p:grpSpPr>
        <p:grpSp>
          <p:nvGrpSpPr>
            <p:cNvPr id="4" name="Group 4"/>
            <p:cNvGrpSpPr/>
            <p:nvPr/>
          </p:nvGrpSpPr>
          <p:grpSpPr>
            <a:xfrm>
              <a:off x="2622533" y="4040040"/>
              <a:ext cx="2639432" cy="1036097"/>
              <a:chOff x="0" y="0"/>
              <a:chExt cx="1500445" cy="2156610"/>
            </a:xfrm>
          </p:grpSpPr>
          <p:sp>
            <p:nvSpPr>
              <p:cNvPr id="5" name="Freeform 5"/>
              <p:cNvSpPr/>
              <p:nvPr/>
            </p:nvSpPr>
            <p:spPr>
              <a:xfrm>
                <a:off x="0" y="0"/>
                <a:ext cx="1500445" cy="2156610"/>
              </a:xfrm>
              <a:custGeom>
                <a:avLst/>
                <a:gdLst/>
                <a:ahLst/>
                <a:cxnLst/>
                <a:rect l="l" t="t" r="r" b="b"/>
                <a:pathLst>
                  <a:path w="1500445" h="2156610">
                    <a:moveTo>
                      <a:pt x="1375985" y="2156609"/>
                    </a:moveTo>
                    <a:lnTo>
                      <a:pt x="124460" y="2156609"/>
                    </a:lnTo>
                    <a:cubicBezTo>
                      <a:pt x="55880" y="2156609"/>
                      <a:pt x="0" y="2100730"/>
                      <a:pt x="0" y="2032149"/>
                    </a:cubicBezTo>
                    <a:lnTo>
                      <a:pt x="0" y="124460"/>
                    </a:lnTo>
                    <a:cubicBezTo>
                      <a:pt x="0" y="55880"/>
                      <a:pt x="55880" y="0"/>
                      <a:pt x="124460" y="0"/>
                    </a:cubicBezTo>
                    <a:lnTo>
                      <a:pt x="1375985" y="0"/>
                    </a:lnTo>
                    <a:cubicBezTo>
                      <a:pt x="1444565" y="0"/>
                      <a:pt x="1500445" y="55880"/>
                      <a:pt x="1500445" y="124460"/>
                    </a:cubicBezTo>
                    <a:lnTo>
                      <a:pt x="1500445" y="2032150"/>
                    </a:lnTo>
                    <a:cubicBezTo>
                      <a:pt x="1500445" y="2100730"/>
                      <a:pt x="1444565" y="2156610"/>
                      <a:pt x="1375985" y="2156610"/>
                    </a:cubicBezTo>
                    <a:close/>
                  </a:path>
                </a:pathLst>
              </a:custGeom>
              <a:solidFill>
                <a:srgbClr val="CFA9CB"/>
              </a:solidFill>
            </p:spPr>
            <p:txBody>
              <a:bodyPr/>
              <a:lstStyle/>
              <a:p>
                <a:endParaRPr lang="en-US"/>
              </a:p>
            </p:txBody>
          </p:sp>
        </p:grpSp>
        <p:sp>
          <p:nvSpPr>
            <p:cNvPr id="36" name="TextBox 36"/>
            <p:cNvSpPr txBox="1"/>
            <p:nvPr/>
          </p:nvSpPr>
          <p:spPr>
            <a:xfrm>
              <a:off x="2622533" y="4156976"/>
              <a:ext cx="2639432" cy="846386"/>
            </a:xfrm>
            <a:prstGeom prst="rect">
              <a:avLst/>
            </a:prstGeom>
          </p:spPr>
          <p:txBody>
            <a:bodyPr lIns="0" tIns="0" rIns="0" bIns="0" rtlCol="0" anchor="t">
              <a:spAutoFit/>
            </a:bodyPr>
            <a:lstStyle/>
            <a:p>
              <a:pPr algn="ctr">
                <a:lnSpc>
                  <a:spcPts val="6551"/>
                </a:lnSpc>
              </a:pPr>
              <a:r>
                <a:rPr lang="en-US" sz="4679" b="1" dirty="0">
                  <a:solidFill>
                    <a:srgbClr val="FFFFFF"/>
                  </a:solidFill>
                  <a:latin typeface="Dreaming Outloud Pro" panose="03050502040302030504" pitchFamily="66" charset="0"/>
                  <a:cs typeface="Dreaming Outloud Pro" panose="03050502040302030504" pitchFamily="66" charset="0"/>
                </a:rPr>
                <a:t>TEAM A</a:t>
              </a:r>
            </a:p>
          </p:txBody>
        </p:sp>
      </p:grpSp>
      <p:pic>
        <p:nvPicPr>
          <p:cNvPr id="61" name="Picture 60" descr="A cartoon of a person&#10;&#10;Description automatically generated">
            <a:extLst>
              <a:ext uri="{FF2B5EF4-FFF2-40B4-BE49-F238E27FC236}">
                <a16:creationId xmlns:a16="http://schemas.microsoft.com/office/drawing/2014/main" id="{C798495D-FB9D-1193-D34B-5FBF3A233E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037591" y="1651651"/>
            <a:ext cx="1160509" cy="2961119"/>
          </a:xfrm>
          <a:prstGeom prst="rect">
            <a:avLst/>
          </a:prstGeom>
        </p:spPr>
      </p:pic>
      <p:grpSp>
        <p:nvGrpSpPr>
          <p:cNvPr id="69" name="Group 68">
            <a:extLst>
              <a:ext uri="{FF2B5EF4-FFF2-40B4-BE49-F238E27FC236}">
                <a16:creationId xmlns:a16="http://schemas.microsoft.com/office/drawing/2014/main" id="{7F0D4329-D25C-E467-767E-AE724894CA6E}"/>
              </a:ext>
            </a:extLst>
          </p:cNvPr>
          <p:cNvGrpSpPr/>
          <p:nvPr/>
        </p:nvGrpSpPr>
        <p:grpSpPr>
          <a:xfrm>
            <a:off x="349318" y="8898669"/>
            <a:ext cx="2639432" cy="1036097"/>
            <a:chOff x="2700052" y="7429500"/>
            <a:chExt cx="2639432" cy="1036097"/>
          </a:xfrm>
        </p:grpSpPr>
        <p:grpSp>
          <p:nvGrpSpPr>
            <p:cNvPr id="62" name="Group 4">
              <a:extLst>
                <a:ext uri="{FF2B5EF4-FFF2-40B4-BE49-F238E27FC236}">
                  <a16:creationId xmlns:a16="http://schemas.microsoft.com/office/drawing/2014/main" id="{C11E5BAF-2198-0247-ADD6-C9BCA087AFA0}"/>
                </a:ext>
              </a:extLst>
            </p:cNvPr>
            <p:cNvGrpSpPr/>
            <p:nvPr/>
          </p:nvGrpSpPr>
          <p:grpSpPr>
            <a:xfrm>
              <a:off x="2700052" y="7429500"/>
              <a:ext cx="2639432" cy="1036097"/>
              <a:chOff x="0" y="0"/>
              <a:chExt cx="1500445" cy="2156610"/>
            </a:xfrm>
          </p:grpSpPr>
          <p:sp>
            <p:nvSpPr>
              <p:cNvPr id="63" name="Freeform 5">
                <a:extLst>
                  <a:ext uri="{FF2B5EF4-FFF2-40B4-BE49-F238E27FC236}">
                    <a16:creationId xmlns:a16="http://schemas.microsoft.com/office/drawing/2014/main" id="{F28C0442-B960-D293-7166-292893358979}"/>
                  </a:ext>
                </a:extLst>
              </p:cNvPr>
              <p:cNvSpPr/>
              <p:nvPr/>
            </p:nvSpPr>
            <p:spPr>
              <a:xfrm>
                <a:off x="0" y="0"/>
                <a:ext cx="1500445" cy="2156610"/>
              </a:xfrm>
              <a:custGeom>
                <a:avLst/>
                <a:gdLst/>
                <a:ahLst/>
                <a:cxnLst/>
                <a:rect l="l" t="t" r="r" b="b"/>
                <a:pathLst>
                  <a:path w="1500445" h="2156610">
                    <a:moveTo>
                      <a:pt x="1375985" y="2156609"/>
                    </a:moveTo>
                    <a:lnTo>
                      <a:pt x="124460" y="2156609"/>
                    </a:lnTo>
                    <a:cubicBezTo>
                      <a:pt x="55880" y="2156609"/>
                      <a:pt x="0" y="2100730"/>
                      <a:pt x="0" y="2032149"/>
                    </a:cubicBezTo>
                    <a:lnTo>
                      <a:pt x="0" y="124460"/>
                    </a:lnTo>
                    <a:cubicBezTo>
                      <a:pt x="0" y="55880"/>
                      <a:pt x="55880" y="0"/>
                      <a:pt x="124460" y="0"/>
                    </a:cubicBezTo>
                    <a:lnTo>
                      <a:pt x="1375985" y="0"/>
                    </a:lnTo>
                    <a:cubicBezTo>
                      <a:pt x="1444565" y="0"/>
                      <a:pt x="1500445" y="55880"/>
                      <a:pt x="1500445" y="124460"/>
                    </a:cubicBezTo>
                    <a:lnTo>
                      <a:pt x="1500445" y="2032150"/>
                    </a:lnTo>
                    <a:cubicBezTo>
                      <a:pt x="1500445" y="2100730"/>
                      <a:pt x="1444565" y="2156610"/>
                      <a:pt x="1375985" y="2156610"/>
                    </a:cubicBezTo>
                    <a:close/>
                  </a:path>
                </a:pathLst>
              </a:custGeom>
              <a:solidFill>
                <a:srgbClr val="CFA9CB"/>
              </a:solidFill>
            </p:spPr>
            <p:txBody>
              <a:bodyPr/>
              <a:lstStyle/>
              <a:p>
                <a:endParaRPr lang="en-US"/>
              </a:p>
            </p:txBody>
          </p:sp>
        </p:grpSp>
        <p:sp>
          <p:nvSpPr>
            <p:cNvPr id="64" name="TextBox 36">
              <a:extLst>
                <a:ext uri="{FF2B5EF4-FFF2-40B4-BE49-F238E27FC236}">
                  <a16:creationId xmlns:a16="http://schemas.microsoft.com/office/drawing/2014/main" id="{F084387B-66BE-64F1-079B-BC3F76C03D29}"/>
                </a:ext>
              </a:extLst>
            </p:cNvPr>
            <p:cNvSpPr txBox="1"/>
            <p:nvPr/>
          </p:nvSpPr>
          <p:spPr>
            <a:xfrm>
              <a:off x="2700052" y="7524355"/>
              <a:ext cx="2639432" cy="846386"/>
            </a:xfrm>
            <a:prstGeom prst="rect">
              <a:avLst/>
            </a:prstGeom>
          </p:spPr>
          <p:txBody>
            <a:bodyPr lIns="0" tIns="0" rIns="0" bIns="0" rtlCol="0" anchor="t">
              <a:spAutoFit/>
            </a:bodyPr>
            <a:lstStyle/>
            <a:p>
              <a:pPr algn="ctr">
                <a:lnSpc>
                  <a:spcPts val="6551"/>
                </a:lnSpc>
              </a:pPr>
              <a:r>
                <a:rPr lang="en-US" sz="4679" b="1" dirty="0">
                  <a:solidFill>
                    <a:srgbClr val="FFFFFF"/>
                  </a:solidFill>
                  <a:latin typeface="Dreaming Outloud Pro" panose="03050502040302030504" pitchFamily="66" charset="0"/>
                  <a:cs typeface="Dreaming Outloud Pro" panose="03050502040302030504" pitchFamily="66" charset="0"/>
                </a:rPr>
                <a:t>TEAM B</a:t>
              </a:r>
            </a:p>
          </p:txBody>
        </p:sp>
      </p:grpSp>
      <p:pic>
        <p:nvPicPr>
          <p:cNvPr id="66" name="Picture 65" descr="A cartoon of a child&#10;&#10;Description automatically generated">
            <a:extLst>
              <a:ext uri="{FF2B5EF4-FFF2-40B4-BE49-F238E27FC236}">
                <a16:creationId xmlns:a16="http://schemas.microsoft.com/office/drawing/2014/main" id="{F0B8C710-A5F3-6F83-445A-1F618D1EAF9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186543" y="1429979"/>
            <a:ext cx="2104160" cy="3086100"/>
          </a:xfrm>
          <a:prstGeom prst="rect">
            <a:avLst/>
          </a:prstGeom>
        </p:spPr>
      </p:pic>
      <p:grpSp>
        <p:nvGrpSpPr>
          <p:cNvPr id="90" name="Group 89">
            <a:extLst>
              <a:ext uri="{FF2B5EF4-FFF2-40B4-BE49-F238E27FC236}">
                <a16:creationId xmlns:a16="http://schemas.microsoft.com/office/drawing/2014/main" id="{78CFE5FC-DD8A-70B4-8824-85BAFB23AC0B}"/>
              </a:ext>
            </a:extLst>
          </p:cNvPr>
          <p:cNvGrpSpPr/>
          <p:nvPr/>
        </p:nvGrpSpPr>
        <p:grpSpPr>
          <a:xfrm>
            <a:off x="3267480" y="4464573"/>
            <a:ext cx="13730244" cy="1514079"/>
            <a:chOff x="2396218" y="4937330"/>
            <a:chExt cx="13730244" cy="1514079"/>
          </a:xfrm>
        </p:grpSpPr>
        <p:sp>
          <p:nvSpPr>
            <p:cNvPr id="72" name="Freeform 4">
              <a:extLst>
                <a:ext uri="{FF2B5EF4-FFF2-40B4-BE49-F238E27FC236}">
                  <a16:creationId xmlns:a16="http://schemas.microsoft.com/office/drawing/2014/main" id="{ACC34335-D714-22DF-6D8D-909AF7BFE60C}"/>
                </a:ext>
              </a:extLst>
            </p:cNvPr>
            <p:cNvSpPr/>
            <p:nvPr/>
          </p:nvSpPr>
          <p:spPr>
            <a:xfrm>
              <a:off x="2396218" y="5157938"/>
              <a:ext cx="2160970" cy="1235959"/>
            </a:xfrm>
            <a:custGeom>
              <a:avLst/>
              <a:gdLst/>
              <a:ahLst/>
              <a:cxnLst/>
              <a:rect l="l" t="t" r="r" b="b"/>
              <a:pathLst>
                <a:path w="2160970" h="1235959">
                  <a:moveTo>
                    <a:pt x="0" y="0"/>
                  </a:moveTo>
                  <a:lnTo>
                    <a:pt x="2160970" y="0"/>
                  </a:lnTo>
                  <a:lnTo>
                    <a:pt x="2160970" y="1235959"/>
                  </a:lnTo>
                  <a:lnTo>
                    <a:pt x="0" y="12359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73" name="Freeform 5">
              <a:extLst>
                <a:ext uri="{FF2B5EF4-FFF2-40B4-BE49-F238E27FC236}">
                  <a16:creationId xmlns:a16="http://schemas.microsoft.com/office/drawing/2014/main" id="{86172CAA-44D8-E5C3-5C7E-9F8AB3CAAD33}"/>
                </a:ext>
              </a:extLst>
            </p:cNvPr>
            <p:cNvSpPr/>
            <p:nvPr/>
          </p:nvSpPr>
          <p:spPr>
            <a:xfrm rot="253701">
              <a:off x="2961118" y="5069399"/>
              <a:ext cx="1064032" cy="404332"/>
            </a:xfrm>
            <a:custGeom>
              <a:avLst/>
              <a:gdLst/>
              <a:ahLst/>
              <a:cxnLst/>
              <a:rect l="l" t="t" r="r" b="b"/>
              <a:pathLst>
                <a:path w="1064032" h="404332">
                  <a:moveTo>
                    <a:pt x="0" y="0"/>
                  </a:moveTo>
                  <a:lnTo>
                    <a:pt x="1064032" y="0"/>
                  </a:lnTo>
                  <a:lnTo>
                    <a:pt x="1064032" y="404332"/>
                  </a:lnTo>
                  <a:lnTo>
                    <a:pt x="0" y="4043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74" name="Freeform 6">
              <a:extLst>
                <a:ext uri="{FF2B5EF4-FFF2-40B4-BE49-F238E27FC236}">
                  <a16:creationId xmlns:a16="http://schemas.microsoft.com/office/drawing/2014/main" id="{BA2BE208-778A-5546-ACF3-C70962C046EC}"/>
                </a:ext>
              </a:extLst>
            </p:cNvPr>
            <p:cNvSpPr/>
            <p:nvPr/>
          </p:nvSpPr>
          <p:spPr>
            <a:xfrm>
              <a:off x="7025044" y="5143132"/>
              <a:ext cx="2160970" cy="1235959"/>
            </a:xfrm>
            <a:custGeom>
              <a:avLst/>
              <a:gdLst/>
              <a:ahLst/>
              <a:cxnLst/>
              <a:rect l="l" t="t" r="r" b="b"/>
              <a:pathLst>
                <a:path w="2160970" h="1235959">
                  <a:moveTo>
                    <a:pt x="0" y="0"/>
                  </a:moveTo>
                  <a:lnTo>
                    <a:pt x="2160970" y="0"/>
                  </a:lnTo>
                  <a:lnTo>
                    <a:pt x="2160970" y="1235958"/>
                  </a:lnTo>
                  <a:lnTo>
                    <a:pt x="0" y="123595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75" name="Freeform 7">
              <a:extLst>
                <a:ext uri="{FF2B5EF4-FFF2-40B4-BE49-F238E27FC236}">
                  <a16:creationId xmlns:a16="http://schemas.microsoft.com/office/drawing/2014/main" id="{B5120A35-6600-5097-156C-E1732BE8F84D}"/>
                </a:ext>
              </a:extLst>
            </p:cNvPr>
            <p:cNvSpPr/>
            <p:nvPr/>
          </p:nvSpPr>
          <p:spPr>
            <a:xfrm>
              <a:off x="4707200" y="5143132"/>
              <a:ext cx="2160970" cy="1235959"/>
            </a:xfrm>
            <a:custGeom>
              <a:avLst/>
              <a:gdLst/>
              <a:ahLst/>
              <a:cxnLst/>
              <a:rect l="l" t="t" r="r" b="b"/>
              <a:pathLst>
                <a:path w="2160970" h="1235959">
                  <a:moveTo>
                    <a:pt x="0" y="0"/>
                  </a:moveTo>
                  <a:lnTo>
                    <a:pt x="2160970" y="0"/>
                  </a:lnTo>
                  <a:lnTo>
                    <a:pt x="2160970" y="1235958"/>
                  </a:lnTo>
                  <a:lnTo>
                    <a:pt x="0" y="123595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76" name="Freeform 8">
              <a:extLst>
                <a:ext uri="{FF2B5EF4-FFF2-40B4-BE49-F238E27FC236}">
                  <a16:creationId xmlns:a16="http://schemas.microsoft.com/office/drawing/2014/main" id="{41A033DA-B4E1-05D9-AF79-7D14E8EF8622}"/>
                </a:ext>
              </a:extLst>
            </p:cNvPr>
            <p:cNvSpPr/>
            <p:nvPr/>
          </p:nvSpPr>
          <p:spPr>
            <a:xfrm>
              <a:off x="9346191" y="5156322"/>
              <a:ext cx="2160970" cy="1235959"/>
            </a:xfrm>
            <a:custGeom>
              <a:avLst/>
              <a:gdLst/>
              <a:ahLst/>
              <a:cxnLst/>
              <a:rect l="l" t="t" r="r" b="b"/>
              <a:pathLst>
                <a:path w="2160970" h="1235959">
                  <a:moveTo>
                    <a:pt x="0" y="0"/>
                  </a:moveTo>
                  <a:lnTo>
                    <a:pt x="2160971" y="0"/>
                  </a:lnTo>
                  <a:lnTo>
                    <a:pt x="2160971" y="1235959"/>
                  </a:lnTo>
                  <a:lnTo>
                    <a:pt x="0" y="123595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77" name="Freeform 9">
              <a:extLst>
                <a:ext uri="{FF2B5EF4-FFF2-40B4-BE49-F238E27FC236}">
                  <a16:creationId xmlns:a16="http://schemas.microsoft.com/office/drawing/2014/main" id="{9411362E-42C4-68E4-EBFD-6474FC5B11D1}"/>
                </a:ext>
              </a:extLst>
            </p:cNvPr>
            <p:cNvSpPr/>
            <p:nvPr/>
          </p:nvSpPr>
          <p:spPr>
            <a:xfrm>
              <a:off x="13965492" y="5141516"/>
              <a:ext cx="2160970" cy="1235959"/>
            </a:xfrm>
            <a:custGeom>
              <a:avLst/>
              <a:gdLst/>
              <a:ahLst/>
              <a:cxnLst/>
              <a:rect l="l" t="t" r="r" b="b"/>
              <a:pathLst>
                <a:path w="2160970" h="1235959">
                  <a:moveTo>
                    <a:pt x="0" y="0"/>
                  </a:moveTo>
                  <a:lnTo>
                    <a:pt x="2160970" y="0"/>
                  </a:lnTo>
                  <a:lnTo>
                    <a:pt x="2160970" y="1235959"/>
                  </a:lnTo>
                  <a:lnTo>
                    <a:pt x="0" y="123595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78" name="Freeform 10">
              <a:extLst>
                <a:ext uri="{FF2B5EF4-FFF2-40B4-BE49-F238E27FC236}">
                  <a16:creationId xmlns:a16="http://schemas.microsoft.com/office/drawing/2014/main" id="{01B8D422-04D7-6081-6796-A878A9E3A40F}"/>
                </a:ext>
              </a:extLst>
            </p:cNvPr>
            <p:cNvSpPr/>
            <p:nvPr/>
          </p:nvSpPr>
          <p:spPr>
            <a:xfrm>
              <a:off x="11647648" y="5141516"/>
              <a:ext cx="2160970" cy="1235959"/>
            </a:xfrm>
            <a:custGeom>
              <a:avLst/>
              <a:gdLst/>
              <a:ahLst/>
              <a:cxnLst/>
              <a:rect l="l" t="t" r="r" b="b"/>
              <a:pathLst>
                <a:path w="2160970" h="1235959">
                  <a:moveTo>
                    <a:pt x="0" y="0"/>
                  </a:moveTo>
                  <a:lnTo>
                    <a:pt x="2160971" y="0"/>
                  </a:lnTo>
                  <a:lnTo>
                    <a:pt x="2160971" y="1235959"/>
                  </a:lnTo>
                  <a:lnTo>
                    <a:pt x="0" y="123595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79" name="Freeform 11">
              <a:extLst>
                <a:ext uri="{FF2B5EF4-FFF2-40B4-BE49-F238E27FC236}">
                  <a16:creationId xmlns:a16="http://schemas.microsoft.com/office/drawing/2014/main" id="{5F8082AB-6DB1-041B-3888-01EB55B9F807}"/>
                </a:ext>
              </a:extLst>
            </p:cNvPr>
            <p:cNvSpPr/>
            <p:nvPr/>
          </p:nvSpPr>
          <p:spPr>
            <a:xfrm rot="-792955">
              <a:off x="5147664" y="4991613"/>
              <a:ext cx="1207044" cy="427952"/>
            </a:xfrm>
            <a:custGeom>
              <a:avLst/>
              <a:gdLst/>
              <a:ahLst/>
              <a:cxnLst/>
              <a:rect l="l" t="t" r="r" b="b"/>
              <a:pathLst>
                <a:path w="1207044" h="427952">
                  <a:moveTo>
                    <a:pt x="0" y="0"/>
                  </a:moveTo>
                  <a:lnTo>
                    <a:pt x="1207045" y="0"/>
                  </a:lnTo>
                  <a:lnTo>
                    <a:pt x="1207045" y="427952"/>
                  </a:lnTo>
                  <a:lnTo>
                    <a:pt x="0" y="42795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80" name="Freeform 12">
              <a:extLst>
                <a:ext uri="{FF2B5EF4-FFF2-40B4-BE49-F238E27FC236}">
                  <a16:creationId xmlns:a16="http://schemas.microsoft.com/office/drawing/2014/main" id="{F621D2D8-748C-892F-3EE8-93F579AA5BF8}"/>
                </a:ext>
              </a:extLst>
            </p:cNvPr>
            <p:cNvSpPr/>
            <p:nvPr/>
          </p:nvSpPr>
          <p:spPr>
            <a:xfrm rot="-273202">
              <a:off x="7416141" y="4937330"/>
              <a:ext cx="1331659" cy="411604"/>
            </a:xfrm>
            <a:custGeom>
              <a:avLst/>
              <a:gdLst/>
              <a:ahLst/>
              <a:cxnLst/>
              <a:rect l="l" t="t" r="r" b="b"/>
              <a:pathLst>
                <a:path w="1331659" h="411604">
                  <a:moveTo>
                    <a:pt x="0" y="0"/>
                  </a:moveTo>
                  <a:lnTo>
                    <a:pt x="1331659" y="0"/>
                  </a:lnTo>
                  <a:lnTo>
                    <a:pt x="1331659" y="411604"/>
                  </a:lnTo>
                  <a:lnTo>
                    <a:pt x="0" y="41160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81" name="Freeform 13">
              <a:extLst>
                <a:ext uri="{FF2B5EF4-FFF2-40B4-BE49-F238E27FC236}">
                  <a16:creationId xmlns:a16="http://schemas.microsoft.com/office/drawing/2014/main" id="{265B8A13-77D5-7804-8508-CD90832E74CF}"/>
                </a:ext>
              </a:extLst>
            </p:cNvPr>
            <p:cNvSpPr/>
            <p:nvPr/>
          </p:nvSpPr>
          <p:spPr>
            <a:xfrm rot="-739800">
              <a:off x="12072266" y="5014528"/>
              <a:ext cx="1205696" cy="427474"/>
            </a:xfrm>
            <a:custGeom>
              <a:avLst/>
              <a:gdLst/>
              <a:ahLst/>
              <a:cxnLst/>
              <a:rect l="l" t="t" r="r" b="b"/>
              <a:pathLst>
                <a:path w="1205696" h="427474">
                  <a:moveTo>
                    <a:pt x="0" y="0"/>
                  </a:moveTo>
                  <a:lnTo>
                    <a:pt x="1205696" y="0"/>
                  </a:lnTo>
                  <a:lnTo>
                    <a:pt x="1205696" y="427474"/>
                  </a:lnTo>
                  <a:lnTo>
                    <a:pt x="0" y="427474"/>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82" name="Freeform 14">
              <a:extLst>
                <a:ext uri="{FF2B5EF4-FFF2-40B4-BE49-F238E27FC236}">
                  <a16:creationId xmlns:a16="http://schemas.microsoft.com/office/drawing/2014/main" id="{769B40F3-58E1-F1D9-445D-D8FC2C897C73}"/>
                </a:ext>
              </a:extLst>
            </p:cNvPr>
            <p:cNvSpPr/>
            <p:nvPr/>
          </p:nvSpPr>
          <p:spPr>
            <a:xfrm rot="604014">
              <a:off x="14356590" y="4959858"/>
              <a:ext cx="1311928" cy="441285"/>
            </a:xfrm>
            <a:custGeom>
              <a:avLst/>
              <a:gdLst/>
              <a:ahLst/>
              <a:cxnLst/>
              <a:rect l="l" t="t" r="r" b="b"/>
              <a:pathLst>
                <a:path w="1311928" h="441285">
                  <a:moveTo>
                    <a:pt x="0" y="0"/>
                  </a:moveTo>
                  <a:lnTo>
                    <a:pt x="1311928" y="0"/>
                  </a:lnTo>
                  <a:lnTo>
                    <a:pt x="1311928" y="441285"/>
                  </a:lnTo>
                  <a:lnTo>
                    <a:pt x="0" y="441285"/>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83" name="Freeform 18">
              <a:extLst>
                <a:ext uri="{FF2B5EF4-FFF2-40B4-BE49-F238E27FC236}">
                  <a16:creationId xmlns:a16="http://schemas.microsoft.com/office/drawing/2014/main" id="{8E4085E8-E59D-CFA0-6703-C726DA46CD79}"/>
                </a:ext>
              </a:extLst>
            </p:cNvPr>
            <p:cNvSpPr/>
            <p:nvPr/>
          </p:nvSpPr>
          <p:spPr>
            <a:xfrm rot="-351417">
              <a:off x="9708026" y="4958388"/>
              <a:ext cx="1453732" cy="347078"/>
            </a:xfrm>
            <a:custGeom>
              <a:avLst/>
              <a:gdLst/>
              <a:ahLst/>
              <a:cxnLst/>
              <a:rect l="l" t="t" r="r" b="b"/>
              <a:pathLst>
                <a:path w="1453732" h="347078">
                  <a:moveTo>
                    <a:pt x="0" y="0"/>
                  </a:moveTo>
                  <a:lnTo>
                    <a:pt x="1453732" y="0"/>
                  </a:lnTo>
                  <a:lnTo>
                    <a:pt x="1453732" y="347079"/>
                  </a:lnTo>
                  <a:lnTo>
                    <a:pt x="0" y="347079"/>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84" name="TextBox 19">
              <a:extLst>
                <a:ext uri="{FF2B5EF4-FFF2-40B4-BE49-F238E27FC236}">
                  <a16:creationId xmlns:a16="http://schemas.microsoft.com/office/drawing/2014/main" id="{17E7A803-A06F-D36E-9AE8-F8630DBF41F4}"/>
                </a:ext>
              </a:extLst>
            </p:cNvPr>
            <p:cNvSpPr txBox="1"/>
            <p:nvPr/>
          </p:nvSpPr>
          <p:spPr>
            <a:xfrm>
              <a:off x="2491151" y="5760821"/>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1</a:t>
              </a:r>
            </a:p>
          </p:txBody>
        </p:sp>
        <p:sp>
          <p:nvSpPr>
            <p:cNvPr id="85" name="TextBox 20">
              <a:extLst>
                <a:ext uri="{FF2B5EF4-FFF2-40B4-BE49-F238E27FC236}">
                  <a16:creationId xmlns:a16="http://schemas.microsoft.com/office/drawing/2014/main" id="{60D4890E-A999-F9F3-2673-5712A0A8D11A}"/>
                </a:ext>
              </a:extLst>
            </p:cNvPr>
            <p:cNvSpPr txBox="1"/>
            <p:nvPr/>
          </p:nvSpPr>
          <p:spPr>
            <a:xfrm>
              <a:off x="7165547" y="5729018"/>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3</a:t>
              </a:r>
            </a:p>
          </p:txBody>
        </p:sp>
        <p:sp>
          <p:nvSpPr>
            <p:cNvPr id="86" name="TextBox 48">
              <a:extLst>
                <a:ext uri="{FF2B5EF4-FFF2-40B4-BE49-F238E27FC236}">
                  <a16:creationId xmlns:a16="http://schemas.microsoft.com/office/drawing/2014/main" id="{C541A497-B041-9545-1CA6-4B03B867CC76}"/>
                </a:ext>
              </a:extLst>
            </p:cNvPr>
            <p:cNvSpPr txBox="1"/>
            <p:nvPr/>
          </p:nvSpPr>
          <p:spPr>
            <a:xfrm>
              <a:off x="4829049" y="5732728"/>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2</a:t>
              </a:r>
            </a:p>
          </p:txBody>
        </p:sp>
        <p:sp>
          <p:nvSpPr>
            <p:cNvPr id="87" name="TextBox 58">
              <a:extLst>
                <a:ext uri="{FF2B5EF4-FFF2-40B4-BE49-F238E27FC236}">
                  <a16:creationId xmlns:a16="http://schemas.microsoft.com/office/drawing/2014/main" id="{FA5D3EC1-43D7-94A5-793F-CFD2941FC83D}"/>
                </a:ext>
              </a:extLst>
            </p:cNvPr>
            <p:cNvSpPr txBox="1"/>
            <p:nvPr/>
          </p:nvSpPr>
          <p:spPr>
            <a:xfrm>
              <a:off x="9466153" y="5774301"/>
              <a:ext cx="1898807" cy="677108"/>
            </a:xfrm>
            <a:prstGeom prst="rect">
              <a:avLst/>
            </a:prstGeom>
          </p:spPr>
          <p:txBody>
            <a:bodyPr lIns="0" tIns="0" rIns="0" bIns="0" rtlCol="0" anchor="t">
              <a:spAutoFit/>
            </a:bodyPr>
            <a:lstStyle/>
            <a:p>
              <a:pPr algn="ctr">
                <a:lnSpc>
                  <a:spcPts val="4352"/>
                </a:lnSpc>
                <a:spcBef>
                  <a:spcPct val="0"/>
                </a:spcBef>
              </a:pPr>
              <a:r>
                <a:rPr lang="en-US" sz="6600" b="1" dirty="0">
                  <a:solidFill>
                    <a:srgbClr val="FFFFFF"/>
                  </a:solidFill>
                  <a:latin typeface="Jumble" panose="02000503000000020004" pitchFamily="2" charset="0"/>
                </a:rPr>
                <a:t>4</a:t>
              </a:r>
            </a:p>
          </p:txBody>
        </p:sp>
        <p:sp>
          <p:nvSpPr>
            <p:cNvPr id="88" name="TextBox 59">
              <a:extLst>
                <a:ext uri="{FF2B5EF4-FFF2-40B4-BE49-F238E27FC236}">
                  <a16:creationId xmlns:a16="http://schemas.microsoft.com/office/drawing/2014/main" id="{763CAAE6-D569-1866-036F-67AE8FA6E41F}"/>
                </a:ext>
              </a:extLst>
            </p:cNvPr>
            <p:cNvSpPr txBox="1"/>
            <p:nvPr/>
          </p:nvSpPr>
          <p:spPr>
            <a:xfrm>
              <a:off x="14113004" y="5738256"/>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6</a:t>
              </a:r>
            </a:p>
          </p:txBody>
        </p:sp>
        <p:sp>
          <p:nvSpPr>
            <p:cNvPr id="89" name="TextBox 90">
              <a:extLst>
                <a:ext uri="{FF2B5EF4-FFF2-40B4-BE49-F238E27FC236}">
                  <a16:creationId xmlns:a16="http://schemas.microsoft.com/office/drawing/2014/main" id="{F8D8F77C-1D04-C1CD-598E-0B5426C4B02C}"/>
                </a:ext>
              </a:extLst>
            </p:cNvPr>
            <p:cNvSpPr txBox="1"/>
            <p:nvPr/>
          </p:nvSpPr>
          <p:spPr>
            <a:xfrm>
              <a:off x="11804674" y="5746579"/>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5</a:t>
              </a:r>
            </a:p>
          </p:txBody>
        </p:sp>
      </p:grpSp>
      <p:grpSp>
        <p:nvGrpSpPr>
          <p:cNvPr id="91" name="Group 90">
            <a:extLst>
              <a:ext uri="{FF2B5EF4-FFF2-40B4-BE49-F238E27FC236}">
                <a16:creationId xmlns:a16="http://schemas.microsoft.com/office/drawing/2014/main" id="{3DCF5246-10CC-EAD1-73DA-661A4688E8E2}"/>
              </a:ext>
            </a:extLst>
          </p:cNvPr>
          <p:cNvGrpSpPr/>
          <p:nvPr/>
        </p:nvGrpSpPr>
        <p:grpSpPr>
          <a:xfrm>
            <a:off x="3292867" y="8567645"/>
            <a:ext cx="13730244" cy="1514079"/>
            <a:chOff x="2396218" y="4937330"/>
            <a:chExt cx="13730244" cy="1514079"/>
          </a:xfrm>
        </p:grpSpPr>
        <p:sp>
          <p:nvSpPr>
            <p:cNvPr id="92" name="Freeform 4">
              <a:extLst>
                <a:ext uri="{FF2B5EF4-FFF2-40B4-BE49-F238E27FC236}">
                  <a16:creationId xmlns:a16="http://schemas.microsoft.com/office/drawing/2014/main" id="{78699BE0-08D9-5965-50AA-1FE2782D8B4D}"/>
                </a:ext>
              </a:extLst>
            </p:cNvPr>
            <p:cNvSpPr/>
            <p:nvPr/>
          </p:nvSpPr>
          <p:spPr>
            <a:xfrm>
              <a:off x="2396218" y="5157938"/>
              <a:ext cx="2160970" cy="1235959"/>
            </a:xfrm>
            <a:custGeom>
              <a:avLst/>
              <a:gdLst/>
              <a:ahLst/>
              <a:cxnLst/>
              <a:rect l="l" t="t" r="r" b="b"/>
              <a:pathLst>
                <a:path w="2160970" h="1235959">
                  <a:moveTo>
                    <a:pt x="0" y="0"/>
                  </a:moveTo>
                  <a:lnTo>
                    <a:pt x="2160970" y="0"/>
                  </a:lnTo>
                  <a:lnTo>
                    <a:pt x="2160970" y="1235959"/>
                  </a:lnTo>
                  <a:lnTo>
                    <a:pt x="0" y="12359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93" name="Freeform 5">
              <a:extLst>
                <a:ext uri="{FF2B5EF4-FFF2-40B4-BE49-F238E27FC236}">
                  <a16:creationId xmlns:a16="http://schemas.microsoft.com/office/drawing/2014/main" id="{52634FF9-F1D8-06D8-7D74-E049D11EF132}"/>
                </a:ext>
              </a:extLst>
            </p:cNvPr>
            <p:cNvSpPr/>
            <p:nvPr/>
          </p:nvSpPr>
          <p:spPr>
            <a:xfrm rot="253701">
              <a:off x="2961118" y="5069399"/>
              <a:ext cx="1064032" cy="404332"/>
            </a:xfrm>
            <a:custGeom>
              <a:avLst/>
              <a:gdLst/>
              <a:ahLst/>
              <a:cxnLst/>
              <a:rect l="l" t="t" r="r" b="b"/>
              <a:pathLst>
                <a:path w="1064032" h="404332">
                  <a:moveTo>
                    <a:pt x="0" y="0"/>
                  </a:moveTo>
                  <a:lnTo>
                    <a:pt x="1064032" y="0"/>
                  </a:lnTo>
                  <a:lnTo>
                    <a:pt x="1064032" y="404332"/>
                  </a:lnTo>
                  <a:lnTo>
                    <a:pt x="0" y="4043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94" name="Freeform 6">
              <a:extLst>
                <a:ext uri="{FF2B5EF4-FFF2-40B4-BE49-F238E27FC236}">
                  <a16:creationId xmlns:a16="http://schemas.microsoft.com/office/drawing/2014/main" id="{0243BFF8-1EA0-27BB-BF3D-7C3DADF5F668}"/>
                </a:ext>
              </a:extLst>
            </p:cNvPr>
            <p:cNvSpPr/>
            <p:nvPr/>
          </p:nvSpPr>
          <p:spPr>
            <a:xfrm>
              <a:off x="7025044" y="5143132"/>
              <a:ext cx="2160970" cy="1235959"/>
            </a:xfrm>
            <a:custGeom>
              <a:avLst/>
              <a:gdLst/>
              <a:ahLst/>
              <a:cxnLst/>
              <a:rect l="l" t="t" r="r" b="b"/>
              <a:pathLst>
                <a:path w="2160970" h="1235959">
                  <a:moveTo>
                    <a:pt x="0" y="0"/>
                  </a:moveTo>
                  <a:lnTo>
                    <a:pt x="2160970" y="0"/>
                  </a:lnTo>
                  <a:lnTo>
                    <a:pt x="2160970" y="1235958"/>
                  </a:lnTo>
                  <a:lnTo>
                    <a:pt x="0" y="123595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95" name="Freeform 7">
              <a:extLst>
                <a:ext uri="{FF2B5EF4-FFF2-40B4-BE49-F238E27FC236}">
                  <a16:creationId xmlns:a16="http://schemas.microsoft.com/office/drawing/2014/main" id="{9F29796F-219A-A20F-957C-19E86D0FFD7A}"/>
                </a:ext>
              </a:extLst>
            </p:cNvPr>
            <p:cNvSpPr/>
            <p:nvPr/>
          </p:nvSpPr>
          <p:spPr>
            <a:xfrm>
              <a:off x="4707200" y="5143132"/>
              <a:ext cx="2160970" cy="1235959"/>
            </a:xfrm>
            <a:custGeom>
              <a:avLst/>
              <a:gdLst/>
              <a:ahLst/>
              <a:cxnLst/>
              <a:rect l="l" t="t" r="r" b="b"/>
              <a:pathLst>
                <a:path w="2160970" h="1235959">
                  <a:moveTo>
                    <a:pt x="0" y="0"/>
                  </a:moveTo>
                  <a:lnTo>
                    <a:pt x="2160970" y="0"/>
                  </a:lnTo>
                  <a:lnTo>
                    <a:pt x="2160970" y="1235958"/>
                  </a:lnTo>
                  <a:lnTo>
                    <a:pt x="0" y="123595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96" name="Freeform 8">
              <a:extLst>
                <a:ext uri="{FF2B5EF4-FFF2-40B4-BE49-F238E27FC236}">
                  <a16:creationId xmlns:a16="http://schemas.microsoft.com/office/drawing/2014/main" id="{64D986B2-6B52-01B0-95C6-10F699F49B8D}"/>
                </a:ext>
              </a:extLst>
            </p:cNvPr>
            <p:cNvSpPr/>
            <p:nvPr/>
          </p:nvSpPr>
          <p:spPr>
            <a:xfrm>
              <a:off x="9346191" y="5156322"/>
              <a:ext cx="2160970" cy="1235959"/>
            </a:xfrm>
            <a:custGeom>
              <a:avLst/>
              <a:gdLst/>
              <a:ahLst/>
              <a:cxnLst/>
              <a:rect l="l" t="t" r="r" b="b"/>
              <a:pathLst>
                <a:path w="2160970" h="1235959">
                  <a:moveTo>
                    <a:pt x="0" y="0"/>
                  </a:moveTo>
                  <a:lnTo>
                    <a:pt x="2160971" y="0"/>
                  </a:lnTo>
                  <a:lnTo>
                    <a:pt x="2160971" y="1235959"/>
                  </a:lnTo>
                  <a:lnTo>
                    <a:pt x="0" y="123595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97" name="Freeform 9">
              <a:extLst>
                <a:ext uri="{FF2B5EF4-FFF2-40B4-BE49-F238E27FC236}">
                  <a16:creationId xmlns:a16="http://schemas.microsoft.com/office/drawing/2014/main" id="{A903E365-ADCA-BE1B-7519-1D4477F01D2C}"/>
                </a:ext>
              </a:extLst>
            </p:cNvPr>
            <p:cNvSpPr/>
            <p:nvPr/>
          </p:nvSpPr>
          <p:spPr>
            <a:xfrm>
              <a:off x="13965492" y="5141516"/>
              <a:ext cx="2160970" cy="1235959"/>
            </a:xfrm>
            <a:custGeom>
              <a:avLst/>
              <a:gdLst/>
              <a:ahLst/>
              <a:cxnLst/>
              <a:rect l="l" t="t" r="r" b="b"/>
              <a:pathLst>
                <a:path w="2160970" h="1235959">
                  <a:moveTo>
                    <a:pt x="0" y="0"/>
                  </a:moveTo>
                  <a:lnTo>
                    <a:pt x="2160970" y="0"/>
                  </a:lnTo>
                  <a:lnTo>
                    <a:pt x="2160970" y="1235959"/>
                  </a:lnTo>
                  <a:lnTo>
                    <a:pt x="0" y="123595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98" name="Freeform 10">
              <a:extLst>
                <a:ext uri="{FF2B5EF4-FFF2-40B4-BE49-F238E27FC236}">
                  <a16:creationId xmlns:a16="http://schemas.microsoft.com/office/drawing/2014/main" id="{6771D4C8-B56D-7B28-CF70-65711B27A47F}"/>
                </a:ext>
              </a:extLst>
            </p:cNvPr>
            <p:cNvSpPr/>
            <p:nvPr/>
          </p:nvSpPr>
          <p:spPr>
            <a:xfrm>
              <a:off x="11647648" y="5141516"/>
              <a:ext cx="2160970" cy="1235959"/>
            </a:xfrm>
            <a:custGeom>
              <a:avLst/>
              <a:gdLst/>
              <a:ahLst/>
              <a:cxnLst/>
              <a:rect l="l" t="t" r="r" b="b"/>
              <a:pathLst>
                <a:path w="2160970" h="1235959">
                  <a:moveTo>
                    <a:pt x="0" y="0"/>
                  </a:moveTo>
                  <a:lnTo>
                    <a:pt x="2160971" y="0"/>
                  </a:lnTo>
                  <a:lnTo>
                    <a:pt x="2160971" y="1235959"/>
                  </a:lnTo>
                  <a:lnTo>
                    <a:pt x="0" y="123595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99" name="Freeform 11">
              <a:extLst>
                <a:ext uri="{FF2B5EF4-FFF2-40B4-BE49-F238E27FC236}">
                  <a16:creationId xmlns:a16="http://schemas.microsoft.com/office/drawing/2014/main" id="{479E121B-1EDC-2AF0-1D28-C47CA73E3E00}"/>
                </a:ext>
              </a:extLst>
            </p:cNvPr>
            <p:cNvSpPr/>
            <p:nvPr/>
          </p:nvSpPr>
          <p:spPr>
            <a:xfrm rot="-792955">
              <a:off x="5147664" y="4991613"/>
              <a:ext cx="1207044" cy="427952"/>
            </a:xfrm>
            <a:custGeom>
              <a:avLst/>
              <a:gdLst/>
              <a:ahLst/>
              <a:cxnLst/>
              <a:rect l="l" t="t" r="r" b="b"/>
              <a:pathLst>
                <a:path w="1207044" h="427952">
                  <a:moveTo>
                    <a:pt x="0" y="0"/>
                  </a:moveTo>
                  <a:lnTo>
                    <a:pt x="1207045" y="0"/>
                  </a:lnTo>
                  <a:lnTo>
                    <a:pt x="1207045" y="427952"/>
                  </a:lnTo>
                  <a:lnTo>
                    <a:pt x="0" y="42795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100" name="Freeform 12">
              <a:extLst>
                <a:ext uri="{FF2B5EF4-FFF2-40B4-BE49-F238E27FC236}">
                  <a16:creationId xmlns:a16="http://schemas.microsoft.com/office/drawing/2014/main" id="{FC97C5EC-A7F6-6E16-034E-D998DC1D9E09}"/>
                </a:ext>
              </a:extLst>
            </p:cNvPr>
            <p:cNvSpPr/>
            <p:nvPr/>
          </p:nvSpPr>
          <p:spPr>
            <a:xfrm rot="-273202">
              <a:off x="7416141" y="4937330"/>
              <a:ext cx="1331659" cy="411604"/>
            </a:xfrm>
            <a:custGeom>
              <a:avLst/>
              <a:gdLst/>
              <a:ahLst/>
              <a:cxnLst/>
              <a:rect l="l" t="t" r="r" b="b"/>
              <a:pathLst>
                <a:path w="1331659" h="411604">
                  <a:moveTo>
                    <a:pt x="0" y="0"/>
                  </a:moveTo>
                  <a:lnTo>
                    <a:pt x="1331659" y="0"/>
                  </a:lnTo>
                  <a:lnTo>
                    <a:pt x="1331659" y="411604"/>
                  </a:lnTo>
                  <a:lnTo>
                    <a:pt x="0" y="41160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101" name="Freeform 13">
              <a:extLst>
                <a:ext uri="{FF2B5EF4-FFF2-40B4-BE49-F238E27FC236}">
                  <a16:creationId xmlns:a16="http://schemas.microsoft.com/office/drawing/2014/main" id="{D7AD3512-C1A1-4BB9-FF4F-008AC170D073}"/>
                </a:ext>
              </a:extLst>
            </p:cNvPr>
            <p:cNvSpPr/>
            <p:nvPr/>
          </p:nvSpPr>
          <p:spPr>
            <a:xfrm rot="-739800">
              <a:off x="12072266" y="5014528"/>
              <a:ext cx="1205696" cy="427474"/>
            </a:xfrm>
            <a:custGeom>
              <a:avLst/>
              <a:gdLst/>
              <a:ahLst/>
              <a:cxnLst/>
              <a:rect l="l" t="t" r="r" b="b"/>
              <a:pathLst>
                <a:path w="1205696" h="427474">
                  <a:moveTo>
                    <a:pt x="0" y="0"/>
                  </a:moveTo>
                  <a:lnTo>
                    <a:pt x="1205696" y="0"/>
                  </a:lnTo>
                  <a:lnTo>
                    <a:pt x="1205696" y="427474"/>
                  </a:lnTo>
                  <a:lnTo>
                    <a:pt x="0" y="427474"/>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102" name="Freeform 14">
              <a:extLst>
                <a:ext uri="{FF2B5EF4-FFF2-40B4-BE49-F238E27FC236}">
                  <a16:creationId xmlns:a16="http://schemas.microsoft.com/office/drawing/2014/main" id="{7598744E-F741-8CDB-34A9-70CB06E92EDD}"/>
                </a:ext>
              </a:extLst>
            </p:cNvPr>
            <p:cNvSpPr/>
            <p:nvPr/>
          </p:nvSpPr>
          <p:spPr>
            <a:xfrm rot="604014">
              <a:off x="14356590" y="4959858"/>
              <a:ext cx="1311928" cy="441285"/>
            </a:xfrm>
            <a:custGeom>
              <a:avLst/>
              <a:gdLst/>
              <a:ahLst/>
              <a:cxnLst/>
              <a:rect l="l" t="t" r="r" b="b"/>
              <a:pathLst>
                <a:path w="1311928" h="441285">
                  <a:moveTo>
                    <a:pt x="0" y="0"/>
                  </a:moveTo>
                  <a:lnTo>
                    <a:pt x="1311928" y="0"/>
                  </a:lnTo>
                  <a:lnTo>
                    <a:pt x="1311928" y="441285"/>
                  </a:lnTo>
                  <a:lnTo>
                    <a:pt x="0" y="441285"/>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103" name="Freeform 18">
              <a:extLst>
                <a:ext uri="{FF2B5EF4-FFF2-40B4-BE49-F238E27FC236}">
                  <a16:creationId xmlns:a16="http://schemas.microsoft.com/office/drawing/2014/main" id="{0D768B2D-7989-9F4A-54A6-44B84CC8BD1B}"/>
                </a:ext>
              </a:extLst>
            </p:cNvPr>
            <p:cNvSpPr/>
            <p:nvPr/>
          </p:nvSpPr>
          <p:spPr>
            <a:xfrm rot="-351417">
              <a:off x="9708026" y="4958388"/>
              <a:ext cx="1453732" cy="347078"/>
            </a:xfrm>
            <a:custGeom>
              <a:avLst/>
              <a:gdLst/>
              <a:ahLst/>
              <a:cxnLst/>
              <a:rect l="l" t="t" r="r" b="b"/>
              <a:pathLst>
                <a:path w="1453732" h="347078">
                  <a:moveTo>
                    <a:pt x="0" y="0"/>
                  </a:moveTo>
                  <a:lnTo>
                    <a:pt x="1453732" y="0"/>
                  </a:lnTo>
                  <a:lnTo>
                    <a:pt x="1453732" y="347079"/>
                  </a:lnTo>
                  <a:lnTo>
                    <a:pt x="0" y="347079"/>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104" name="TextBox 19">
              <a:extLst>
                <a:ext uri="{FF2B5EF4-FFF2-40B4-BE49-F238E27FC236}">
                  <a16:creationId xmlns:a16="http://schemas.microsoft.com/office/drawing/2014/main" id="{77D46AC4-760D-D2C3-0CA7-A588664FD8C8}"/>
                </a:ext>
              </a:extLst>
            </p:cNvPr>
            <p:cNvSpPr txBox="1"/>
            <p:nvPr/>
          </p:nvSpPr>
          <p:spPr>
            <a:xfrm>
              <a:off x="2491151" y="5760821"/>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1</a:t>
              </a:r>
            </a:p>
          </p:txBody>
        </p:sp>
        <p:sp>
          <p:nvSpPr>
            <p:cNvPr id="105" name="TextBox 20">
              <a:extLst>
                <a:ext uri="{FF2B5EF4-FFF2-40B4-BE49-F238E27FC236}">
                  <a16:creationId xmlns:a16="http://schemas.microsoft.com/office/drawing/2014/main" id="{5C2ABEB9-F5B7-01DD-D9A0-3F232065C437}"/>
                </a:ext>
              </a:extLst>
            </p:cNvPr>
            <p:cNvSpPr txBox="1"/>
            <p:nvPr/>
          </p:nvSpPr>
          <p:spPr>
            <a:xfrm>
              <a:off x="7165547" y="5729018"/>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3</a:t>
              </a:r>
            </a:p>
          </p:txBody>
        </p:sp>
        <p:sp>
          <p:nvSpPr>
            <p:cNvPr id="106" name="TextBox 48">
              <a:extLst>
                <a:ext uri="{FF2B5EF4-FFF2-40B4-BE49-F238E27FC236}">
                  <a16:creationId xmlns:a16="http://schemas.microsoft.com/office/drawing/2014/main" id="{93CEA0C7-FB5F-93D3-7312-97A156C78F14}"/>
                </a:ext>
              </a:extLst>
            </p:cNvPr>
            <p:cNvSpPr txBox="1"/>
            <p:nvPr/>
          </p:nvSpPr>
          <p:spPr>
            <a:xfrm>
              <a:off x="4829049" y="5732728"/>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2</a:t>
              </a:r>
            </a:p>
          </p:txBody>
        </p:sp>
        <p:sp>
          <p:nvSpPr>
            <p:cNvPr id="107" name="TextBox 58">
              <a:extLst>
                <a:ext uri="{FF2B5EF4-FFF2-40B4-BE49-F238E27FC236}">
                  <a16:creationId xmlns:a16="http://schemas.microsoft.com/office/drawing/2014/main" id="{B99425E5-68F3-B5E8-415C-F734812D0CED}"/>
                </a:ext>
              </a:extLst>
            </p:cNvPr>
            <p:cNvSpPr txBox="1"/>
            <p:nvPr/>
          </p:nvSpPr>
          <p:spPr>
            <a:xfrm>
              <a:off x="9466153" y="5774301"/>
              <a:ext cx="1898807" cy="677108"/>
            </a:xfrm>
            <a:prstGeom prst="rect">
              <a:avLst/>
            </a:prstGeom>
          </p:spPr>
          <p:txBody>
            <a:bodyPr lIns="0" tIns="0" rIns="0" bIns="0" rtlCol="0" anchor="t">
              <a:spAutoFit/>
            </a:bodyPr>
            <a:lstStyle/>
            <a:p>
              <a:pPr algn="ctr">
                <a:lnSpc>
                  <a:spcPts val="4352"/>
                </a:lnSpc>
                <a:spcBef>
                  <a:spcPct val="0"/>
                </a:spcBef>
              </a:pPr>
              <a:r>
                <a:rPr lang="en-US" sz="6600" b="1" dirty="0">
                  <a:solidFill>
                    <a:srgbClr val="FFFFFF"/>
                  </a:solidFill>
                  <a:latin typeface="Jumble" panose="02000503000000020004" pitchFamily="2" charset="0"/>
                </a:rPr>
                <a:t>4</a:t>
              </a:r>
            </a:p>
          </p:txBody>
        </p:sp>
        <p:sp>
          <p:nvSpPr>
            <p:cNvPr id="108" name="TextBox 59">
              <a:extLst>
                <a:ext uri="{FF2B5EF4-FFF2-40B4-BE49-F238E27FC236}">
                  <a16:creationId xmlns:a16="http://schemas.microsoft.com/office/drawing/2014/main" id="{7AB0DD97-42C4-0F5F-48AA-119364E2593A}"/>
                </a:ext>
              </a:extLst>
            </p:cNvPr>
            <p:cNvSpPr txBox="1"/>
            <p:nvPr/>
          </p:nvSpPr>
          <p:spPr>
            <a:xfrm>
              <a:off x="14113004" y="5738256"/>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6</a:t>
              </a:r>
            </a:p>
          </p:txBody>
        </p:sp>
        <p:sp>
          <p:nvSpPr>
            <p:cNvPr id="109" name="TextBox 90">
              <a:extLst>
                <a:ext uri="{FF2B5EF4-FFF2-40B4-BE49-F238E27FC236}">
                  <a16:creationId xmlns:a16="http://schemas.microsoft.com/office/drawing/2014/main" id="{4D94C19F-E6C6-FC18-DF35-C2C7B7534B25}"/>
                </a:ext>
              </a:extLst>
            </p:cNvPr>
            <p:cNvSpPr txBox="1"/>
            <p:nvPr/>
          </p:nvSpPr>
          <p:spPr>
            <a:xfrm>
              <a:off x="11804674" y="5746579"/>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5</a:t>
              </a:r>
            </a:p>
          </p:txBody>
        </p:sp>
      </p:grpSp>
      <p:grpSp>
        <p:nvGrpSpPr>
          <p:cNvPr id="110" name="Group 109">
            <a:extLst>
              <a:ext uri="{FF2B5EF4-FFF2-40B4-BE49-F238E27FC236}">
                <a16:creationId xmlns:a16="http://schemas.microsoft.com/office/drawing/2014/main" id="{E7D6BA7B-6B3A-6055-A476-442A4EF9E242}"/>
              </a:ext>
            </a:extLst>
          </p:cNvPr>
          <p:cNvGrpSpPr/>
          <p:nvPr/>
        </p:nvGrpSpPr>
        <p:grpSpPr>
          <a:xfrm>
            <a:off x="3818922" y="6417238"/>
            <a:ext cx="9440222" cy="1625492"/>
            <a:chOff x="2492270" y="2491121"/>
            <a:chExt cx="9440222" cy="1625492"/>
          </a:xfrm>
        </p:grpSpPr>
        <p:sp>
          <p:nvSpPr>
            <p:cNvPr id="70" name="Speech Bubble: Oval 69">
              <a:extLst>
                <a:ext uri="{FF2B5EF4-FFF2-40B4-BE49-F238E27FC236}">
                  <a16:creationId xmlns:a16="http://schemas.microsoft.com/office/drawing/2014/main" id="{A7E17C6C-B7B4-765E-96AF-9F99714A5A31}"/>
                </a:ext>
              </a:extLst>
            </p:cNvPr>
            <p:cNvSpPr/>
            <p:nvPr/>
          </p:nvSpPr>
          <p:spPr>
            <a:xfrm>
              <a:off x="2492270" y="2491121"/>
              <a:ext cx="9296399" cy="1625492"/>
            </a:xfrm>
            <a:prstGeom prst="wedgeEllipseCallout">
              <a:avLst>
                <a:gd name="adj1" fmla="val -66508"/>
                <a:gd name="adj2" fmla="val -269826"/>
              </a:avLst>
            </a:prstGeom>
            <a:solidFill>
              <a:schemeClr val="accent2">
                <a:lumMod val="60000"/>
                <a:lumOff val="4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36">
              <a:extLst>
                <a:ext uri="{FF2B5EF4-FFF2-40B4-BE49-F238E27FC236}">
                  <a16:creationId xmlns:a16="http://schemas.microsoft.com/office/drawing/2014/main" id="{6183DB62-9C93-0BD9-2E92-4F736AE9D1A3}"/>
                </a:ext>
              </a:extLst>
            </p:cNvPr>
            <p:cNvSpPr txBox="1"/>
            <p:nvPr/>
          </p:nvSpPr>
          <p:spPr>
            <a:xfrm>
              <a:off x="2636093" y="2860419"/>
              <a:ext cx="9296399" cy="865622"/>
            </a:xfrm>
            <a:prstGeom prst="rect">
              <a:avLst/>
            </a:prstGeom>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My birthday is in January.</a:t>
              </a:r>
            </a:p>
          </p:txBody>
        </p:sp>
      </p:grpSp>
      <p:grpSp>
        <p:nvGrpSpPr>
          <p:cNvPr id="111" name="Group 110">
            <a:extLst>
              <a:ext uri="{FF2B5EF4-FFF2-40B4-BE49-F238E27FC236}">
                <a16:creationId xmlns:a16="http://schemas.microsoft.com/office/drawing/2014/main" id="{A1B0F6F8-04B9-D707-CED4-C7BC66357E49}"/>
              </a:ext>
            </a:extLst>
          </p:cNvPr>
          <p:cNvGrpSpPr/>
          <p:nvPr/>
        </p:nvGrpSpPr>
        <p:grpSpPr>
          <a:xfrm>
            <a:off x="6658947" y="2558523"/>
            <a:ext cx="9440222" cy="1625492"/>
            <a:chOff x="2492270" y="2491121"/>
            <a:chExt cx="9440222" cy="1625492"/>
          </a:xfrm>
        </p:grpSpPr>
        <p:sp>
          <p:nvSpPr>
            <p:cNvPr id="112" name="Speech Bubble: Oval 111">
              <a:extLst>
                <a:ext uri="{FF2B5EF4-FFF2-40B4-BE49-F238E27FC236}">
                  <a16:creationId xmlns:a16="http://schemas.microsoft.com/office/drawing/2014/main" id="{B1CBF624-C2A4-BB12-F0F9-F0D56524A486}"/>
                </a:ext>
              </a:extLst>
            </p:cNvPr>
            <p:cNvSpPr/>
            <p:nvPr/>
          </p:nvSpPr>
          <p:spPr>
            <a:xfrm>
              <a:off x="2492270" y="2491121"/>
              <a:ext cx="9296399" cy="1625492"/>
            </a:xfrm>
            <a:prstGeom prst="wedgeEllipseCallout">
              <a:avLst>
                <a:gd name="adj1" fmla="val 55862"/>
                <a:gd name="adj2" fmla="val -69611"/>
              </a:avLst>
            </a:prstGeom>
            <a:solidFill>
              <a:schemeClr val="accent2">
                <a:lumMod val="60000"/>
                <a:lumOff val="4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extBox 36">
              <a:extLst>
                <a:ext uri="{FF2B5EF4-FFF2-40B4-BE49-F238E27FC236}">
                  <a16:creationId xmlns:a16="http://schemas.microsoft.com/office/drawing/2014/main" id="{4FD501FF-EC3D-E653-3199-E39B787E30BF}"/>
                </a:ext>
              </a:extLst>
            </p:cNvPr>
            <p:cNvSpPr txBox="1"/>
            <p:nvPr/>
          </p:nvSpPr>
          <p:spPr>
            <a:xfrm>
              <a:off x="2636093" y="2860419"/>
              <a:ext cx="9296399" cy="865622"/>
            </a:xfrm>
            <a:prstGeom prst="rect">
              <a:avLst/>
            </a:prstGeom>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My birthday is in February.</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0-#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randombar(horizontal)">
                                      <p:cBhvr>
                                        <p:cTn id="17" dur="500"/>
                                        <p:tgtEl>
                                          <p:spTgt spid="90"/>
                                        </p:tgtEl>
                                      </p:cBhvr>
                                    </p:animEffect>
                                  </p:childTnLst>
                                  <p:subTnLst>
                                    <p:audio>
                                      <p:cMediaNode>
                                        <p:cTn display="0" masterRel="sameClick">
                                          <p:stCondLst>
                                            <p:cond evt="begin" delay="0">
                                              <p:tn val="15"/>
                                            </p:cond>
                                          </p:stCondLst>
                                          <p:endCondLst>
                                            <p:cond evt="onStopAudio" delay="0">
                                              <p:tgtEl>
                                                <p:sldTgt/>
                                              </p:tgtEl>
                                            </p:cond>
                                          </p:endCondLst>
                                        </p:cTn>
                                        <p:tgtEl>
                                          <p:sndTgt r:embed="rId5" name="camera.wav"/>
                                        </p:tgtEl>
                                      </p:cMediaNode>
                                    </p:audio>
                                  </p:subTnLst>
                                </p:cTn>
                              </p:par>
                              <p:par>
                                <p:cTn id="18" presetID="14" presetClass="entr" presetSubtype="10" fill="hold" nodeType="with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randombar(horizontal)">
                                      <p:cBhvr>
                                        <p:cTn id="20" dur="500"/>
                                        <p:tgtEl>
                                          <p:spTgt spid="91"/>
                                        </p:tgtEl>
                                      </p:cBhvr>
                                    </p:animEffect>
                                  </p:childTnLst>
                                  <p:subTnLst>
                                    <p:audio>
                                      <p:cMediaNode>
                                        <p:cTn display="0" masterRel="sameClick">
                                          <p:stCondLst>
                                            <p:cond evt="begin" delay="0">
                                              <p:tn val="18"/>
                                            </p:cond>
                                          </p:stCondLst>
                                          <p:endCondLst>
                                            <p:cond evt="onStopAudio" delay="0">
                                              <p:tgtEl>
                                                <p:sldTgt/>
                                              </p:tgtEl>
                                            </p:cond>
                                          </p:endCondLst>
                                        </p:cTn>
                                        <p:tgtEl>
                                          <p:sndTgt r:embed="rId5" name="camera.wav"/>
                                        </p:tgtEl>
                                      </p:cMediaNode>
                                    </p:audio>
                                  </p:sub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p:cTn id="25" dur="1000" fill="hold"/>
                                        <p:tgtEl>
                                          <p:spTgt spid="61"/>
                                        </p:tgtEl>
                                        <p:attrNameLst>
                                          <p:attrName>ppt_w</p:attrName>
                                        </p:attrNameLst>
                                      </p:cBhvr>
                                      <p:tavLst>
                                        <p:tav tm="0">
                                          <p:val>
                                            <p:fltVal val="0"/>
                                          </p:val>
                                        </p:tav>
                                        <p:tav tm="100000">
                                          <p:val>
                                            <p:strVal val="#ppt_w"/>
                                          </p:val>
                                        </p:tav>
                                      </p:tavLst>
                                    </p:anim>
                                    <p:anim calcmode="lin" valueType="num">
                                      <p:cBhvr>
                                        <p:cTn id="26" dur="1000" fill="hold"/>
                                        <p:tgtEl>
                                          <p:spTgt spid="61"/>
                                        </p:tgtEl>
                                        <p:attrNameLst>
                                          <p:attrName>ppt_h</p:attrName>
                                        </p:attrNameLst>
                                      </p:cBhvr>
                                      <p:tavLst>
                                        <p:tav tm="0">
                                          <p:val>
                                            <p:fltVal val="0"/>
                                          </p:val>
                                        </p:tav>
                                        <p:tav tm="100000">
                                          <p:val>
                                            <p:strVal val="#ppt_h"/>
                                          </p:val>
                                        </p:tav>
                                      </p:tavLst>
                                    </p:anim>
                                    <p:anim calcmode="lin" valueType="num">
                                      <p:cBhvr>
                                        <p:cTn id="27" dur="1000" fill="hold"/>
                                        <p:tgtEl>
                                          <p:spTgt spid="61"/>
                                        </p:tgtEl>
                                        <p:attrNameLst>
                                          <p:attrName>style.rotation</p:attrName>
                                        </p:attrNameLst>
                                      </p:cBhvr>
                                      <p:tavLst>
                                        <p:tav tm="0">
                                          <p:val>
                                            <p:fltVal val="90"/>
                                          </p:val>
                                        </p:tav>
                                        <p:tav tm="100000">
                                          <p:val>
                                            <p:fltVal val="0"/>
                                          </p:val>
                                        </p:tav>
                                      </p:tavLst>
                                    </p:anim>
                                    <p:animEffect transition="in" filter="fade">
                                      <p:cBhvr>
                                        <p:cTn id="28" dur="1000"/>
                                        <p:tgtEl>
                                          <p:spTgt spid="61"/>
                                        </p:tgtEl>
                                      </p:cBhvr>
                                    </p:animEffect>
                                  </p:childTnLst>
                                  <p:subTnLst>
                                    <p:audio>
                                      <p:cMediaNode>
                                        <p:cTn display="0" masterRel="sameClick">
                                          <p:stCondLst>
                                            <p:cond evt="begin" delay="0">
                                              <p:tn val="23"/>
                                            </p:cond>
                                          </p:stCondLst>
                                          <p:endCondLst>
                                            <p:cond evt="onStopAudio" delay="0">
                                              <p:tgtEl>
                                                <p:sldTgt/>
                                              </p:tgtEl>
                                            </p:cond>
                                          </p:endCondLst>
                                        </p:cTn>
                                        <p:tgtEl>
                                          <p:sndTgt r:embed="rId6" name="chimes.wav"/>
                                        </p:tgtEl>
                                      </p:cMediaNode>
                                    </p:audio>
                                  </p:subTnLst>
                                </p:cTn>
                              </p:par>
                              <p:par>
                                <p:cTn id="29" presetID="31" presetClass="entr" presetSubtype="0" fill="hold" nodeType="withEffect">
                                  <p:stCondLst>
                                    <p:cond delay="0"/>
                                  </p:stCondLst>
                                  <p:childTnLst>
                                    <p:set>
                                      <p:cBhvr>
                                        <p:cTn id="30" dur="1" fill="hold">
                                          <p:stCondLst>
                                            <p:cond delay="0"/>
                                          </p:stCondLst>
                                        </p:cTn>
                                        <p:tgtEl>
                                          <p:spTgt spid="110"/>
                                        </p:tgtEl>
                                        <p:attrNameLst>
                                          <p:attrName>style.visibility</p:attrName>
                                        </p:attrNameLst>
                                      </p:cBhvr>
                                      <p:to>
                                        <p:strVal val="visible"/>
                                      </p:to>
                                    </p:set>
                                    <p:anim calcmode="lin" valueType="num">
                                      <p:cBhvr>
                                        <p:cTn id="31" dur="1000" fill="hold"/>
                                        <p:tgtEl>
                                          <p:spTgt spid="110"/>
                                        </p:tgtEl>
                                        <p:attrNameLst>
                                          <p:attrName>ppt_w</p:attrName>
                                        </p:attrNameLst>
                                      </p:cBhvr>
                                      <p:tavLst>
                                        <p:tav tm="0">
                                          <p:val>
                                            <p:fltVal val="0"/>
                                          </p:val>
                                        </p:tav>
                                        <p:tav tm="100000">
                                          <p:val>
                                            <p:strVal val="#ppt_w"/>
                                          </p:val>
                                        </p:tav>
                                      </p:tavLst>
                                    </p:anim>
                                    <p:anim calcmode="lin" valueType="num">
                                      <p:cBhvr>
                                        <p:cTn id="32" dur="1000" fill="hold"/>
                                        <p:tgtEl>
                                          <p:spTgt spid="110"/>
                                        </p:tgtEl>
                                        <p:attrNameLst>
                                          <p:attrName>ppt_h</p:attrName>
                                        </p:attrNameLst>
                                      </p:cBhvr>
                                      <p:tavLst>
                                        <p:tav tm="0">
                                          <p:val>
                                            <p:fltVal val="0"/>
                                          </p:val>
                                        </p:tav>
                                        <p:tav tm="100000">
                                          <p:val>
                                            <p:strVal val="#ppt_h"/>
                                          </p:val>
                                        </p:tav>
                                      </p:tavLst>
                                    </p:anim>
                                    <p:anim calcmode="lin" valueType="num">
                                      <p:cBhvr>
                                        <p:cTn id="33" dur="1000" fill="hold"/>
                                        <p:tgtEl>
                                          <p:spTgt spid="110"/>
                                        </p:tgtEl>
                                        <p:attrNameLst>
                                          <p:attrName>style.rotation</p:attrName>
                                        </p:attrNameLst>
                                      </p:cBhvr>
                                      <p:tavLst>
                                        <p:tav tm="0">
                                          <p:val>
                                            <p:fltVal val="90"/>
                                          </p:val>
                                        </p:tav>
                                        <p:tav tm="100000">
                                          <p:val>
                                            <p:fltVal val="0"/>
                                          </p:val>
                                        </p:tav>
                                      </p:tavLst>
                                    </p:anim>
                                    <p:animEffect transition="in" filter="fade">
                                      <p:cBhvr>
                                        <p:cTn id="34" dur="1000"/>
                                        <p:tgtEl>
                                          <p:spTgt spid="1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 calcmode="lin" valueType="num">
                                      <p:cBhvr>
                                        <p:cTn id="39" dur="1000" fill="hold"/>
                                        <p:tgtEl>
                                          <p:spTgt spid="66"/>
                                        </p:tgtEl>
                                        <p:attrNameLst>
                                          <p:attrName>ppt_w</p:attrName>
                                        </p:attrNameLst>
                                      </p:cBhvr>
                                      <p:tavLst>
                                        <p:tav tm="0">
                                          <p:val>
                                            <p:fltVal val="0"/>
                                          </p:val>
                                        </p:tav>
                                        <p:tav tm="100000">
                                          <p:val>
                                            <p:strVal val="#ppt_w"/>
                                          </p:val>
                                        </p:tav>
                                      </p:tavLst>
                                    </p:anim>
                                    <p:anim calcmode="lin" valueType="num">
                                      <p:cBhvr>
                                        <p:cTn id="40" dur="1000" fill="hold"/>
                                        <p:tgtEl>
                                          <p:spTgt spid="66"/>
                                        </p:tgtEl>
                                        <p:attrNameLst>
                                          <p:attrName>ppt_h</p:attrName>
                                        </p:attrNameLst>
                                      </p:cBhvr>
                                      <p:tavLst>
                                        <p:tav tm="0">
                                          <p:val>
                                            <p:fltVal val="0"/>
                                          </p:val>
                                        </p:tav>
                                        <p:tav tm="100000">
                                          <p:val>
                                            <p:strVal val="#ppt_h"/>
                                          </p:val>
                                        </p:tav>
                                      </p:tavLst>
                                    </p:anim>
                                    <p:anim calcmode="lin" valueType="num">
                                      <p:cBhvr>
                                        <p:cTn id="41" dur="1000" fill="hold"/>
                                        <p:tgtEl>
                                          <p:spTgt spid="66"/>
                                        </p:tgtEl>
                                        <p:attrNameLst>
                                          <p:attrName>style.rotation</p:attrName>
                                        </p:attrNameLst>
                                      </p:cBhvr>
                                      <p:tavLst>
                                        <p:tav tm="0">
                                          <p:val>
                                            <p:fltVal val="90"/>
                                          </p:val>
                                        </p:tav>
                                        <p:tav tm="100000">
                                          <p:val>
                                            <p:fltVal val="0"/>
                                          </p:val>
                                        </p:tav>
                                      </p:tavLst>
                                    </p:anim>
                                    <p:animEffect transition="in" filter="fade">
                                      <p:cBhvr>
                                        <p:cTn id="42" dur="1000"/>
                                        <p:tgtEl>
                                          <p:spTgt spid="66"/>
                                        </p:tgtEl>
                                      </p:cBhvr>
                                    </p:animEffect>
                                  </p:childTnLst>
                                  <p:subTnLst>
                                    <p:audio>
                                      <p:cMediaNode>
                                        <p:cTn display="0" masterRel="sameClick">
                                          <p:stCondLst>
                                            <p:cond evt="begin" delay="0">
                                              <p:tn val="37"/>
                                            </p:cond>
                                          </p:stCondLst>
                                          <p:endCondLst>
                                            <p:cond evt="onStopAudio" delay="0">
                                              <p:tgtEl>
                                                <p:sldTgt/>
                                              </p:tgtEl>
                                            </p:cond>
                                          </p:endCondLst>
                                        </p:cTn>
                                        <p:tgtEl>
                                          <p:sndTgt r:embed="rId6" name="chimes.wav"/>
                                        </p:tgtEl>
                                      </p:cMediaNode>
                                    </p:audio>
                                  </p:subTnLst>
                                </p:cTn>
                              </p:par>
                              <p:par>
                                <p:cTn id="43" presetID="31" presetClass="entr" presetSubtype="0" fill="hold" nodeType="withEffect">
                                  <p:stCondLst>
                                    <p:cond delay="0"/>
                                  </p:stCondLst>
                                  <p:childTnLst>
                                    <p:set>
                                      <p:cBhvr>
                                        <p:cTn id="44" dur="1" fill="hold">
                                          <p:stCondLst>
                                            <p:cond delay="0"/>
                                          </p:stCondLst>
                                        </p:cTn>
                                        <p:tgtEl>
                                          <p:spTgt spid="111"/>
                                        </p:tgtEl>
                                        <p:attrNameLst>
                                          <p:attrName>style.visibility</p:attrName>
                                        </p:attrNameLst>
                                      </p:cBhvr>
                                      <p:to>
                                        <p:strVal val="visible"/>
                                      </p:to>
                                    </p:set>
                                    <p:anim calcmode="lin" valueType="num">
                                      <p:cBhvr>
                                        <p:cTn id="45" dur="1000" fill="hold"/>
                                        <p:tgtEl>
                                          <p:spTgt spid="111"/>
                                        </p:tgtEl>
                                        <p:attrNameLst>
                                          <p:attrName>ppt_w</p:attrName>
                                        </p:attrNameLst>
                                      </p:cBhvr>
                                      <p:tavLst>
                                        <p:tav tm="0">
                                          <p:val>
                                            <p:fltVal val="0"/>
                                          </p:val>
                                        </p:tav>
                                        <p:tav tm="100000">
                                          <p:val>
                                            <p:strVal val="#ppt_w"/>
                                          </p:val>
                                        </p:tav>
                                      </p:tavLst>
                                    </p:anim>
                                    <p:anim calcmode="lin" valueType="num">
                                      <p:cBhvr>
                                        <p:cTn id="46" dur="1000" fill="hold"/>
                                        <p:tgtEl>
                                          <p:spTgt spid="111"/>
                                        </p:tgtEl>
                                        <p:attrNameLst>
                                          <p:attrName>ppt_h</p:attrName>
                                        </p:attrNameLst>
                                      </p:cBhvr>
                                      <p:tavLst>
                                        <p:tav tm="0">
                                          <p:val>
                                            <p:fltVal val="0"/>
                                          </p:val>
                                        </p:tav>
                                        <p:tav tm="100000">
                                          <p:val>
                                            <p:strVal val="#ppt_h"/>
                                          </p:val>
                                        </p:tav>
                                      </p:tavLst>
                                    </p:anim>
                                    <p:anim calcmode="lin" valueType="num">
                                      <p:cBhvr>
                                        <p:cTn id="47" dur="1000" fill="hold"/>
                                        <p:tgtEl>
                                          <p:spTgt spid="111"/>
                                        </p:tgtEl>
                                        <p:attrNameLst>
                                          <p:attrName>style.rotation</p:attrName>
                                        </p:attrNameLst>
                                      </p:cBhvr>
                                      <p:tavLst>
                                        <p:tav tm="0">
                                          <p:val>
                                            <p:fltVal val="90"/>
                                          </p:val>
                                        </p:tav>
                                        <p:tav tm="100000">
                                          <p:val>
                                            <p:fltVal val="0"/>
                                          </p:val>
                                        </p:tav>
                                      </p:tavLst>
                                    </p:anim>
                                    <p:animEffect transition="in" filter="fade">
                                      <p:cBhvr>
                                        <p:cTn id="48" dur="1000"/>
                                        <p:tgtEl>
                                          <p:spTgt spid="111"/>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nodeType="clickEffect">
                                  <p:stCondLst>
                                    <p:cond delay="0"/>
                                  </p:stCondLst>
                                  <p:childTnLst>
                                    <p:animEffect transition="out" filter="randombar(horizontal)">
                                      <p:cBhvr>
                                        <p:cTn id="52" dur="500"/>
                                        <p:tgtEl>
                                          <p:spTgt spid="110"/>
                                        </p:tgtEl>
                                      </p:cBhvr>
                                    </p:animEffect>
                                    <p:set>
                                      <p:cBhvr>
                                        <p:cTn id="53" dur="1" fill="hold">
                                          <p:stCondLst>
                                            <p:cond delay="499"/>
                                          </p:stCondLst>
                                        </p:cTn>
                                        <p:tgtEl>
                                          <p:spTgt spid="11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11"/>
                                        </p:tgtEl>
                                      </p:cBhvr>
                                    </p:animEffect>
                                    <p:set>
                                      <p:cBhvr>
                                        <p:cTn id="56" dur="1" fill="hold">
                                          <p:stCondLst>
                                            <p:cond delay="499"/>
                                          </p:stCondLst>
                                        </p:cTn>
                                        <p:tgtEl>
                                          <p:spTgt spid="111"/>
                                        </p:tgtEl>
                                        <p:attrNameLst>
                                          <p:attrName>style.visibility</p:attrName>
                                        </p:attrNameLst>
                                      </p:cBhvr>
                                      <p:to>
                                        <p:strVal val="hidden"/>
                                      </p:to>
                                    </p:set>
                                  </p:childTnLst>
                                </p:cTn>
                              </p:par>
                            </p:childTnLst>
                          </p:cTn>
                        </p:par>
                        <p:par>
                          <p:cTn id="57" fill="hold">
                            <p:stCondLst>
                              <p:cond delay="500"/>
                            </p:stCondLst>
                            <p:childTnLst>
                              <p:par>
                                <p:cTn id="58" presetID="42" presetClass="path" presetSubtype="0" accel="50000" decel="50000" fill="hold" nodeType="afterEffect">
                                  <p:stCondLst>
                                    <p:cond delay="0"/>
                                  </p:stCondLst>
                                  <p:childTnLst>
                                    <p:animMotion origin="layout" path="M -4.86111E-6 4.69136E-6 L 0.14436 0.04429 " pathEditMode="relative" rAng="0" ptsTypes="AA">
                                      <p:cBhvr>
                                        <p:cTn id="59" dur="2000" fill="hold"/>
                                        <p:tgtEl>
                                          <p:spTgt spid="61"/>
                                        </p:tgtEl>
                                        <p:attrNameLst>
                                          <p:attrName>ppt_x</p:attrName>
                                          <p:attrName>ppt_y</p:attrName>
                                        </p:attrNameLst>
                                      </p:cBhvr>
                                      <p:rCtr x="7214" y="2207"/>
                                    </p:animMotion>
                                  </p:childTnLst>
                                  <p:subTnLst>
                                    <p:audio>
                                      <p:cMediaNode>
                                        <p:cTn display="0" masterRel="sameClick">
                                          <p:stCondLst>
                                            <p:cond evt="begin" delay="0">
                                              <p:tn val="58"/>
                                            </p:cond>
                                          </p:stCondLst>
                                          <p:endCondLst>
                                            <p:cond evt="onStopAudio" delay="0">
                                              <p:tgtEl>
                                                <p:sldTgt/>
                                              </p:tgtEl>
                                            </p:cond>
                                          </p:endCondLst>
                                        </p:cTn>
                                        <p:tgtEl>
                                          <p:sndTgt r:embed="rId7" name="wind.wav"/>
                                        </p:tgtEl>
                                      </p:cMediaNode>
                                    </p:audio>
                                  </p:subTnLst>
                                </p:cTn>
                              </p:par>
                            </p:childTnLst>
                          </p:cTn>
                        </p:par>
                        <p:par>
                          <p:cTn id="60" fill="hold">
                            <p:stCondLst>
                              <p:cond delay="2500"/>
                            </p:stCondLst>
                            <p:childTnLst>
                              <p:par>
                                <p:cTn id="61" presetID="42" presetClass="path" presetSubtype="0" accel="50000" decel="50000" fill="hold" nodeType="afterEffect">
                                  <p:stCondLst>
                                    <p:cond delay="0"/>
                                  </p:stCondLst>
                                  <p:childTnLst>
                                    <p:animMotion origin="layout" path="M -1.52778E-6 -3.20988E-6 L -0.58845 0.07979 " pathEditMode="relative" rAng="0" ptsTypes="AA">
                                      <p:cBhvr>
                                        <p:cTn id="62" dur="2000" fill="hold"/>
                                        <p:tgtEl>
                                          <p:spTgt spid="66"/>
                                        </p:tgtEl>
                                        <p:attrNameLst>
                                          <p:attrName>ppt_x</p:attrName>
                                          <p:attrName>ppt_y</p:attrName>
                                        </p:attrNameLst>
                                      </p:cBhvr>
                                      <p:rCtr x="-29427" y="3981"/>
                                    </p:animMotion>
                                  </p:childTnLst>
                                  <p:subTnLst>
                                    <p:audio>
                                      <p:cMediaNode>
                                        <p:cTn display="0" masterRel="sameClick">
                                          <p:stCondLst>
                                            <p:cond evt="begin" delay="0">
                                              <p:tn val="61"/>
                                            </p:cond>
                                          </p:stCondLst>
                                          <p:endCondLst>
                                            <p:cond evt="onStopAudio" delay="0">
                                              <p:tgtEl>
                                                <p:sldTgt/>
                                              </p:tgtEl>
                                            </p:cond>
                                          </p:endCondLst>
                                        </p:cTn>
                                        <p:tgtEl>
                                          <p:sndTgt r:embed="rId7" name="wind.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20094" fill="hold"/>
                                        <p:tgtEl>
                                          <p:spTgt spid="115"/>
                                        </p:tgtEl>
                                      </p:cBhvr>
                                    </p:cmd>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20094" fill="hold"/>
                                        <p:tgtEl>
                                          <p:spTgt spid="116"/>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20094" fill="hold"/>
                                        <p:tgtEl>
                                          <p:spTgt spid="1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115"/>
                </p:tgtEl>
              </p:cMediaNode>
            </p:audio>
            <p:audio>
              <p:cMediaNode vol="80000">
                <p:cTn id="76" fill="hold" display="0">
                  <p:stCondLst>
                    <p:cond delay="indefinite"/>
                  </p:stCondLst>
                  <p:endCondLst>
                    <p:cond evt="onStopAudio" delay="0">
                      <p:tgtEl>
                        <p:sldTgt/>
                      </p:tgtEl>
                    </p:cond>
                  </p:endCondLst>
                </p:cTn>
                <p:tgtEl>
                  <p:spTgt spid="116"/>
                </p:tgtEl>
              </p:cMediaNode>
            </p:audio>
            <p:audio>
              <p:cMediaNode vol="80000">
                <p:cTn id="77" fill="hold" display="0">
                  <p:stCondLst>
                    <p:cond delay="indefinite"/>
                  </p:stCondLst>
                  <p:endCondLst>
                    <p:cond evt="onStopAudio" delay="0">
                      <p:tgtEl>
                        <p:sldTgt/>
                      </p:tgtEl>
                    </p:cond>
                  </p:endCondLst>
                </p:cTn>
                <p:tgtEl>
                  <p:spTgt spid="1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232059E-BCDF-BB23-B840-6A0D78EAE31B}"/>
              </a:ext>
            </a:extLst>
          </p:cNvPr>
          <p:cNvPicPr>
            <a:picLocks noChangeAspect="1"/>
          </p:cNvPicPr>
          <p:nvPr/>
        </p:nvPicPr>
        <p:blipFill>
          <a:blip r:embed="rId3"/>
          <a:stretch>
            <a:fillRect/>
          </a:stretch>
        </p:blipFill>
        <p:spPr>
          <a:xfrm>
            <a:off x="-22885" y="0"/>
            <a:ext cx="18310885" cy="10362078"/>
          </a:xfrm>
          <a:prstGeom prst="rect">
            <a:avLst/>
          </a:prstGeom>
        </p:spPr>
      </p:pic>
      <p:sp>
        <p:nvSpPr>
          <p:cNvPr id="2" name="Freeform 2"/>
          <p:cNvSpPr/>
          <p:nvPr/>
        </p:nvSpPr>
        <p:spPr>
          <a:xfrm>
            <a:off x="-275925" y="-399978"/>
            <a:ext cx="4233815" cy="1847483"/>
          </a:xfrm>
          <a:custGeom>
            <a:avLst/>
            <a:gdLst/>
            <a:ahLst/>
            <a:cxnLst/>
            <a:rect l="l" t="t" r="r" b="b"/>
            <a:pathLst>
              <a:path w="4233815" h="1847483">
                <a:moveTo>
                  <a:pt x="0" y="0"/>
                </a:moveTo>
                <a:lnTo>
                  <a:pt x="4233815" y="0"/>
                </a:lnTo>
                <a:lnTo>
                  <a:pt x="4233815" y="1847482"/>
                </a:lnTo>
                <a:lnTo>
                  <a:pt x="0" y="1847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a:off x="6971867" y="-399978"/>
            <a:ext cx="4233815" cy="1847483"/>
          </a:xfrm>
          <a:custGeom>
            <a:avLst/>
            <a:gdLst/>
            <a:ahLst/>
            <a:cxnLst/>
            <a:rect l="l" t="t" r="r" b="b"/>
            <a:pathLst>
              <a:path w="4233815" h="1847483">
                <a:moveTo>
                  <a:pt x="4233815" y="0"/>
                </a:moveTo>
                <a:lnTo>
                  <a:pt x="0" y="0"/>
                </a:lnTo>
                <a:lnTo>
                  <a:pt x="0" y="1847482"/>
                </a:lnTo>
                <a:lnTo>
                  <a:pt x="4233815" y="1847482"/>
                </a:lnTo>
                <a:lnTo>
                  <a:pt x="423381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356884" y="-399978"/>
            <a:ext cx="4233815" cy="1847483"/>
          </a:xfrm>
          <a:custGeom>
            <a:avLst/>
            <a:gdLst/>
            <a:ahLst/>
            <a:cxnLst/>
            <a:rect l="l" t="t" r="r" b="b"/>
            <a:pathLst>
              <a:path w="4233815" h="1847483">
                <a:moveTo>
                  <a:pt x="0" y="0"/>
                </a:moveTo>
                <a:lnTo>
                  <a:pt x="4233815" y="0"/>
                </a:lnTo>
                <a:lnTo>
                  <a:pt x="4233815" y="1847482"/>
                </a:lnTo>
                <a:lnTo>
                  <a:pt x="0" y="1847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0709563" y="-399978"/>
            <a:ext cx="4233815" cy="1847483"/>
          </a:xfrm>
          <a:custGeom>
            <a:avLst/>
            <a:gdLst/>
            <a:ahLst/>
            <a:cxnLst/>
            <a:rect l="l" t="t" r="r" b="b"/>
            <a:pathLst>
              <a:path w="4233815" h="1847483">
                <a:moveTo>
                  <a:pt x="0" y="0"/>
                </a:moveTo>
                <a:lnTo>
                  <a:pt x="4233815" y="0"/>
                </a:lnTo>
                <a:lnTo>
                  <a:pt x="4233815" y="1847482"/>
                </a:lnTo>
                <a:lnTo>
                  <a:pt x="0" y="1847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14330110" y="-399978"/>
            <a:ext cx="4233815" cy="1847483"/>
          </a:xfrm>
          <a:custGeom>
            <a:avLst/>
            <a:gdLst/>
            <a:ahLst/>
            <a:cxnLst/>
            <a:rect l="l" t="t" r="r" b="b"/>
            <a:pathLst>
              <a:path w="4233815" h="1847483">
                <a:moveTo>
                  <a:pt x="4233815" y="0"/>
                </a:moveTo>
                <a:lnTo>
                  <a:pt x="0" y="0"/>
                </a:lnTo>
                <a:lnTo>
                  <a:pt x="0" y="1847482"/>
                </a:lnTo>
                <a:lnTo>
                  <a:pt x="4233815" y="1847482"/>
                </a:lnTo>
                <a:lnTo>
                  <a:pt x="423381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92441" y="3494451"/>
            <a:ext cx="7315200" cy="3431494"/>
          </a:xfrm>
          <a:custGeom>
            <a:avLst/>
            <a:gdLst/>
            <a:ahLst/>
            <a:cxnLst/>
            <a:rect l="l" t="t" r="r" b="b"/>
            <a:pathLst>
              <a:path w="7315200" h="3431494">
                <a:moveTo>
                  <a:pt x="0" y="0"/>
                </a:moveTo>
                <a:lnTo>
                  <a:pt x="7315200" y="0"/>
                </a:lnTo>
                <a:lnTo>
                  <a:pt x="7315200" y="3431494"/>
                </a:lnTo>
                <a:lnTo>
                  <a:pt x="0" y="34314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938453" y="3416869"/>
            <a:ext cx="7315200" cy="3431494"/>
          </a:xfrm>
          <a:custGeom>
            <a:avLst/>
            <a:gdLst/>
            <a:ahLst/>
            <a:cxnLst/>
            <a:rect l="l" t="t" r="r" b="b"/>
            <a:pathLst>
              <a:path w="7315200" h="3431494">
                <a:moveTo>
                  <a:pt x="0" y="0"/>
                </a:moveTo>
                <a:lnTo>
                  <a:pt x="7315200" y="0"/>
                </a:lnTo>
                <a:lnTo>
                  <a:pt x="7315200" y="3431494"/>
                </a:lnTo>
                <a:lnTo>
                  <a:pt x="0" y="34314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7778788" y="6925945"/>
            <a:ext cx="2930775" cy="3574116"/>
          </a:xfrm>
          <a:custGeom>
            <a:avLst/>
            <a:gdLst/>
            <a:ahLst/>
            <a:cxnLst/>
            <a:rect l="l" t="t" r="r" b="b"/>
            <a:pathLst>
              <a:path w="2930775" h="3574116">
                <a:moveTo>
                  <a:pt x="0" y="0"/>
                </a:moveTo>
                <a:lnTo>
                  <a:pt x="2930775" y="0"/>
                </a:lnTo>
                <a:lnTo>
                  <a:pt x="2930775" y="3574116"/>
                </a:lnTo>
                <a:lnTo>
                  <a:pt x="0" y="35741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360515" y="6925945"/>
            <a:ext cx="4402996" cy="4114800"/>
          </a:xfrm>
          <a:custGeom>
            <a:avLst/>
            <a:gdLst/>
            <a:ahLst/>
            <a:cxnLst/>
            <a:rect l="l" t="t" r="r" b="b"/>
            <a:pathLst>
              <a:path w="4402996" h="4114800">
                <a:moveTo>
                  <a:pt x="0" y="0"/>
                </a:moveTo>
                <a:lnTo>
                  <a:pt x="4402996" y="0"/>
                </a:lnTo>
                <a:lnTo>
                  <a:pt x="440299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4330110" y="7048352"/>
            <a:ext cx="4956762" cy="3451709"/>
          </a:xfrm>
          <a:custGeom>
            <a:avLst/>
            <a:gdLst/>
            <a:ahLst/>
            <a:cxnLst/>
            <a:rect l="l" t="t" r="r" b="b"/>
            <a:pathLst>
              <a:path w="4956762" h="3451709">
                <a:moveTo>
                  <a:pt x="0" y="0"/>
                </a:moveTo>
                <a:lnTo>
                  <a:pt x="4956762" y="0"/>
                </a:lnTo>
                <a:lnTo>
                  <a:pt x="4956762" y="3451709"/>
                </a:lnTo>
                <a:lnTo>
                  <a:pt x="0" y="34517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a:off x="2692948" y="7200900"/>
            <a:ext cx="4647105" cy="4114800"/>
          </a:xfrm>
          <a:custGeom>
            <a:avLst/>
            <a:gdLst/>
            <a:ahLst/>
            <a:cxnLst/>
            <a:rect l="l" t="t" r="r" b="b"/>
            <a:pathLst>
              <a:path w="4647105" h="4114800">
                <a:moveTo>
                  <a:pt x="0" y="0"/>
                </a:moveTo>
                <a:lnTo>
                  <a:pt x="4647104" y="0"/>
                </a:lnTo>
                <a:lnTo>
                  <a:pt x="4647104"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a:off x="10972800" y="7943850"/>
            <a:ext cx="3890356" cy="4114800"/>
          </a:xfrm>
          <a:custGeom>
            <a:avLst/>
            <a:gdLst/>
            <a:ahLst/>
            <a:cxnLst/>
            <a:rect l="l" t="t" r="r" b="b"/>
            <a:pathLst>
              <a:path w="3890356" h="4114800">
                <a:moveTo>
                  <a:pt x="0" y="0"/>
                </a:moveTo>
                <a:lnTo>
                  <a:pt x="3890356" y="0"/>
                </a:lnTo>
                <a:lnTo>
                  <a:pt x="389035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6" name="TextBox 16"/>
          <p:cNvSpPr txBox="1"/>
          <p:nvPr/>
        </p:nvSpPr>
        <p:spPr>
          <a:xfrm>
            <a:off x="614525" y="1294075"/>
            <a:ext cx="17259300" cy="2046138"/>
          </a:xfrm>
          <a:prstGeom prst="rect">
            <a:avLst/>
          </a:prstGeom>
        </p:spPr>
        <p:txBody>
          <a:bodyPr lIns="0" tIns="0" rIns="0" bIns="0" rtlCol="0" anchor="t">
            <a:spAutoFit/>
          </a:bodyPr>
          <a:lstStyle/>
          <a:p>
            <a:pPr algn="ctr">
              <a:lnSpc>
                <a:spcPts val="15044"/>
              </a:lnSpc>
            </a:pPr>
            <a:r>
              <a:rPr lang="en-US" sz="18600" b="1" dirty="0">
                <a:solidFill>
                  <a:srgbClr val="8259B2"/>
                </a:solidFill>
                <a:latin typeface="Rastanty Cortez" panose="02000506000000020003" pitchFamily="2" charset="0"/>
              </a:rPr>
              <a:t>Let's sing "Happy Birthday“!</a:t>
            </a:r>
          </a:p>
        </p:txBody>
      </p:sp>
      <p:pic>
        <p:nvPicPr>
          <p:cNvPr id="19" name="Picture 18" descr="group-of-happy-students-in-school-uniform-png">
            <a:extLst>
              <a:ext uri="{FF2B5EF4-FFF2-40B4-BE49-F238E27FC236}">
                <a16:creationId xmlns:a16="http://schemas.microsoft.com/office/drawing/2014/main" id="{DBC969BF-EB44-AF24-6FBD-D4D9209405E4}"/>
              </a:ext>
            </a:extLst>
          </p:cNvPr>
          <p:cNvPicPr>
            <a:picLocks noChangeAspect="1"/>
          </p:cNvPicPr>
          <p:nvPr/>
        </p:nvPicPr>
        <p:blipFill>
          <a:blip r:embed="rId20">
            <a:clrChange>
              <a:clrFrom>
                <a:srgbClr val="FFFFFF">
                  <a:alpha val="100000"/>
                </a:srgbClr>
              </a:clrFrom>
              <a:clrTo>
                <a:srgbClr val="FFFFFF">
                  <a:alpha val="100000"/>
                  <a:alpha val="0"/>
                </a:srgbClr>
              </a:clrTo>
            </a:clrChange>
          </a:blip>
          <a:stretch>
            <a:fillRect/>
          </a:stretch>
        </p:blipFill>
        <p:spPr>
          <a:xfrm>
            <a:off x="5067675" y="3162300"/>
            <a:ext cx="7758795" cy="5308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5118463"/>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Write </a:t>
            </a:r>
          </a:p>
          <a:p>
            <a:pPr>
              <a:lnSpc>
                <a:spcPts val="9396"/>
              </a:lnSpc>
            </a:pPr>
            <a:r>
              <a:rPr lang="en-US" sz="11500" dirty="0">
                <a:solidFill>
                  <a:srgbClr val="0070C0"/>
                </a:solidFill>
                <a:latin typeface="Luckiest Guy"/>
              </a:rPr>
              <a:t>and share.</a:t>
            </a:r>
          </a:p>
        </p:txBody>
      </p:sp>
      <p:sp>
        <p:nvSpPr>
          <p:cNvPr id="3" name="Freeform 3"/>
          <p:cNvSpPr/>
          <p:nvPr/>
        </p:nvSpPr>
        <p:spPr>
          <a:xfrm>
            <a:off x="1271178" y="2718623"/>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769213" y="271146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04</a:t>
            </a:r>
          </a:p>
        </p:txBody>
      </p:sp>
      <p:sp>
        <p:nvSpPr>
          <p:cNvPr id="6" name="Freeform 6"/>
          <p:cNvSpPr/>
          <p:nvPr/>
        </p:nvSpPr>
        <p:spPr>
          <a:xfrm rot="-9199345" flipH="1" flipV="1">
            <a:off x="6357396" y="-3824384"/>
            <a:ext cx="14824456" cy="12826031"/>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7620000" y="7734300"/>
            <a:ext cx="2429991" cy="214642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9A08A355-9542-85BB-E349-93A6A65A9EBA}"/>
              </a:ext>
            </a:extLst>
          </p:cNvPr>
          <p:cNvPicPr>
            <a:picLocks noChangeAspect="1"/>
          </p:cNvPicPr>
          <p:nvPr/>
        </p:nvPicPr>
        <p:blipFill>
          <a:blip r:embed="rId13"/>
          <a:stretch>
            <a:fillRect/>
          </a:stretch>
        </p:blipFill>
        <p:spPr>
          <a:xfrm>
            <a:off x="9601200" y="342900"/>
            <a:ext cx="7697897" cy="672157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8313528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3F825FE-B760-8A67-77F6-B82550B69CFE}"/>
              </a:ext>
            </a:extLst>
          </p:cNvPr>
          <p:cNvPicPr>
            <a:picLocks noChangeAspect="1"/>
          </p:cNvPicPr>
          <p:nvPr/>
        </p:nvPicPr>
        <p:blipFill>
          <a:blip r:embed="rId3"/>
          <a:stretch>
            <a:fillRect/>
          </a:stretch>
        </p:blipFill>
        <p:spPr>
          <a:xfrm>
            <a:off x="-94483" y="-52834"/>
            <a:ext cx="18382483" cy="10339834"/>
          </a:xfrm>
          <a:prstGeom prst="rect">
            <a:avLst/>
          </a:prstGeom>
        </p:spPr>
      </p:pic>
      <p:sp>
        <p:nvSpPr>
          <p:cNvPr id="27" name="Freeform 27"/>
          <p:cNvSpPr/>
          <p:nvPr/>
        </p:nvSpPr>
        <p:spPr>
          <a:xfrm rot="-10800000">
            <a:off x="-2007438" y="7133827"/>
            <a:ext cx="7707755" cy="3153173"/>
          </a:xfrm>
          <a:custGeom>
            <a:avLst/>
            <a:gdLst/>
            <a:ahLst/>
            <a:cxnLst/>
            <a:rect l="l" t="t" r="r" b="b"/>
            <a:pathLst>
              <a:path w="7707755" h="3153173">
                <a:moveTo>
                  <a:pt x="0" y="0"/>
                </a:moveTo>
                <a:lnTo>
                  <a:pt x="7707755" y="0"/>
                </a:lnTo>
                <a:lnTo>
                  <a:pt x="7707755" y="3153172"/>
                </a:lnTo>
                <a:lnTo>
                  <a:pt x="0" y="31531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p:cNvSpPr/>
          <p:nvPr/>
        </p:nvSpPr>
        <p:spPr>
          <a:xfrm rot="-10800000">
            <a:off x="-2007438" y="4603067"/>
            <a:ext cx="6209585" cy="2540285"/>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29"/>
          <p:cNvSpPr/>
          <p:nvPr/>
        </p:nvSpPr>
        <p:spPr>
          <a:xfrm rot="-10800000">
            <a:off x="-2007438" y="2613810"/>
            <a:ext cx="4909193" cy="2008306"/>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30"/>
          <p:cNvSpPr/>
          <p:nvPr/>
        </p:nvSpPr>
        <p:spPr>
          <a:xfrm rot="-10800000">
            <a:off x="-2007438" y="1126239"/>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31"/>
          <p:cNvSpPr/>
          <p:nvPr/>
        </p:nvSpPr>
        <p:spPr>
          <a:xfrm rot="-10800000">
            <a:off x="-2093163" y="-103757"/>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id="{753BE7CA-4D58-75FF-0C27-BE40B5FC8647}"/>
              </a:ext>
            </a:extLst>
          </p:cNvPr>
          <p:cNvGrpSpPr/>
          <p:nvPr/>
        </p:nvGrpSpPr>
        <p:grpSpPr>
          <a:xfrm>
            <a:off x="3587312" y="1080066"/>
            <a:ext cx="13519424" cy="1994543"/>
            <a:chOff x="3059461" y="2504695"/>
            <a:chExt cx="13519424" cy="1994543"/>
          </a:xfrm>
        </p:grpSpPr>
        <p:grpSp>
          <p:nvGrpSpPr>
            <p:cNvPr id="2" name="Group 2"/>
            <p:cNvGrpSpPr/>
            <p:nvPr/>
          </p:nvGrpSpPr>
          <p:grpSpPr>
            <a:xfrm>
              <a:off x="4747105" y="2726909"/>
              <a:ext cx="1694287" cy="171006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450126" y="2709019"/>
              <a:ext cx="1694287" cy="171006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8121439" y="2727465"/>
              <a:ext cx="1694287" cy="17100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818507" y="2749099"/>
              <a:ext cx="1694287" cy="171006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1503707" y="2779825"/>
              <a:ext cx="1694287" cy="171006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5116907" y="2565386"/>
              <a:ext cx="1007221"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E</a:t>
              </a:r>
            </a:p>
          </p:txBody>
        </p:sp>
        <p:sp>
          <p:nvSpPr>
            <p:cNvPr id="21" name="TextBox 21"/>
            <p:cNvSpPr txBox="1"/>
            <p:nvPr/>
          </p:nvSpPr>
          <p:spPr>
            <a:xfrm>
              <a:off x="6644410" y="2558394"/>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A</a:t>
              </a:r>
            </a:p>
          </p:txBody>
        </p:sp>
        <p:sp>
          <p:nvSpPr>
            <p:cNvPr id="22" name="TextBox 22"/>
            <p:cNvSpPr txBox="1"/>
            <p:nvPr/>
          </p:nvSpPr>
          <p:spPr>
            <a:xfrm>
              <a:off x="8320164" y="2557665"/>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R</a:t>
              </a:r>
            </a:p>
          </p:txBody>
        </p:sp>
        <p:sp>
          <p:nvSpPr>
            <p:cNvPr id="23" name="TextBox 23"/>
            <p:cNvSpPr txBox="1"/>
            <p:nvPr/>
          </p:nvSpPr>
          <p:spPr>
            <a:xfrm>
              <a:off x="10003200" y="2584754"/>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effectLst>
                    <a:outerShdw blurRad="38100" dist="38100" dir="2700000" algn="tl">
                      <a:srgbClr val="000000">
                        <a:alpha val="43137"/>
                      </a:srgbClr>
                    </a:outerShdw>
                  </a:effectLst>
                  <a:latin typeface="Berlin Sans FB" panose="020E0602020502020306" pitchFamily="34" charset="0"/>
                </a:rPr>
                <a:t>N</a:t>
              </a:r>
            </a:p>
          </p:txBody>
        </p:sp>
        <p:sp>
          <p:nvSpPr>
            <p:cNvPr id="24" name="TextBox 24"/>
            <p:cNvSpPr txBox="1"/>
            <p:nvPr/>
          </p:nvSpPr>
          <p:spPr>
            <a:xfrm>
              <a:off x="11655566" y="2613187"/>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Alfa Slab One"/>
                </a:rPr>
                <a:t>I</a:t>
              </a:r>
            </a:p>
          </p:txBody>
        </p:sp>
        <p:grpSp>
          <p:nvGrpSpPr>
            <p:cNvPr id="34" name="Group 14">
              <a:extLst>
                <a:ext uri="{FF2B5EF4-FFF2-40B4-BE49-F238E27FC236}">
                  <a16:creationId xmlns:a16="http://schemas.microsoft.com/office/drawing/2014/main" id="{91E480D2-452A-B692-A91A-39BAF99CB548}"/>
                </a:ext>
              </a:extLst>
            </p:cNvPr>
            <p:cNvGrpSpPr/>
            <p:nvPr/>
          </p:nvGrpSpPr>
          <p:grpSpPr>
            <a:xfrm>
              <a:off x="13183991" y="2767709"/>
              <a:ext cx="1694287" cy="1710060"/>
              <a:chOff x="0" y="0"/>
              <a:chExt cx="812800" cy="812800"/>
            </a:xfrm>
          </p:grpSpPr>
          <p:sp>
            <p:nvSpPr>
              <p:cNvPr id="35" name="Freeform 15">
                <a:extLst>
                  <a:ext uri="{FF2B5EF4-FFF2-40B4-BE49-F238E27FC236}">
                    <a16:creationId xmlns:a16="http://schemas.microsoft.com/office/drawing/2014/main" id="{6FE61DEC-210D-47CC-FF51-B11A190D906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36" name="TextBox 16">
                <a:extLst>
                  <a:ext uri="{FF2B5EF4-FFF2-40B4-BE49-F238E27FC236}">
                    <a16:creationId xmlns:a16="http://schemas.microsoft.com/office/drawing/2014/main" id="{EE803AFC-8ECE-AC2F-CAE0-92C5883B48E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37" name="TextBox 24">
              <a:extLst>
                <a:ext uri="{FF2B5EF4-FFF2-40B4-BE49-F238E27FC236}">
                  <a16:creationId xmlns:a16="http://schemas.microsoft.com/office/drawing/2014/main" id="{F50157C7-D6A0-A8B7-2EFF-A49AFAFB73DF}"/>
                </a:ext>
              </a:extLst>
            </p:cNvPr>
            <p:cNvSpPr txBox="1"/>
            <p:nvPr/>
          </p:nvSpPr>
          <p:spPr>
            <a:xfrm>
              <a:off x="13363432" y="2599216"/>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N</a:t>
              </a:r>
            </a:p>
          </p:txBody>
        </p:sp>
        <p:grpSp>
          <p:nvGrpSpPr>
            <p:cNvPr id="38" name="Group 14">
              <a:extLst>
                <a:ext uri="{FF2B5EF4-FFF2-40B4-BE49-F238E27FC236}">
                  <a16:creationId xmlns:a16="http://schemas.microsoft.com/office/drawing/2014/main" id="{318DEB12-1354-6F4F-BE12-0D315EB719EC}"/>
                </a:ext>
              </a:extLst>
            </p:cNvPr>
            <p:cNvGrpSpPr/>
            <p:nvPr/>
          </p:nvGrpSpPr>
          <p:grpSpPr>
            <a:xfrm>
              <a:off x="14884598" y="2789178"/>
              <a:ext cx="1694287" cy="1710060"/>
              <a:chOff x="0" y="0"/>
              <a:chExt cx="812800" cy="812800"/>
            </a:xfrm>
          </p:grpSpPr>
          <p:sp>
            <p:nvSpPr>
              <p:cNvPr id="39" name="Freeform 15">
                <a:extLst>
                  <a:ext uri="{FF2B5EF4-FFF2-40B4-BE49-F238E27FC236}">
                    <a16:creationId xmlns:a16="http://schemas.microsoft.com/office/drawing/2014/main" id="{7901DB2D-009C-53A2-B504-CF8FE06C46F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40" name="TextBox 16">
                <a:extLst>
                  <a:ext uri="{FF2B5EF4-FFF2-40B4-BE49-F238E27FC236}">
                    <a16:creationId xmlns:a16="http://schemas.microsoft.com/office/drawing/2014/main" id="{811C98DE-3B9A-4A6C-E28F-7F0798FD9CC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1" name="TextBox 24">
              <a:extLst>
                <a:ext uri="{FF2B5EF4-FFF2-40B4-BE49-F238E27FC236}">
                  <a16:creationId xmlns:a16="http://schemas.microsoft.com/office/drawing/2014/main" id="{B4E9A90C-E701-F5CE-D5BA-A43F8AB36E81}"/>
                </a:ext>
              </a:extLst>
            </p:cNvPr>
            <p:cNvSpPr txBox="1"/>
            <p:nvPr/>
          </p:nvSpPr>
          <p:spPr>
            <a:xfrm>
              <a:off x="15050043" y="2591553"/>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G</a:t>
              </a:r>
            </a:p>
          </p:txBody>
        </p:sp>
        <p:grpSp>
          <p:nvGrpSpPr>
            <p:cNvPr id="46" name="Group 14">
              <a:extLst>
                <a:ext uri="{FF2B5EF4-FFF2-40B4-BE49-F238E27FC236}">
                  <a16:creationId xmlns:a16="http://schemas.microsoft.com/office/drawing/2014/main" id="{61FA33D3-6230-4F77-F51B-47D364CBB62C}"/>
                </a:ext>
              </a:extLst>
            </p:cNvPr>
            <p:cNvGrpSpPr/>
            <p:nvPr/>
          </p:nvGrpSpPr>
          <p:grpSpPr>
            <a:xfrm>
              <a:off x="3059461" y="2709019"/>
              <a:ext cx="1694287" cy="1710060"/>
              <a:chOff x="0" y="0"/>
              <a:chExt cx="812800" cy="812800"/>
            </a:xfrm>
          </p:grpSpPr>
          <p:sp>
            <p:nvSpPr>
              <p:cNvPr id="47" name="Freeform 15">
                <a:extLst>
                  <a:ext uri="{FF2B5EF4-FFF2-40B4-BE49-F238E27FC236}">
                    <a16:creationId xmlns:a16="http://schemas.microsoft.com/office/drawing/2014/main" id="{412F7E06-B00F-93CB-BC87-DFF0F75BEDF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48" name="TextBox 16">
                <a:extLst>
                  <a:ext uri="{FF2B5EF4-FFF2-40B4-BE49-F238E27FC236}">
                    <a16:creationId xmlns:a16="http://schemas.microsoft.com/office/drawing/2014/main" id="{257376B2-F212-3759-FA90-FC2A1B7D231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9" name="TextBox 24">
              <a:extLst>
                <a:ext uri="{FF2B5EF4-FFF2-40B4-BE49-F238E27FC236}">
                  <a16:creationId xmlns:a16="http://schemas.microsoft.com/office/drawing/2014/main" id="{D1B33C50-3E22-62E9-34F2-F291429A75DB}"/>
                </a:ext>
              </a:extLst>
            </p:cNvPr>
            <p:cNvSpPr txBox="1"/>
            <p:nvPr/>
          </p:nvSpPr>
          <p:spPr>
            <a:xfrm>
              <a:off x="3271217" y="2504695"/>
              <a:ext cx="1350754" cy="1658980"/>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L</a:t>
              </a:r>
            </a:p>
          </p:txBody>
        </p:sp>
      </p:grpSp>
      <p:sp>
        <p:nvSpPr>
          <p:cNvPr id="52" name="Freeform 7">
            <a:extLst>
              <a:ext uri="{FF2B5EF4-FFF2-40B4-BE49-F238E27FC236}">
                <a16:creationId xmlns:a16="http://schemas.microsoft.com/office/drawing/2014/main" id="{32C86952-12B9-DCFF-193B-93C7163C8383}"/>
              </a:ext>
            </a:extLst>
          </p:cNvPr>
          <p:cNvSpPr/>
          <p:nvPr/>
        </p:nvSpPr>
        <p:spPr>
          <a:xfrm>
            <a:off x="6245279" y="3402703"/>
            <a:ext cx="9332615" cy="4038600"/>
          </a:xfrm>
          <a:custGeom>
            <a:avLst/>
            <a:gdLst/>
            <a:ahLst/>
            <a:cxnLst/>
            <a:rect l="l" t="t" r="r" b="b"/>
            <a:pathLst>
              <a:path w="7315200" h="2816352">
                <a:moveTo>
                  <a:pt x="0" y="0"/>
                </a:moveTo>
                <a:lnTo>
                  <a:pt x="7315200" y="0"/>
                </a:lnTo>
                <a:lnTo>
                  <a:pt x="7315200" y="2816352"/>
                </a:lnTo>
                <a:lnTo>
                  <a:pt x="0" y="28163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3" name="Freeform 5">
            <a:extLst>
              <a:ext uri="{FF2B5EF4-FFF2-40B4-BE49-F238E27FC236}">
                <a16:creationId xmlns:a16="http://schemas.microsoft.com/office/drawing/2014/main" id="{CFCBE2E8-E45A-9BB7-D77B-1ECCCEBFE8C5}"/>
              </a:ext>
            </a:extLst>
          </p:cNvPr>
          <p:cNvSpPr/>
          <p:nvPr/>
        </p:nvSpPr>
        <p:spPr>
          <a:xfrm>
            <a:off x="15242037" y="6972300"/>
            <a:ext cx="2437824" cy="2889431"/>
          </a:xfrm>
          <a:custGeom>
            <a:avLst/>
            <a:gdLst/>
            <a:ahLst/>
            <a:cxnLst/>
            <a:rect l="l" t="t" r="r" b="b"/>
            <a:pathLst>
              <a:path w="7890129" h="8229600">
                <a:moveTo>
                  <a:pt x="0" y="0"/>
                </a:moveTo>
                <a:lnTo>
                  <a:pt x="7890129" y="0"/>
                </a:lnTo>
                <a:lnTo>
                  <a:pt x="7890129" y="8229600"/>
                </a:lnTo>
                <a:lnTo>
                  <a:pt x="0" y="8229600"/>
                </a:lnTo>
                <a:lnTo>
                  <a:pt x="0" y="0"/>
                </a:lnTo>
                <a:close/>
              </a:path>
            </a:pathLst>
          </a:custGeom>
          <a:blipFill>
            <a:blip r:embed="rId1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726BD0-9081-67A1-AB39-64BC0EF2906C}"/>
              </a:ext>
            </a:extLst>
          </p:cNvPr>
          <p:cNvPicPr>
            <a:picLocks noChangeAspect="1"/>
          </p:cNvPicPr>
          <p:nvPr/>
        </p:nvPicPr>
        <p:blipFill>
          <a:blip r:embed="rId7"/>
          <a:stretch>
            <a:fillRect/>
          </a:stretch>
        </p:blipFill>
        <p:spPr>
          <a:xfrm>
            <a:off x="-94483" y="-52834"/>
            <a:ext cx="18382483" cy="10339834"/>
          </a:xfrm>
          <a:prstGeom prst="rect">
            <a:avLst/>
          </a:prstGeom>
        </p:spPr>
      </p:pic>
      <p:sp>
        <p:nvSpPr>
          <p:cNvPr id="5" name="Freeform 5"/>
          <p:cNvSpPr/>
          <p:nvPr/>
        </p:nvSpPr>
        <p:spPr>
          <a:xfrm>
            <a:off x="300439" y="226184"/>
            <a:ext cx="2949267" cy="2971800"/>
          </a:xfrm>
          <a:custGeom>
            <a:avLst/>
            <a:gdLst/>
            <a:ahLst/>
            <a:cxnLst/>
            <a:rect l="l" t="t" r="r" b="b"/>
            <a:pathLst>
              <a:path w="7890129" h="8229600">
                <a:moveTo>
                  <a:pt x="0" y="0"/>
                </a:moveTo>
                <a:lnTo>
                  <a:pt x="7890129" y="0"/>
                </a:lnTo>
                <a:lnTo>
                  <a:pt x="7890129" y="8229600"/>
                </a:lnTo>
                <a:lnTo>
                  <a:pt x="0" y="8229600"/>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3106028" y="1625349"/>
            <a:ext cx="11932266" cy="1326197"/>
          </a:xfrm>
          <a:prstGeom prst="rect">
            <a:avLst/>
          </a:prstGeom>
        </p:spPr>
        <p:txBody>
          <a:bodyPr wrap="square" lIns="0" tIns="0" rIns="0" bIns="0" rtlCol="0" anchor="t">
            <a:spAutoFit/>
          </a:bodyPr>
          <a:lstStyle/>
          <a:p>
            <a:pPr algn="ctr">
              <a:lnSpc>
                <a:spcPts val="10219"/>
              </a:lnSpc>
            </a:pPr>
            <a:r>
              <a:rPr lang="en-US" sz="9600" dirty="0">
                <a:solidFill>
                  <a:srgbClr val="C00000"/>
                </a:solidFill>
                <a:latin typeface="Fredoka One" panose="02000000000000000000" pitchFamily="2" charset="0"/>
              </a:rPr>
              <a:t>My Goal Tree</a:t>
            </a:r>
          </a:p>
        </p:txBody>
      </p:sp>
      <p:sp>
        <p:nvSpPr>
          <p:cNvPr id="13" name="TextBox 7">
            <a:extLst>
              <a:ext uri="{FF2B5EF4-FFF2-40B4-BE49-F238E27FC236}">
                <a16:creationId xmlns:a16="http://schemas.microsoft.com/office/drawing/2014/main" id="{59ACD98B-7B58-B7CD-49A9-747130AA5FE8}"/>
              </a:ext>
            </a:extLst>
          </p:cNvPr>
          <p:cNvSpPr txBox="1"/>
          <p:nvPr/>
        </p:nvSpPr>
        <p:spPr>
          <a:xfrm>
            <a:off x="4195402" y="272033"/>
            <a:ext cx="9753520" cy="1126590"/>
          </a:xfrm>
          <a:prstGeom prst="rect">
            <a:avLst/>
          </a:prstGeom>
        </p:spPr>
        <p:txBody>
          <a:bodyPr lIns="0" tIns="0" rIns="0" bIns="0" rtlCol="0" anchor="t">
            <a:spAutoFit/>
          </a:bodyPr>
          <a:lstStyle/>
          <a:p>
            <a:pPr algn="ctr">
              <a:lnSpc>
                <a:spcPts val="9396"/>
              </a:lnSpc>
            </a:pPr>
            <a:r>
              <a:rPr lang="en-US" sz="7200" dirty="0">
                <a:solidFill>
                  <a:schemeClr val="accent5">
                    <a:lumMod val="75000"/>
                  </a:schemeClr>
                </a:solidFill>
                <a:latin typeface="Luckiest Guy"/>
              </a:rPr>
              <a:t>Write and share.</a:t>
            </a:r>
          </a:p>
        </p:txBody>
      </p:sp>
      <p:pic>
        <p:nvPicPr>
          <p:cNvPr id="25" name="Picture 24">
            <a:extLst>
              <a:ext uri="{FF2B5EF4-FFF2-40B4-BE49-F238E27FC236}">
                <a16:creationId xmlns:a16="http://schemas.microsoft.com/office/drawing/2014/main" id="{0E60B9CC-7248-5ED0-FAE3-60F61130F1A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5750496" y="4818605"/>
            <a:ext cx="6643331" cy="7727553"/>
          </a:xfrm>
          <a:prstGeom prst="rect">
            <a:avLst/>
          </a:prstGeom>
        </p:spPr>
      </p:pic>
      <p:pic>
        <p:nvPicPr>
          <p:cNvPr id="19" name="Picture 18">
            <a:extLst>
              <a:ext uri="{FF2B5EF4-FFF2-40B4-BE49-F238E27FC236}">
                <a16:creationId xmlns:a16="http://schemas.microsoft.com/office/drawing/2014/main" id="{A593532E-21BA-C973-4855-E4652B0A2CE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390" b="93662" l="8804" r="96013">
                        <a14:foregroundMark x1="9136" y1="59390" x2="8804" y2="64789"/>
                        <a14:foregroundMark x1="32060" y1="90376" x2="40864" y2="91549"/>
                        <a14:foregroundMark x1="56977" y1="92488" x2="66777" y2="92723"/>
                        <a14:foregroundMark x1="66777" y1="92723" x2="67442" y2="92488"/>
                        <a14:foregroundMark x1="35714" y1="93662" x2="40199" y2="93192"/>
                        <a14:foregroundMark x1="90698" y1="37324" x2="93355" y2="70657"/>
                        <a14:foregroundMark x1="93355" y1="70657" x2="91694" y2="74178"/>
                        <a14:foregroundMark x1="95847" y1="58451" x2="96013" y2="70892"/>
                        <a14:foregroundMark x1="96013" y1="54695" x2="96013" y2="54695"/>
                        <a14:backgroundMark x1="80731" y1="81690" x2="79236" y2="85915"/>
                      </a14:backgroundRemoval>
                    </a14:imgEffect>
                  </a14:imgLayer>
                </a14:imgProps>
              </a:ext>
            </a:extLst>
          </a:blip>
          <a:stretch>
            <a:fillRect/>
          </a:stretch>
        </p:blipFill>
        <p:spPr>
          <a:xfrm>
            <a:off x="1371600" y="5610167"/>
            <a:ext cx="6643331" cy="4701095"/>
          </a:xfrm>
          <a:prstGeom prst="rect">
            <a:avLst/>
          </a:prstGeom>
        </p:spPr>
      </p:pic>
      <p:pic>
        <p:nvPicPr>
          <p:cNvPr id="17" name="Picture 16">
            <a:extLst>
              <a:ext uri="{FF2B5EF4-FFF2-40B4-BE49-F238E27FC236}">
                <a16:creationId xmlns:a16="http://schemas.microsoft.com/office/drawing/2014/main" id="{212475C6-3863-41BF-9DAD-CAB5D25C576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395" b="93319" l="8067" r="94825">
                        <a14:foregroundMark x1="8219" y1="38205" x2="8371" y2="55950"/>
                        <a14:foregroundMark x1="8371" y1="55950" x2="9741" y2="57829"/>
                        <a14:foregroundMark x1="90107" y1="28601" x2="89802" y2="71190"/>
                        <a14:foregroundMark x1="92694" y1="41962" x2="94977" y2="57203"/>
                        <a14:foregroundMark x1="94977" y1="57203" x2="93912" y2="61795"/>
                        <a14:foregroundMark x1="44597" y1="90188" x2="58752" y2="93319"/>
                        <a14:foregroundMark x1="58752" y1="93319" x2="62709" y2="92067"/>
                      </a14:backgroundRemoval>
                    </a14:imgEffect>
                  </a14:imgLayer>
                </a14:imgProps>
              </a:ext>
            </a:extLst>
          </a:blip>
          <a:stretch>
            <a:fillRect/>
          </a:stretch>
        </p:blipFill>
        <p:spPr>
          <a:xfrm>
            <a:off x="5701935" y="2478809"/>
            <a:ext cx="6661412" cy="4856646"/>
          </a:xfrm>
          <a:prstGeom prst="rect">
            <a:avLst/>
          </a:prstGeom>
        </p:spPr>
      </p:pic>
      <p:pic>
        <p:nvPicPr>
          <p:cNvPr id="21" name="Picture 20">
            <a:extLst>
              <a:ext uri="{FF2B5EF4-FFF2-40B4-BE49-F238E27FC236}">
                <a16:creationId xmlns:a16="http://schemas.microsoft.com/office/drawing/2014/main" id="{724AFF84-22CC-5EAE-4866-0A15EE815D9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790" b="93289" l="8333" r="92974">
                        <a14:foregroundMark x1="40686" y1="6711" x2="50654" y2="10962"/>
                        <a14:foregroundMark x1="50654" y1="10962" x2="53105" y2="12975"/>
                        <a14:foregroundMark x1="66830" y1="6488" x2="68791" y2="7830"/>
                        <a14:foregroundMark x1="42810" y1="2685" x2="45915" y2="2013"/>
                        <a14:foregroundMark x1="90850" y1="29306" x2="90033" y2="44743"/>
                        <a14:foregroundMark x1="90033" y1="44743" x2="90033" y2="44743"/>
                        <a14:foregroundMark x1="90033" y1="58613" x2="91830" y2="65324"/>
                        <a14:foregroundMark x1="92974" y1="34899" x2="92320" y2="40940"/>
                        <a14:foregroundMark x1="50980" y1="91275" x2="62092" y2="93512"/>
                        <a14:foregroundMark x1="62092" y1="93512" x2="67157" y2="89933"/>
                        <a14:foregroundMark x1="8824" y1="50783" x2="8333" y2="58613"/>
                      </a14:backgroundRemoval>
                    </a14:imgEffect>
                  </a14:imgLayer>
                </a14:imgProps>
              </a:ext>
            </a:extLst>
          </a:blip>
          <a:stretch>
            <a:fillRect/>
          </a:stretch>
        </p:blipFill>
        <p:spPr>
          <a:xfrm>
            <a:off x="9753600" y="5803135"/>
            <a:ext cx="6172200" cy="4508127"/>
          </a:xfrm>
          <a:prstGeom prst="rect">
            <a:avLst/>
          </a:prstGeom>
        </p:spPr>
      </p:pic>
      <p:sp>
        <p:nvSpPr>
          <p:cNvPr id="26" name="Rectangle 25">
            <a:extLst>
              <a:ext uri="{FF2B5EF4-FFF2-40B4-BE49-F238E27FC236}">
                <a16:creationId xmlns:a16="http://schemas.microsoft.com/office/drawing/2014/main" id="{265DAAB7-57D9-ED81-85CB-B3BBC4BE391D}"/>
              </a:ext>
            </a:extLst>
          </p:cNvPr>
          <p:cNvSpPr/>
          <p:nvPr/>
        </p:nvSpPr>
        <p:spPr>
          <a:xfrm>
            <a:off x="7880289" y="4689602"/>
            <a:ext cx="2527422" cy="923330"/>
          </a:xfrm>
          <a:prstGeom prst="rect">
            <a:avLst/>
          </a:prstGeom>
          <a:noFill/>
        </p:spPr>
        <p:txBody>
          <a:bodyPr wrap="none" lIns="91440" tIns="45720" rIns="91440" bIns="45720">
            <a:spAutoFit/>
          </a:bodyPr>
          <a:lstStyle/>
          <a:p>
            <a:pPr algn="ctr"/>
            <a:r>
              <a:rPr lang="en-US" sz="5400" b="0" cap="none" spc="0" dirty="0" err="1">
                <a:ln w="0"/>
                <a:solidFill>
                  <a:schemeClr val="bg1"/>
                </a:solidFill>
                <a:latin typeface="Modern Love" panose="04090805081005020601" pitchFamily="82" charset="0"/>
              </a:rPr>
              <a:t>maths</a:t>
            </a:r>
            <a:r>
              <a:rPr lang="en-US" sz="5400" b="0" cap="none" spc="0" dirty="0">
                <a:ln w="0"/>
                <a:solidFill>
                  <a:schemeClr val="bg1"/>
                </a:solidFill>
                <a:latin typeface="Modern Love" panose="04090805081005020601" pitchFamily="82" charset="0"/>
              </a:rPr>
              <a:t>.</a:t>
            </a:r>
          </a:p>
        </p:txBody>
      </p:sp>
      <p:pic>
        <p:nvPicPr>
          <p:cNvPr id="28" name="Valse Favorite - Various Artists - Hòa Tấu Của Bé - Various Artists - Album">
            <a:hlinkClick r:id="" action="ppaction://media"/>
            <a:extLst>
              <a:ext uri="{FF2B5EF4-FFF2-40B4-BE49-F238E27FC236}">
                <a16:creationId xmlns:a16="http://schemas.microsoft.com/office/drawing/2014/main" id="{FBDCEF64-795A-34E4-9717-BD1C7E410798}"/>
              </a:ext>
            </a:extLst>
          </p:cNvPr>
          <p:cNvPicPr>
            <a:picLocks noChangeAspect="1"/>
          </p:cNvPicPr>
          <p:nvPr>
            <a:audioFile r:link="rId2"/>
            <p:extLst>
              <p:ext uri="{DAA4B4D4-6D71-4841-9C94-3DE7FCFB9230}">
                <p14:media xmlns:p14="http://schemas.microsoft.com/office/powerpoint/2010/main" r:embed="rId1"/>
              </p:ext>
            </p:extLst>
          </p:nvPr>
        </p:nvPicPr>
        <p:blipFill>
          <a:blip r:embed="rId17">
            <a:duotone>
              <a:prstClr val="black"/>
              <a:schemeClr val="accent3">
                <a:tint val="45000"/>
                <a:satMod val="400000"/>
              </a:schemeClr>
            </a:duotone>
          </a:blip>
          <a:stretch>
            <a:fillRect/>
          </a:stretch>
        </p:blipFill>
        <p:spPr>
          <a:xfrm>
            <a:off x="13225022" y="72426"/>
            <a:ext cx="1447800" cy="1447800"/>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9"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0-#ppt_w/2"/>
                                          </p:val>
                                        </p:tav>
                                        <p:tav tm="100000">
                                          <p:val>
                                            <p:strVal val="#ppt_x"/>
                                          </p:val>
                                        </p:tav>
                                      </p:tavLst>
                                    </p:anim>
                                    <p:anim calcmode="lin" valueType="num">
                                      <p:cBhvr additive="base">
                                        <p:cTn id="25"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laser.wav"/>
                                        </p:tgtEl>
                                      </p:cMediaNode>
                                    </p:audio>
                                  </p:sub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2000"/>
                                        <p:tgtEl>
                                          <p:spTgt spid="19"/>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heel(1)">
                                      <p:cBhvr>
                                        <p:cTn id="35" dur="2000"/>
                                        <p:tgtEl>
                                          <p:spTgt spid="21"/>
                                        </p:tgtEl>
                                      </p:cBhvr>
                                    </p:animEffect>
                                  </p:childTnLst>
                                  <p:subTnLst>
                                    <p:audio>
                                      <p:cMediaNode>
                                        <p:cTn display="0" masterRel="sameClick">
                                          <p:stCondLst>
                                            <p:cond evt="begin" delay="0">
                                              <p:tn val="33"/>
                                            </p:cond>
                                          </p:stCondLst>
                                          <p:endCondLst>
                                            <p:cond evt="onStopAudio" delay="0">
                                              <p:tgtEl>
                                                <p:sldTgt/>
                                              </p:tgtEl>
                                            </p:cond>
                                          </p:endCondLst>
                                        </p:cTn>
                                        <p:tgtEl>
                                          <p:sndTgt r:embed="rId5"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76483"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8"/>
                </p:tgtEl>
              </p:cMediaNode>
            </p:audio>
          </p:childTnLst>
        </p:cTn>
      </p:par>
    </p:tnLst>
    <p:bldLst>
      <p:bldP spid="9"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3F825FE-B760-8A67-77F6-B82550B69CFE}"/>
              </a:ext>
            </a:extLst>
          </p:cNvPr>
          <p:cNvPicPr>
            <a:picLocks noChangeAspect="1"/>
          </p:cNvPicPr>
          <p:nvPr/>
        </p:nvPicPr>
        <p:blipFill>
          <a:blip r:embed="rId5"/>
          <a:stretch>
            <a:fillRect/>
          </a:stretch>
        </p:blipFill>
        <p:spPr>
          <a:xfrm>
            <a:off x="-94483" y="-52834"/>
            <a:ext cx="18382483" cy="10339834"/>
          </a:xfrm>
          <a:prstGeom prst="rect">
            <a:avLst/>
          </a:prstGeom>
        </p:spPr>
      </p:pic>
      <p:sp>
        <p:nvSpPr>
          <p:cNvPr id="27" name="Freeform 27"/>
          <p:cNvSpPr/>
          <p:nvPr/>
        </p:nvSpPr>
        <p:spPr>
          <a:xfrm rot="5400000">
            <a:off x="2876587" y="12152187"/>
            <a:ext cx="7707755" cy="1825408"/>
          </a:xfrm>
          <a:custGeom>
            <a:avLst/>
            <a:gdLst/>
            <a:ahLst/>
            <a:cxnLst/>
            <a:rect l="l" t="t" r="r" b="b"/>
            <a:pathLst>
              <a:path w="7707755" h="3153173">
                <a:moveTo>
                  <a:pt x="0" y="0"/>
                </a:moveTo>
                <a:lnTo>
                  <a:pt x="7707755" y="0"/>
                </a:lnTo>
                <a:lnTo>
                  <a:pt x="7707755" y="3153172"/>
                </a:lnTo>
                <a:lnTo>
                  <a:pt x="0" y="31531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8" name="Freeform 28"/>
          <p:cNvSpPr/>
          <p:nvPr/>
        </p:nvSpPr>
        <p:spPr>
          <a:xfrm rot="5400000">
            <a:off x="1939468" y="11470844"/>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9" name="Freeform 29"/>
          <p:cNvSpPr/>
          <p:nvPr/>
        </p:nvSpPr>
        <p:spPr>
          <a:xfrm rot="5400000">
            <a:off x="947706" y="10840314"/>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0" name="Freeform 30"/>
          <p:cNvSpPr/>
          <p:nvPr/>
        </p:nvSpPr>
        <p:spPr>
          <a:xfrm rot="5400000">
            <a:off x="24401" y="10257942"/>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1" name="Freeform 31"/>
          <p:cNvSpPr/>
          <p:nvPr/>
        </p:nvSpPr>
        <p:spPr>
          <a:xfrm rot="5400000">
            <a:off x="-976034" y="10146631"/>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8" name="Freeform 28">
            <a:extLst>
              <a:ext uri="{FF2B5EF4-FFF2-40B4-BE49-F238E27FC236}">
                <a16:creationId xmlns:a16="http://schemas.microsoft.com/office/drawing/2014/main" id="{3AEDBED3-7C31-935A-0C67-5BA21D2C9C49}"/>
              </a:ext>
            </a:extLst>
          </p:cNvPr>
          <p:cNvSpPr/>
          <p:nvPr/>
        </p:nvSpPr>
        <p:spPr>
          <a:xfrm rot="5400000">
            <a:off x="8447465" y="11452953"/>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29">
            <a:extLst>
              <a:ext uri="{FF2B5EF4-FFF2-40B4-BE49-F238E27FC236}">
                <a16:creationId xmlns:a16="http://schemas.microsoft.com/office/drawing/2014/main" id="{D7A2E1AA-A2F1-5D6C-0BAB-6EEDBEC65FE9}"/>
              </a:ext>
            </a:extLst>
          </p:cNvPr>
          <p:cNvSpPr/>
          <p:nvPr/>
        </p:nvSpPr>
        <p:spPr>
          <a:xfrm rot="5400000">
            <a:off x="7455703" y="10822423"/>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30">
            <a:extLst>
              <a:ext uri="{FF2B5EF4-FFF2-40B4-BE49-F238E27FC236}">
                <a16:creationId xmlns:a16="http://schemas.microsoft.com/office/drawing/2014/main" id="{4B25CA05-33AF-8B1C-881E-2779EFBD5AB9}"/>
              </a:ext>
            </a:extLst>
          </p:cNvPr>
          <p:cNvSpPr/>
          <p:nvPr/>
        </p:nvSpPr>
        <p:spPr>
          <a:xfrm rot="5400000">
            <a:off x="6532398" y="10240051"/>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2" name="Freeform 28">
            <a:extLst>
              <a:ext uri="{FF2B5EF4-FFF2-40B4-BE49-F238E27FC236}">
                <a16:creationId xmlns:a16="http://schemas.microsoft.com/office/drawing/2014/main" id="{2C70E6A2-C425-DB44-A748-ECE1EAA3D934}"/>
              </a:ext>
            </a:extLst>
          </p:cNvPr>
          <p:cNvSpPr/>
          <p:nvPr/>
        </p:nvSpPr>
        <p:spPr>
          <a:xfrm rot="5400000">
            <a:off x="14384421" y="11519773"/>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3" name="Freeform 29">
            <a:extLst>
              <a:ext uri="{FF2B5EF4-FFF2-40B4-BE49-F238E27FC236}">
                <a16:creationId xmlns:a16="http://schemas.microsoft.com/office/drawing/2014/main" id="{BAEB8A2F-FA7E-7149-3315-D6DDE2CCE135}"/>
              </a:ext>
            </a:extLst>
          </p:cNvPr>
          <p:cNvSpPr/>
          <p:nvPr/>
        </p:nvSpPr>
        <p:spPr>
          <a:xfrm rot="5400000">
            <a:off x="13392659" y="10889243"/>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4" name="Freeform 30">
            <a:extLst>
              <a:ext uri="{FF2B5EF4-FFF2-40B4-BE49-F238E27FC236}">
                <a16:creationId xmlns:a16="http://schemas.microsoft.com/office/drawing/2014/main" id="{E21B88FB-201E-3A9C-87EE-3AAE39C68132}"/>
              </a:ext>
            </a:extLst>
          </p:cNvPr>
          <p:cNvSpPr/>
          <p:nvPr/>
        </p:nvSpPr>
        <p:spPr>
          <a:xfrm rot="5400000">
            <a:off x="12469354" y="10306871"/>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5" name="Freeform 31">
            <a:extLst>
              <a:ext uri="{FF2B5EF4-FFF2-40B4-BE49-F238E27FC236}">
                <a16:creationId xmlns:a16="http://schemas.microsoft.com/office/drawing/2014/main" id="{5F5178BA-AB26-48C1-4505-B7C33403C370}"/>
              </a:ext>
            </a:extLst>
          </p:cNvPr>
          <p:cNvSpPr/>
          <p:nvPr/>
        </p:nvSpPr>
        <p:spPr>
          <a:xfrm rot="5400000">
            <a:off x="11468919" y="10195560"/>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50" name="TextBox 7">
            <a:extLst>
              <a:ext uri="{FF2B5EF4-FFF2-40B4-BE49-F238E27FC236}">
                <a16:creationId xmlns:a16="http://schemas.microsoft.com/office/drawing/2014/main" id="{5B4BAF31-1388-2990-05EF-6FC147E10F7E}"/>
              </a:ext>
            </a:extLst>
          </p:cNvPr>
          <p:cNvSpPr txBox="1"/>
          <p:nvPr/>
        </p:nvSpPr>
        <p:spPr>
          <a:xfrm>
            <a:off x="4195402" y="272033"/>
            <a:ext cx="9753520" cy="1126590"/>
          </a:xfrm>
          <a:prstGeom prst="rect">
            <a:avLst/>
          </a:prstGeom>
        </p:spPr>
        <p:txBody>
          <a:bodyPr lIns="0" tIns="0" rIns="0" bIns="0" rtlCol="0" anchor="t">
            <a:spAutoFit/>
          </a:bodyPr>
          <a:lstStyle/>
          <a:p>
            <a:pPr algn="ctr">
              <a:lnSpc>
                <a:spcPts val="9396"/>
              </a:lnSpc>
            </a:pPr>
            <a:r>
              <a:rPr lang="en-US" sz="7200" dirty="0">
                <a:solidFill>
                  <a:schemeClr val="accent5">
                    <a:lumMod val="75000"/>
                  </a:schemeClr>
                </a:solidFill>
                <a:latin typeface="Luckiest Guy"/>
              </a:rPr>
              <a:t>Write and share.</a:t>
            </a:r>
          </a:p>
        </p:txBody>
      </p:sp>
      <p:pic>
        <p:nvPicPr>
          <p:cNvPr id="54" name="Picture 53" descr="A couple of girls holding books&#10;&#10;Description automatically generated">
            <a:extLst>
              <a:ext uri="{FF2B5EF4-FFF2-40B4-BE49-F238E27FC236}">
                <a16:creationId xmlns:a16="http://schemas.microsoft.com/office/drawing/2014/main" id="{642D642F-7C2F-536F-E733-BB8376CB2F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6274" y="2332834"/>
            <a:ext cx="9163678" cy="7311269"/>
          </a:xfrm>
          <a:prstGeom prst="rect">
            <a:avLst/>
          </a:prstGeom>
        </p:spPr>
      </p:pic>
      <p:pic>
        <p:nvPicPr>
          <p:cNvPr id="55" name="Auld Lang Syne - Various Artists - Hòa Tấu Của Bé - Various Artists - Album">
            <a:hlinkClick r:id="" action="ppaction://media"/>
            <a:extLst>
              <a:ext uri="{FF2B5EF4-FFF2-40B4-BE49-F238E27FC236}">
                <a16:creationId xmlns:a16="http://schemas.microsoft.com/office/drawing/2014/main" id="{725FF26E-BD4B-3644-0D8A-A1D812DD5DDD}"/>
              </a:ext>
            </a:extLst>
          </p:cNvPr>
          <p:cNvPicPr>
            <a:picLocks noChangeAspect="1"/>
          </p:cNvPicPr>
          <p:nvPr>
            <a:audioFile r:link="rId2"/>
            <p:extLst>
              <p:ext uri="{DAA4B4D4-6D71-4841-9C94-3DE7FCFB9230}">
                <p14:media xmlns:p14="http://schemas.microsoft.com/office/powerpoint/2010/main" r:embed="rId1"/>
              </p:ext>
            </p:extLst>
          </p:nvPr>
        </p:nvPicPr>
        <p:blipFill>
          <a:blip r:embed="rId15">
            <a:duotone>
              <a:prstClr val="black"/>
              <a:schemeClr val="accent3">
                <a:tint val="45000"/>
                <a:satMod val="400000"/>
              </a:schemeClr>
            </a:duotone>
          </a:blip>
          <a:stretch>
            <a:fillRect/>
          </a:stretch>
        </p:blipFill>
        <p:spPr>
          <a:xfrm>
            <a:off x="11849953" y="5535057"/>
            <a:ext cx="2131317" cy="2131317"/>
          </a:xfrm>
          <a:prstGeom prst="rect">
            <a:avLst/>
          </a:prstGeom>
          <a:effectLst>
            <a:glow rad="228600">
              <a:schemeClr val="accent2">
                <a:satMod val="175000"/>
                <a:alpha val="40000"/>
              </a:schemeClr>
            </a:glow>
          </a:effectLst>
        </p:spPr>
      </p:pic>
      <p:sp>
        <p:nvSpPr>
          <p:cNvPr id="56" name="TextBox 9">
            <a:extLst>
              <a:ext uri="{FF2B5EF4-FFF2-40B4-BE49-F238E27FC236}">
                <a16:creationId xmlns:a16="http://schemas.microsoft.com/office/drawing/2014/main" id="{7D9B5A94-4D99-FC49-5CA3-B19F948377EA}"/>
              </a:ext>
            </a:extLst>
          </p:cNvPr>
          <p:cNvSpPr txBox="1"/>
          <p:nvPr/>
        </p:nvSpPr>
        <p:spPr>
          <a:xfrm>
            <a:off x="3048000" y="1669736"/>
            <a:ext cx="11932266" cy="1326197"/>
          </a:xfrm>
          <a:prstGeom prst="rect">
            <a:avLst/>
          </a:prstGeom>
        </p:spPr>
        <p:txBody>
          <a:bodyPr wrap="square" lIns="0" tIns="0" rIns="0" bIns="0" rtlCol="0" anchor="t">
            <a:spAutoFit/>
          </a:bodyPr>
          <a:lstStyle/>
          <a:p>
            <a:pPr algn="ctr">
              <a:lnSpc>
                <a:spcPts val="10219"/>
              </a:lnSpc>
            </a:pPr>
            <a:r>
              <a:rPr lang="en-US" sz="9600" dirty="0">
                <a:solidFill>
                  <a:srgbClr val="C00000"/>
                </a:solidFill>
                <a:latin typeface="Fredoka One" panose="02000000000000000000" pitchFamily="2" charset="0"/>
              </a:rPr>
              <a:t>Work in pairs. </a:t>
            </a:r>
          </a:p>
        </p:txBody>
      </p:sp>
      <p:sp>
        <p:nvSpPr>
          <p:cNvPr id="57" name="Freeform 5">
            <a:extLst>
              <a:ext uri="{FF2B5EF4-FFF2-40B4-BE49-F238E27FC236}">
                <a16:creationId xmlns:a16="http://schemas.microsoft.com/office/drawing/2014/main" id="{A25D649B-47ED-7975-DED1-A234F4668D2F}"/>
              </a:ext>
            </a:extLst>
          </p:cNvPr>
          <p:cNvSpPr/>
          <p:nvPr/>
        </p:nvSpPr>
        <p:spPr>
          <a:xfrm>
            <a:off x="300439" y="226184"/>
            <a:ext cx="2949267" cy="2971800"/>
          </a:xfrm>
          <a:custGeom>
            <a:avLst/>
            <a:gdLst/>
            <a:ahLst/>
            <a:cxnLst/>
            <a:rect l="l" t="t" r="r" b="b"/>
            <a:pathLst>
              <a:path w="7890129" h="8229600">
                <a:moveTo>
                  <a:pt x="0" y="0"/>
                </a:moveTo>
                <a:lnTo>
                  <a:pt x="7890129" y="0"/>
                </a:lnTo>
                <a:lnTo>
                  <a:pt x="7890129" y="8229600"/>
                </a:lnTo>
                <a:lnTo>
                  <a:pt x="0" y="8229600"/>
                </a:lnTo>
                <a:lnTo>
                  <a:pt x="0" y="0"/>
                </a:lnTo>
                <a:close/>
              </a:path>
            </a:pathLst>
          </a:custGeom>
          <a:blipFill>
            <a:blip r:embed="rId16"/>
            <a:stretch>
              <a:fillRect/>
            </a:stretch>
          </a:blipFill>
        </p:spPr>
        <p:txBody>
          <a:bodyPr/>
          <a:lstStyle/>
          <a:p>
            <a:endParaRPr lang="en-US"/>
          </a:p>
        </p:txBody>
      </p:sp>
    </p:spTree>
    <p:extLst>
      <p:ext uri="{BB962C8B-B14F-4D97-AF65-F5344CB8AC3E}">
        <p14:creationId xmlns:p14="http://schemas.microsoft.com/office/powerpoint/2010/main" val="389922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93"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3F825FE-B760-8A67-77F6-B82550B69CFE}"/>
              </a:ext>
            </a:extLst>
          </p:cNvPr>
          <p:cNvPicPr>
            <a:picLocks noChangeAspect="1"/>
          </p:cNvPicPr>
          <p:nvPr/>
        </p:nvPicPr>
        <p:blipFill>
          <a:blip r:embed="rId4"/>
          <a:stretch>
            <a:fillRect/>
          </a:stretch>
        </p:blipFill>
        <p:spPr>
          <a:xfrm>
            <a:off x="-94483" y="-52834"/>
            <a:ext cx="18382483" cy="10339834"/>
          </a:xfrm>
          <a:prstGeom prst="rect">
            <a:avLst/>
          </a:prstGeom>
        </p:spPr>
      </p:pic>
      <p:sp>
        <p:nvSpPr>
          <p:cNvPr id="27" name="Freeform 27"/>
          <p:cNvSpPr/>
          <p:nvPr/>
        </p:nvSpPr>
        <p:spPr>
          <a:xfrm rot="5400000">
            <a:off x="2876587" y="12152187"/>
            <a:ext cx="7707755" cy="1825408"/>
          </a:xfrm>
          <a:custGeom>
            <a:avLst/>
            <a:gdLst/>
            <a:ahLst/>
            <a:cxnLst/>
            <a:rect l="l" t="t" r="r" b="b"/>
            <a:pathLst>
              <a:path w="7707755" h="3153173">
                <a:moveTo>
                  <a:pt x="0" y="0"/>
                </a:moveTo>
                <a:lnTo>
                  <a:pt x="7707755" y="0"/>
                </a:lnTo>
                <a:lnTo>
                  <a:pt x="7707755" y="3153172"/>
                </a:lnTo>
                <a:lnTo>
                  <a:pt x="0" y="3153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28"/>
          <p:cNvSpPr/>
          <p:nvPr/>
        </p:nvSpPr>
        <p:spPr>
          <a:xfrm rot="5400000">
            <a:off x="1939468" y="11470844"/>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Freeform 29"/>
          <p:cNvSpPr/>
          <p:nvPr/>
        </p:nvSpPr>
        <p:spPr>
          <a:xfrm rot="5400000">
            <a:off x="947706" y="10840314"/>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30"/>
          <p:cNvSpPr/>
          <p:nvPr/>
        </p:nvSpPr>
        <p:spPr>
          <a:xfrm rot="5400000">
            <a:off x="24401" y="10257942"/>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1" name="Freeform 31"/>
          <p:cNvSpPr/>
          <p:nvPr/>
        </p:nvSpPr>
        <p:spPr>
          <a:xfrm rot="5400000">
            <a:off x="-976034" y="10146631"/>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8" name="Freeform 28">
            <a:extLst>
              <a:ext uri="{FF2B5EF4-FFF2-40B4-BE49-F238E27FC236}">
                <a16:creationId xmlns:a16="http://schemas.microsoft.com/office/drawing/2014/main" id="{3AEDBED3-7C31-935A-0C67-5BA21D2C9C49}"/>
              </a:ext>
            </a:extLst>
          </p:cNvPr>
          <p:cNvSpPr/>
          <p:nvPr/>
        </p:nvSpPr>
        <p:spPr>
          <a:xfrm rot="5400000">
            <a:off x="8447465" y="11452953"/>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29">
            <a:extLst>
              <a:ext uri="{FF2B5EF4-FFF2-40B4-BE49-F238E27FC236}">
                <a16:creationId xmlns:a16="http://schemas.microsoft.com/office/drawing/2014/main" id="{D7A2E1AA-A2F1-5D6C-0BAB-6EEDBEC65FE9}"/>
              </a:ext>
            </a:extLst>
          </p:cNvPr>
          <p:cNvSpPr/>
          <p:nvPr/>
        </p:nvSpPr>
        <p:spPr>
          <a:xfrm rot="5400000">
            <a:off x="7455703" y="10822423"/>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30">
            <a:extLst>
              <a:ext uri="{FF2B5EF4-FFF2-40B4-BE49-F238E27FC236}">
                <a16:creationId xmlns:a16="http://schemas.microsoft.com/office/drawing/2014/main" id="{4B25CA05-33AF-8B1C-881E-2779EFBD5AB9}"/>
              </a:ext>
            </a:extLst>
          </p:cNvPr>
          <p:cNvSpPr/>
          <p:nvPr/>
        </p:nvSpPr>
        <p:spPr>
          <a:xfrm rot="5400000">
            <a:off x="6532398" y="10240051"/>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2" name="Freeform 28">
            <a:extLst>
              <a:ext uri="{FF2B5EF4-FFF2-40B4-BE49-F238E27FC236}">
                <a16:creationId xmlns:a16="http://schemas.microsoft.com/office/drawing/2014/main" id="{2C70E6A2-C425-DB44-A748-ECE1EAA3D934}"/>
              </a:ext>
            </a:extLst>
          </p:cNvPr>
          <p:cNvSpPr/>
          <p:nvPr/>
        </p:nvSpPr>
        <p:spPr>
          <a:xfrm rot="5400000">
            <a:off x="14384421" y="11519773"/>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3" name="Freeform 29">
            <a:extLst>
              <a:ext uri="{FF2B5EF4-FFF2-40B4-BE49-F238E27FC236}">
                <a16:creationId xmlns:a16="http://schemas.microsoft.com/office/drawing/2014/main" id="{BAEB8A2F-FA7E-7149-3315-D6DDE2CCE135}"/>
              </a:ext>
            </a:extLst>
          </p:cNvPr>
          <p:cNvSpPr/>
          <p:nvPr/>
        </p:nvSpPr>
        <p:spPr>
          <a:xfrm rot="5400000">
            <a:off x="13392659" y="10889243"/>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4" name="Freeform 30">
            <a:extLst>
              <a:ext uri="{FF2B5EF4-FFF2-40B4-BE49-F238E27FC236}">
                <a16:creationId xmlns:a16="http://schemas.microsoft.com/office/drawing/2014/main" id="{E21B88FB-201E-3A9C-87EE-3AAE39C68132}"/>
              </a:ext>
            </a:extLst>
          </p:cNvPr>
          <p:cNvSpPr/>
          <p:nvPr/>
        </p:nvSpPr>
        <p:spPr>
          <a:xfrm rot="5400000">
            <a:off x="12469354" y="10306871"/>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5" name="Freeform 31">
            <a:extLst>
              <a:ext uri="{FF2B5EF4-FFF2-40B4-BE49-F238E27FC236}">
                <a16:creationId xmlns:a16="http://schemas.microsoft.com/office/drawing/2014/main" id="{5F5178BA-AB26-48C1-4505-B7C33403C370}"/>
              </a:ext>
            </a:extLst>
          </p:cNvPr>
          <p:cNvSpPr/>
          <p:nvPr/>
        </p:nvSpPr>
        <p:spPr>
          <a:xfrm rot="5400000">
            <a:off x="11468919" y="10195560"/>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50" name="TextBox 7">
            <a:extLst>
              <a:ext uri="{FF2B5EF4-FFF2-40B4-BE49-F238E27FC236}">
                <a16:creationId xmlns:a16="http://schemas.microsoft.com/office/drawing/2014/main" id="{5B4BAF31-1388-2990-05EF-6FC147E10F7E}"/>
              </a:ext>
            </a:extLst>
          </p:cNvPr>
          <p:cNvSpPr txBox="1"/>
          <p:nvPr/>
        </p:nvSpPr>
        <p:spPr>
          <a:xfrm>
            <a:off x="4195402" y="272033"/>
            <a:ext cx="9753520" cy="1126590"/>
          </a:xfrm>
          <a:prstGeom prst="rect">
            <a:avLst/>
          </a:prstGeom>
        </p:spPr>
        <p:txBody>
          <a:bodyPr lIns="0" tIns="0" rIns="0" bIns="0" rtlCol="0" anchor="t">
            <a:spAutoFit/>
          </a:bodyPr>
          <a:lstStyle/>
          <a:p>
            <a:pPr algn="ctr">
              <a:lnSpc>
                <a:spcPts val="9396"/>
              </a:lnSpc>
            </a:pPr>
            <a:r>
              <a:rPr lang="en-US" sz="7200" dirty="0">
                <a:solidFill>
                  <a:schemeClr val="accent5">
                    <a:lumMod val="75000"/>
                  </a:schemeClr>
                </a:solidFill>
                <a:latin typeface="Luckiest Guy"/>
              </a:rPr>
              <a:t>Write and share.</a:t>
            </a:r>
          </a:p>
        </p:txBody>
      </p:sp>
      <p:sp>
        <p:nvSpPr>
          <p:cNvPr id="56" name="TextBox 9">
            <a:extLst>
              <a:ext uri="{FF2B5EF4-FFF2-40B4-BE49-F238E27FC236}">
                <a16:creationId xmlns:a16="http://schemas.microsoft.com/office/drawing/2014/main" id="{7D9B5A94-4D99-FC49-5CA3-B19F948377EA}"/>
              </a:ext>
            </a:extLst>
          </p:cNvPr>
          <p:cNvSpPr txBox="1"/>
          <p:nvPr/>
        </p:nvSpPr>
        <p:spPr>
          <a:xfrm>
            <a:off x="3242332" y="1669038"/>
            <a:ext cx="11932266" cy="1326197"/>
          </a:xfrm>
          <a:prstGeom prst="rect">
            <a:avLst/>
          </a:prstGeom>
        </p:spPr>
        <p:txBody>
          <a:bodyPr wrap="square" lIns="0" tIns="0" rIns="0" bIns="0" rtlCol="0" anchor="t">
            <a:spAutoFit/>
          </a:bodyPr>
          <a:lstStyle/>
          <a:p>
            <a:pPr algn="ctr">
              <a:lnSpc>
                <a:spcPts val="10219"/>
              </a:lnSpc>
            </a:pPr>
            <a:r>
              <a:rPr lang="en-US" sz="9600" dirty="0">
                <a:solidFill>
                  <a:srgbClr val="C00000"/>
                </a:solidFill>
                <a:latin typeface="Fredoka One" panose="02000000000000000000" pitchFamily="2" charset="0"/>
              </a:rPr>
              <a:t>Let’s spin.</a:t>
            </a:r>
          </a:p>
        </p:txBody>
      </p:sp>
      <p:pic>
        <p:nvPicPr>
          <p:cNvPr id="2" name="Picture 1">
            <a:extLst>
              <a:ext uri="{FF2B5EF4-FFF2-40B4-BE49-F238E27FC236}">
                <a16:creationId xmlns:a16="http://schemas.microsoft.com/office/drawing/2014/main" id="{C1253BAF-5FBF-11FE-77FC-4233832ED012}"/>
              </a:ext>
            </a:extLst>
          </p:cNvPr>
          <p:cNvPicPr>
            <a:picLocks noChangeAspect="1"/>
          </p:cNvPicPr>
          <p:nvPr/>
        </p:nvPicPr>
        <p:blipFill>
          <a:blip r:embed="rId13"/>
          <a:stretch>
            <a:fillRect/>
          </a:stretch>
        </p:blipFill>
        <p:spPr>
          <a:xfrm>
            <a:off x="548903" y="3422865"/>
            <a:ext cx="5729274" cy="5235443"/>
          </a:xfrm>
          <a:prstGeom prst="rect">
            <a:avLst/>
          </a:prstGeom>
          <a:ln w="88900" cap="sq" cmpd="thickThin">
            <a:solidFill>
              <a:schemeClr val="accent5">
                <a:lumMod val="75000"/>
              </a:schemeClr>
            </a:solidFill>
            <a:prstDash val="solid"/>
            <a:miter lim="800000"/>
          </a:ln>
          <a:effectLst>
            <a:innerShdw blurRad="76200">
              <a:srgbClr val="000000"/>
            </a:innerShdw>
          </a:effectLst>
        </p:spPr>
      </p:pic>
      <p:pic>
        <p:nvPicPr>
          <p:cNvPr id="4" name="Picture 3" descr="A cartoon of a child with his arms out&#10;&#10;Description automatically generated">
            <a:extLst>
              <a:ext uri="{FF2B5EF4-FFF2-40B4-BE49-F238E27FC236}">
                <a16:creationId xmlns:a16="http://schemas.microsoft.com/office/drawing/2014/main" id="{792AD510-89B4-748A-73D1-6F4C3A11A0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96874" y="3236312"/>
            <a:ext cx="4350389" cy="5867967"/>
          </a:xfrm>
          <a:prstGeom prst="rect">
            <a:avLst/>
          </a:prstGeom>
        </p:spPr>
      </p:pic>
      <p:grpSp>
        <p:nvGrpSpPr>
          <p:cNvPr id="9" name="Group 8">
            <a:extLst>
              <a:ext uri="{FF2B5EF4-FFF2-40B4-BE49-F238E27FC236}">
                <a16:creationId xmlns:a16="http://schemas.microsoft.com/office/drawing/2014/main" id="{99D9DBE5-AD95-70B6-7427-BDBCDD2F73E7}"/>
              </a:ext>
            </a:extLst>
          </p:cNvPr>
          <p:cNvGrpSpPr/>
          <p:nvPr/>
        </p:nvGrpSpPr>
        <p:grpSpPr>
          <a:xfrm>
            <a:off x="6694806" y="3343640"/>
            <a:ext cx="7478393" cy="4972954"/>
            <a:chOff x="6694806" y="3343640"/>
            <a:chExt cx="7478393" cy="4972954"/>
          </a:xfrm>
        </p:grpSpPr>
        <p:sp>
          <p:nvSpPr>
            <p:cNvPr id="8" name="Speech Bubble: Rectangle with Corners Rounded 7">
              <a:extLst>
                <a:ext uri="{FF2B5EF4-FFF2-40B4-BE49-F238E27FC236}">
                  <a16:creationId xmlns:a16="http://schemas.microsoft.com/office/drawing/2014/main" id="{A9018828-BC88-D058-8ECF-1224B9F48A24}"/>
                </a:ext>
              </a:extLst>
            </p:cNvPr>
            <p:cNvSpPr/>
            <p:nvPr/>
          </p:nvSpPr>
          <p:spPr>
            <a:xfrm>
              <a:off x="6694806" y="3343640"/>
              <a:ext cx="7478393" cy="4972954"/>
            </a:xfrm>
            <a:prstGeom prst="wedgeRoundRectCallout">
              <a:avLst>
                <a:gd name="adj1" fmla="val 65417"/>
                <a:gd name="adj2" fmla="val 3186"/>
                <a:gd name="adj3" fmla="val 16667"/>
              </a:avLst>
            </a:prstGeom>
            <a:solidFill>
              <a:schemeClr val="accent6">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TextBox 36">
              <a:extLst>
                <a:ext uri="{FF2B5EF4-FFF2-40B4-BE49-F238E27FC236}">
                  <a16:creationId xmlns:a16="http://schemas.microsoft.com/office/drawing/2014/main" id="{E55F78EB-F719-0A2E-074E-3AC2F5C31000}"/>
                </a:ext>
              </a:extLst>
            </p:cNvPr>
            <p:cNvSpPr txBox="1"/>
            <p:nvPr/>
          </p:nvSpPr>
          <p:spPr>
            <a:xfrm>
              <a:off x="7026578" y="3956121"/>
              <a:ext cx="6814847" cy="3631763"/>
            </a:xfrm>
            <a:prstGeom prst="rect">
              <a:avLst/>
            </a:prstGeom>
          </p:spPr>
          <p:txBody>
            <a:bodyPr wrap="square" lIns="0" tIns="0" rIns="0" bIns="0" rtlCol="0" anchor="t">
              <a:spAutoFit/>
            </a:bodyPr>
            <a:lstStyle/>
            <a:p>
              <a:r>
                <a:rPr lang="en-US" sz="4400" b="1" dirty="0">
                  <a:solidFill>
                    <a:schemeClr val="bg1"/>
                  </a:solidFill>
                  <a:latin typeface="Abadi Extra Light" panose="020B0204020104020204" pitchFamily="34" charset="0"/>
                  <a:cs typeface="Dreaming Outloud Pro" panose="03050502040302030504" pitchFamily="66" charset="0"/>
                </a:rPr>
                <a:t>These are my learning goals:</a:t>
              </a:r>
            </a:p>
            <a:p>
              <a:r>
                <a:rPr lang="en-US" sz="4800" dirty="0">
                  <a:solidFill>
                    <a:schemeClr val="bg1"/>
                  </a:solidFill>
                  <a:latin typeface="Abadi Extra Light" panose="020B0204020104020204" pitchFamily="34" charset="0"/>
                  <a:cs typeface="Dreaming Outloud Pro" panose="03050502040302030504" pitchFamily="66" charset="0"/>
                </a:rPr>
                <a:t>- I think I’m good at _____.</a:t>
              </a:r>
            </a:p>
            <a:p>
              <a:r>
                <a:rPr lang="en-US" sz="4800" dirty="0">
                  <a:solidFill>
                    <a:schemeClr val="bg1"/>
                  </a:solidFill>
                  <a:latin typeface="Abadi Extra Light" panose="020B0204020104020204" pitchFamily="34" charset="0"/>
                  <a:cs typeface="Dreaming Outloud Pro" panose="03050502040302030504" pitchFamily="66" charset="0"/>
                </a:rPr>
                <a:t>- I want to learn _____ well.</a:t>
              </a:r>
            </a:p>
            <a:p>
              <a:r>
                <a:rPr lang="en-US" sz="4800" dirty="0">
                  <a:solidFill>
                    <a:schemeClr val="bg1"/>
                  </a:solidFill>
                  <a:latin typeface="Abadi Extra Light" panose="020B0204020104020204" pitchFamily="34" charset="0"/>
                  <a:cs typeface="Dreaming Outloud Pro" panose="03050502040302030504" pitchFamily="66" charset="0"/>
                </a:rPr>
                <a:t>- I want to know more about _____________________.</a:t>
              </a:r>
            </a:p>
          </p:txBody>
        </p:sp>
      </p:grpSp>
    </p:spTree>
    <p:extLst>
      <p:ext uri="{BB962C8B-B14F-4D97-AF65-F5344CB8AC3E}">
        <p14:creationId xmlns:p14="http://schemas.microsoft.com/office/powerpoint/2010/main" val="1542182706"/>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wheel-spin-click-slow-down-101152.wav"/>
          </p:stSnd>
        </p:sndAc>
      </p:transition>
    </mc:Choice>
    <mc:Fallback xmlns="">
      <p:transition spd="slow">
        <p:random/>
        <p:sndAc>
          <p:stSnd>
            <p:snd r:embed="rId15" name="wheel-spin-click-slow-down-10115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27" y="4777084"/>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Fun corner and wrap-up</a:t>
            </a:r>
          </a:p>
        </p:txBody>
      </p:sp>
      <p:sp>
        <p:nvSpPr>
          <p:cNvPr id="3" name="Freeform 3"/>
          <p:cNvSpPr/>
          <p:nvPr/>
        </p:nvSpPr>
        <p:spPr>
          <a:xfrm>
            <a:off x="2537988" y="2343481"/>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008140" y="2261820"/>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05</a:t>
            </a:r>
          </a:p>
        </p:txBody>
      </p:sp>
      <p:sp>
        <p:nvSpPr>
          <p:cNvPr id="6" name="Freeform 6"/>
          <p:cNvSpPr/>
          <p:nvPr/>
        </p:nvSpPr>
        <p:spPr>
          <a:xfrm rot="-9199345" flipH="1" flipV="1">
            <a:off x="8532622" y="-3705048"/>
            <a:ext cx="13405980" cy="12335693"/>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7522652" y="7262950"/>
            <a:ext cx="2527339" cy="261777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93457D66-0351-FDB0-9315-B23C7CA5CF4D}"/>
              </a:ext>
            </a:extLst>
          </p:cNvPr>
          <p:cNvPicPr>
            <a:picLocks noChangeAspect="1"/>
          </p:cNvPicPr>
          <p:nvPr/>
        </p:nvPicPr>
        <p:blipFill>
          <a:blip r:embed="rId13"/>
          <a:stretch>
            <a:fillRect/>
          </a:stretch>
        </p:blipFill>
        <p:spPr>
          <a:xfrm>
            <a:off x="11277600" y="342900"/>
            <a:ext cx="6629400" cy="63196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61509915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9A6E3E3-8E5E-B112-B246-C6368B4DD077}"/>
              </a:ext>
            </a:extLst>
          </p:cNvPr>
          <p:cNvPicPr>
            <a:picLocks noChangeAspect="1"/>
          </p:cNvPicPr>
          <p:nvPr/>
        </p:nvPicPr>
        <p:blipFill>
          <a:blip r:embed="rId4"/>
          <a:stretch>
            <a:fillRect/>
          </a:stretch>
        </p:blipFill>
        <p:spPr>
          <a:xfrm>
            <a:off x="0" y="-23416"/>
            <a:ext cx="18288000" cy="10310416"/>
          </a:xfrm>
          <a:prstGeom prst="rect">
            <a:avLst/>
          </a:prstGeom>
        </p:spPr>
      </p:pic>
      <p:grpSp>
        <p:nvGrpSpPr>
          <p:cNvPr id="2" name="Group 2"/>
          <p:cNvGrpSpPr/>
          <p:nvPr/>
        </p:nvGrpSpPr>
        <p:grpSpPr>
          <a:xfrm>
            <a:off x="2131673" y="2012961"/>
            <a:ext cx="13645567" cy="5355003"/>
            <a:chOff x="0" y="0"/>
            <a:chExt cx="5327943" cy="2090874"/>
          </a:xfrm>
        </p:grpSpPr>
        <p:sp>
          <p:nvSpPr>
            <p:cNvPr id="3" name="Freeform 3"/>
            <p:cNvSpPr/>
            <p:nvPr/>
          </p:nvSpPr>
          <p:spPr>
            <a:xfrm>
              <a:off x="0" y="0"/>
              <a:ext cx="5327943" cy="2090874"/>
            </a:xfrm>
            <a:custGeom>
              <a:avLst/>
              <a:gdLst/>
              <a:ahLst/>
              <a:cxnLst/>
              <a:rect l="l" t="t" r="r" b="b"/>
              <a:pathLst>
                <a:path w="5327943" h="2090874">
                  <a:moveTo>
                    <a:pt x="10780" y="0"/>
                  </a:moveTo>
                  <a:lnTo>
                    <a:pt x="5317163" y="0"/>
                  </a:lnTo>
                  <a:cubicBezTo>
                    <a:pt x="5320023" y="0"/>
                    <a:pt x="5322765" y="1136"/>
                    <a:pt x="5324786" y="3157"/>
                  </a:cubicBezTo>
                  <a:cubicBezTo>
                    <a:pt x="5326808" y="5179"/>
                    <a:pt x="5327943" y="7921"/>
                    <a:pt x="5327943" y="10780"/>
                  </a:cubicBezTo>
                  <a:lnTo>
                    <a:pt x="5327943" y="2080094"/>
                  </a:lnTo>
                  <a:cubicBezTo>
                    <a:pt x="5327943" y="2086047"/>
                    <a:pt x="5323117" y="2090874"/>
                    <a:pt x="5317163" y="2090874"/>
                  </a:cubicBezTo>
                  <a:lnTo>
                    <a:pt x="10780" y="2090874"/>
                  </a:lnTo>
                  <a:cubicBezTo>
                    <a:pt x="4826" y="2090874"/>
                    <a:pt x="0" y="2086047"/>
                    <a:pt x="0" y="2080094"/>
                  </a:cubicBezTo>
                  <a:lnTo>
                    <a:pt x="0" y="10780"/>
                  </a:lnTo>
                  <a:cubicBezTo>
                    <a:pt x="0" y="4826"/>
                    <a:pt x="4826" y="0"/>
                    <a:pt x="10780" y="0"/>
                  </a:cubicBezTo>
                  <a:close/>
                </a:path>
              </a:pathLst>
            </a:custGeom>
            <a:solidFill>
              <a:srgbClr val="FFFFFF"/>
            </a:solidFill>
            <a:ln w="38100" cap="sq">
              <a:solidFill>
                <a:srgbClr val="000000"/>
              </a:solidFill>
              <a:prstDash val="solid"/>
              <a:miter/>
            </a:ln>
          </p:spPr>
          <p:txBody>
            <a:bodyPr/>
            <a:lstStyle/>
            <a:p>
              <a:endParaRPr lang="en-US"/>
            </a:p>
          </p:txBody>
        </p:sp>
        <p:sp>
          <p:nvSpPr>
            <p:cNvPr id="4" name="TextBox 4"/>
            <p:cNvSpPr txBox="1"/>
            <p:nvPr/>
          </p:nvSpPr>
          <p:spPr>
            <a:xfrm>
              <a:off x="0" y="-38100"/>
              <a:ext cx="5327943" cy="212897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321217" y="2202504"/>
            <a:ext cx="13645567" cy="5355003"/>
            <a:chOff x="0" y="0"/>
            <a:chExt cx="5327943" cy="2090874"/>
          </a:xfrm>
        </p:grpSpPr>
        <p:sp>
          <p:nvSpPr>
            <p:cNvPr id="6" name="Freeform 6"/>
            <p:cNvSpPr/>
            <p:nvPr/>
          </p:nvSpPr>
          <p:spPr>
            <a:xfrm>
              <a:off x="0" y="0"/>
              <a:ext cx="5327943" cy="2090874"/>
            </a:xfrm>
            <a:custGeom>
              <a:avLst/>
              <a:gdLst/>
              <a:ahLst/>
              <a:cxnLst/>
              <a:rect l="l" t="t" r="r" b="b"/>
              <a:pathLst>
                <a:path w="5327943" h="2090874">
                  <a:moveTo>
                    <a:pt x="10780" y="0"/>
                  </a:moveTo>
                  <a:lnTo>
                    <a:pt x="5317163" y="0"/>
                  </a:lnTo>
                  <a:cubicBezTo>
                    <a:pt x="5320023" y="0"/>
                    <a:pt x="5322765" y="1136"/>
                    <a:pt x="5324786" y="3157"/>
                  </a:cubicBezTo>
                  <a:cubicBezTo>
                    <a:pt x="5326808" y="5179"/>
                    <a:pt x="5327943" y="7921"/>
                    <a:pt x="5327943" y="10780"/>
                  </a:cubicBezTo>
                  <a:lnTo>
                    <a:pt x="5327943" y="2080094"/>
                  </a:lnTo>
                  <a:cubicBezTo>
                    <a:pt x="5327943" y="2086047"/>
                    <a:pt x="5323117" y="2090874"/>
                    <a:pt x="5317163" y="2090874"/>
                  </a:cubicBezTo>
                  <a:lnTo>
                    <a:pt x="10780" y="2090874"/>
                  </a:lnTo>
                  <a:cubicBezTo>
                    <a:pt x="4826" y="2090874"/>
                    <a:pt x="0" y="2086047"/>
                    <a:pt x="0" y="2080094"/>
                  </a:cubicBezTo>
                  <a:lnTo>
                    <a:pt x="0" y="10780"/>
                  </a:lnTo>
                  <a:cubicBezTo>
                    <a:pt x="0" y="4826"/>
                    <a:pt x="4826" y="0"/>
                    <a:pt x="10780" y="0"/>
                  </a:cubicBezTo>
                  <a:close/>
                </a:path>
              </a:pathLst>
            </a:custGeom>
            <a:solidFill>
              <a:srgbClr val="FFD066"/>
            </a:solidFill>
            <a:ln w="38100" cap="sq">
              <a:solidFill>
                <a:srgbClr val="000000"/>
              </a:solidFill>
              <a:prstDash val="solid"/>
              <a:miter/>
            </a:ln>
          </p:spPr>
          <p:txBody>
            <a:bodyPr/>
            <a:lstStyle/>
            <a:p>
              <a:endParaRPr lang="en-US"/>
            </a:p>
          </p:txBody>
        </p:sp>
        <p:sp>
          <p:nvSpPr>
            <p:cNvPr id="7" name="TextBox 7"/>
            <p:cNvSpPr txBox="1"/>
            <p:nvPr/>
          </p:nvSpPr>
          <p:spPr>
            <a:xfrm>
              <a:off x="0" y="-38100"/>
              <a:ext cx="5327943" cy="2128974"/>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98276" y="6666138"/>
            <a:ext cx="6066762" cy="5184324"/>
          </a:xfrm>
          <a:custGeom>
            <a:avLst/>
            <a:gdLst/>
            <a:ahLst/>
            <a:cxnLst/>
            <a:rect l="l" t="t" r="r" b="b"/>
            <a:pathLst>
              <a:path w="6066762" h="5184324">
                <a:moveTo>
                  <a:pt x="0" y="0"/>
                </a:moveTo>
                <a:lnTo>
                  <a:pt x="6066762" y="0"/>
                </a:lnTo>
                <a:lnTo>
                  <a:pt x="6066762" y="5184324"/>
                </a:lnTo>
                <a:lnTo>
                  <a:pt x="0" y="5184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2702537" y="6302852"/>
            <a:ext cx="4556763" cy="5910895"/>
          </a:xfrm>
          <a:custGeom>
            <a:avLst/>
            <a:gdLst/>
            <a:ahLst/>
            <a:cxnLst/>
            <a:rect l="l" t="t" r="r" b="b"/>
            <a:pathLst>
              <a:path w="4556763" h="5910895">
                <a:moveTo>
                  <a:pt x="0" y="0"/>
                </a:moveTo>
                <a:lnTo>
                  <a:pt x="4556763" y="0"/>
                </a:lnTo>
                <a:lnTo>
                  <a:pt x="4556763" y="5910896"/>
                </a:lnTo>
                <a:lnTo>
                  <a:pt x="0" y="5910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2199032" y="3897424"/>
            <a:ext cx="13802164" cy="1641475"/>
          </a:xfrm>
          <a:prstGeom prst="rect">
            <a:avLst/>
          </a:prstGeom>
        </p:spPr>
        <p:txBody>
          <a:bodyPr wrap="square" lIns="0" tIns="0" rIns="0" bIns="0" rtlCol="0" anchor="t">
            <a:spAutoFit/>
          </a:bodyPr>
          <a:lstStyle/>
          <a:p>
            <a:pPr algn="ctr">
              <a:lnSpc>
                <a:spcPts val="12826"/>
              </a:lnSpc>
            </a:pPr>
            <a:r>
              <a:rPr lang="en-US" sz="10700" dirty="0">
                <a:solidFill>
                  <a:srgbClr val="000000"/>
                </a:solidFill>
                <a:latin typeface="Fredoka One" panose="02000000000000000000" pitchFamily="2" charset="0"/>
              </a:rPr>
              <a:t>Let’s play Bingo!</a:t>
            </a:r>
          </a:p>
        </p:txBody>
      </p:sp>
      <p:sp>
        <p:nvSpPr>
          <p:cNvPr id="15" name="Freeform 15"/>
          <p:cNvSpPr/>
          <p:nvPr/>
        </p:nvSpPr>
        <p:spPr>
          <a:xfrm rot="-9093922" flipV="1">
            <a:off x="14649834" y="1897583"/>
            <a:ext cx="2098421" cy="902159"/>
          </a:xfrm>
          <a:custGeom>
            <a:avLst/>
            <a:gdLst/>
            <a:ahLst/>
            <a:cxnLst/>
            <a:rect l="l" t="t" r="r" b="b"/>
            <a:pathLst>
              <a:path w="2098421" h="902159">
                <a:moveTo>
                  <a:pt x="0" y="902159"/>
                </a:moveTo>
                <a:lnTo>
                  <a:pt x="2098421" y="902159"/>
                </a:lnTo>
                <a:lnTo>
                  <a:pt x="2098421" y="0"/>
                </a:lnTo>
                <a:lnTo>
                  <a:pt x="0" y="0"/>
                </a:lnTo>
                <a:lnTo>
                  <a:pt x="0" y="90215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a:off x="7688893" y="633839"/>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6836463" y="5470979"/>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6765038" y="8159733"/>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a:off x="1028700" y="5742891"/>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20"/>
          <p:cNvSpPr/>
          <p:nvPr/>
        </p:nvSpPr>
        <p:spPr>
          <a:xfrm>
            <a:off x="11764511" y="1028700"/>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Freeform 21"/>
          <p:cNvSpPr/>
          <p:nvPr/>
        </p:nvSpPr>
        <p:spPr>
          <a:xfrm>
            <a:off x="12702537" y="7839975"/>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 name="Freeform 22"/>
          <p:cNvSpPr/>
          <p:nvPr/>
        </p:nvSpPr>
        <p:spPr>
          <a:xfrm rot="-2006631">
            <a:off x="399542" y="1239833"/>
            <a:ext cx="1897831" cy="410622"/>
          </a:xfrm>
          <a:custGeom>
            <a:avLst/>
            <a:gdLst/>
            <a:ahLst/>
            <a:cxnLst/>
            <a:rect l="l" t="t" r="r" b="b"/>
            <a:pathLst>
              <a:path w="1897831" h="410622">
                <a:moveTo>
                  <a:pt x="0" y="0"/>
                </a:moveTo>
                <a:lnTo>
                  <a:pt x="1897832" y="0"/>
                </a:lnTo>
                <a:lnTo>
                  <a:pt x="1897832" y="410621"/>
                </a:lnTo>
                <a:lnTo>
                  <a:pt x="0" y="410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3" name="Freeform 23"/>
          <p:cNvSpPr/>
          <p:nvPr/>
        </p:nvSpPr>
        <p:spPr>
          <a:xfrm rot="1560200">
            <a:off x="9682794" y="8546584"/>
            <a:ext cx="1501474" cy="324864"/>
          </a:xfrm>
          <a:custGeom>
            <a:avLst/>
            <a:gdLst/>
            <a:ahLst/>
            <a:cxnLst/>
            <a:rect l="l" t="t" r="r" b="b"/>
            <a:pathLst>
              <a:path w="1501474" h="324864">
                <a:moveTo>
                  <a:pt x="0" y="0"/>
                </a:moveTo>
                <a:lnTo>
                  <a:pt x="1501474" y="0"/>
                </a:lnTo>
                <a:lnTo>
                  <a:pt x="1501474" y="324865"/>
                </a:lnTo>
                <a:lnTo>
                  <a:pt x="0" y="32486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happy-logoversion-3-13398.wav"/>
          </p:stSnd>
        </p:sndAc>
      </p:transition>
    </mc:Choice>
    <mc:Fallback xmlns="">
      <p:transition spd="slow">
        <p:random/>
        <p:sndAc>
          <p:stSnd>
            <p:snd r:embed="rId17" name="happy-logoversion-3-13398.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4"/>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randombar(horizontal)">
                                      <p:cBhvr>
                                        <p:cTn id="7" dur="500"/>
                                        <p:tgtEl>
                                          <p:spTgt spid="219"/>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randombar(horizontal)">
                                      <p:cBhvr>
                                        <p:cTn id="12" dur="500"/>
                                        <p:tgtEl>
                                          <p:spTgt spid="220"/>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1"/>
                                        </p:tgtEl>
                                        <p:attrNameLst>
                                          <p:attrName>style.visibility</p:attrName>
                                        </p:attrNameLst>
                                      </p:cBhvr>
                                      <p:to>
                                        <p:strVal val="visible"/>
                                      </p:to>
                                    </p:set>
                                    <p:animEffect transition="in" filter="randombar(horizontal)">
                                      <p:cBhvr>
                                        <p:cTn id="17" dur="500"/>
                                        <p:tgtEl>
                                          <p:spTgt spid="221"/>
                                        </p:tgtEl>
                                      </p:cBhvr>
                                    </p:animEffect>
                                  </p:childTnLst>
                                  <p:subTnLst>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22"/>
                                        </p:tgtEl>
                                        <p:attrNameLst>
                                          <p:attrName>style.visibility</p:attrName>
                                        </p:attrNameLst>
                                      </p:cBhvr>
                                      <p:to>
                                        <p:strVal val="visible"/>
                                      </p:to>
                                    </p:set>
                                    <p:animEffect transition="in" filter="randombar(horizontal)">
                                      <p:cBhvr>
                                        <p:cTn id="22" dur="500"/>
                                        <p:tgtEl>
                                          <p:spTgt spid="222"/>
                                        </p:tgtEl>
                                      </p:cBhvr>
                                    </p:animEffec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220" grpId="0"/>
      <p:bldP spid="221" grpId="0"/>
      <p:bldP spid="2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330612" y="-2879737"/>
            <a:ext cx="9391781" cy="7419893"/>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0800000" flipH="1" flipV="1">
            <a:off x="14554200" y="8115300"/>
            <a:ext cx="5715502" cy="4872466"/>
          </a:xfrm>
          <a:custGeom>
            <a:avLst/>
            <a:gdLst/>
            <a:ahLst/>
            <a:cxnLst/>
            <a:rect l="l" t="t" r="r" b="b"/>
            <a:pathLst>
              <a:path w="5715502" h="4872466">
                <a:moveTo>
                  <a:pt x="5715502" y="4872466"/>
                </a:moveTo>
                <a:lnTo>
                  <a:pt x="0" y="4872466"/>
                </a:lnTo>
                <a:lnTo>
                  <a:pt x="0" y="0"/>
                </a:lnTo>
                <a:lnTo>
                  <a:pt x="5715502" y="0"/>
                </a:lnTo>
                <a:lnTo>
                  <a:pt x="5715502" y="487246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957626" y="7154760"/>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4630400" y="-440744"/>
            <a:ext cx="3525640" cy="4018967"/>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55" name="Group 54">
            <a:extLst>
              <a:ext uri="{FF2B5EF4-FFF2-40B4-BE49-F238E27FC236}">
                <a16:creationId xmlns:a16="http://schemas.microsoft.com/office/drawing/2014/main" id="{B8EE9F12-DDFA-48BE-8DDD-ED69BC1B86D3}"/>
              </a:ext>
            </a:extLst>
          </p:cNvPr>
          <p:cNvGrpSpPr/>
          <p:nvPr/>
        </p:nvGrpSpPr>
        <p:grpSpPr>
          <a:xfrm>
            <a:off x="3211102" y="358246"/>
            <a:ext cx="11582397" cy="1846391"/>
            <a:chOff x="4393216" y="362734"/>
            <a:chExt cx="11582397" cy="1391475"/>
          </a:xfrm>
        </p:grpSpPr>
        <p:sp>
          <p:nvSpPr>
            <p:cNvPr id="8" name="Freeform 8"/>
            <p:cNvSpPr/>
            <p:nvPr/>
          </p:nvSpPr>
          <p:spPr>
            <a:xfrm>
              <a:off x="4393216" y="362734"/>
              <a:ext cx="11419298" cy="1391475"/>
            </a:xfrm>
            <a:custGeom>
              <a:avLst/>
              <a:gdLst/>
              <a:ahLst/>
              <a:cxnLst/>
              <a:rect l="l" t="t" r="r" b="b"/>
              <a:pathLst>
                <a:path w="6626070" h="1391475">
                  <a:moveTo>
                    <a:pt x="0" y="0"/>
                  </a:moveTo>
                  <a:lnTo>
                    <a:pt x="6626070" y="0"/>
                  </a:lnTo>
                  <a:lnTo>
                    <a:pt x="6626070" y="1391475"/>
                  </a:lnTo>
                  <a:lnTo>
                    <a:pt x="0" y="1391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a:off x="5544394" y="622177"/>
              <a:ext cx="10431219" cy="908456"/>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Table of </a:t>
              </a:r>
              <a:r>
                <a:rPr lang="en-US" sz="8700" dirty="0" err="1">
                  <a:solidFill>
                    <a:srgbClr val="000000"/>
                  </a:solidFill>
                  <a:latin typeface="Luckiest Guy"/>
                </a:rPr>
                <a:t>contentS</a:t>
              </a:r>
              <a:endParaRPr lang="en-US" sz="8700" dirty="0">
                <a:solidFill>
                  <a:srgbClr val="000000"/>
                </a:solidFill>
                <a:latin typeface="Luckiest Guy"/>
              </a:endParaRPr>
            </a:p>
          </p:txBody>
        </p:sp>
      </p:grpSp>
      <p:grpSp>
        <p:nvGrpSpPr>
          <p:cNvPr id="21" name="Group 20">
            <a:extLst>
              <a:ext uri="{FF2B5EF4-FFF2-40B4-BE49-F238E27FC236}">
                <a16:creationId xmlns:a16="http://schemas.microsoft.com/office/drawing/2014/main" id="{65B73D90-8DDD-84A5-8D90-6B0317AB9E9C}"/>
              </a:ext>
            </a:extLst>
          </p:cNvPr>
          <p:cNvGrpSpPr/>
          <p:nvPr/>
        </p:nvGrpSpPr>
        <p:grpSpPr>
          <a:xfrm>
            <a:off x="3025728" y="2588888"/>
            <a:ext cx="12093781" cy="1219150"/>
            <a:chOff x="4077147" y="3750145"/>
            <a:chExt cx="6388686" cy="821420"/>
          </a:xfrm>
        </p:grpSpPr>
        <p:sp>
          <p:nvSpPr>
            <p:cNvPr id="4" name="Freeform 4"/>
            <p:cNvSpPr/>
            <p:nvPr/>
          </p:nvSpPr>
          <p:spPr>
            <a:xfrm>
              <a:off x="4077147" y="3750145"/>
              <a:ext cx="6388686"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13" name="TextBox 13"/>
            <p:cNvSpPr txBox="1"/>
            <p:nvPr/>
          </p:nvSpPr>
          <p:spPr>
            <a:xfrm>
              <a:off x="5410741" y="3987989"/>
              <a:ext cx="4182125"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Warm-up and review</a:t>
              </a:r>
            </a:p>
          </p:txBody>
        </p:sp>
        <p:sp>
          <p:nvSpPr>
            <p:cNvPr id="14" name="TextBox 14"/>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01.</a:t>
              </a:r>
            </a:p>
          </p:txBody>
        </p:sp>
      </p:grpSp>
      <p:grpSp>
        <p:nvGrpSpPr>
          <p:cNvPr id="22" name="Group 21">
            <a:extLst>
              <a:ext uri="{FF2B5EF4-FFF2-40B4-BE49-F238E27FC236}">
                <a16:creationId xmlns:a16="http://schemas.microsoft.com/office/drawing/2014/main" id="{38FBD98C-8D0C-5246-CAF7-F924DF18F008}"/>
              </a:ext>
            </a:extLst>
          </p:cNvPr>
          <p:cNvGrpSpPr/>
          <p:nvPr/>
        </p:nvGrpSpPr>
        <p:grpSpPr>
          <a:xfrm>
            <a:off x="3025730" y="3958325"/>
            <a:ext cx="12224972" cy="1219150"/>
            <a:chOff x="4077148" y="3750145"/>
            <a:chExt cx="6457989" cy="821420"/>
          </a:xfrm>
        </p:grpSpPr>
        <p:sp>
          <p:nvSpPr>
            <p:cNvPr id="23" name="Freeform 4">
              <a:extLst>
                <a:ext uri="{FF2B5EF4-FFF2-40B4-BE49-F238E27FC236}">
                  <a16:creationId xmlns:a16="http://schemas.microsoft.com/office/drawing/2014/main" id="{70B8C705-A7E1-8911-8C5C-C225CFF6E3EE}"/>
                </a:ext>
              </a:extLst>
            </p:cNvPr>
            <p:cNvSpPr/>
            <p:nvPr/>
          </p:nvSpPr>
          <p:spPr>
            <a:xfrm>
              <a:off x="4077148" y="3750145"/>
              <a:ext cx="6457989"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TextBox 13">
              <a:extLst>
                <a:ext uri="{FF2B5EF4-FFF2-40B4-BE49-F238E27FC236}">
                  <a16:creationId xmlns:a16="http://schemas.microsoft.com/office/drawing/2014/main" id="{013FBE2F-66DD-BD6B-1942-C887DACE9243}"/>
                </a:ext>
              </a:extLst>
            </p:cNvPr>
            <p:cNvSpPr txBox="1"/>
            <p:nvPr/>
          </p:nvSpPr>
          <p:spPr>
            <a:xfrm>
              <a:off x="5410741" y="3987989"/>
              <a:ext cx="2994034" cy="443251"/>
            </a:xfrm>
            <a:prstGeom prst="rect">
              <a:avLst/>
            </a:prstGeom>
          </p:spPr>
          <p:txBody>
            <a:bodyPr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Let’s sing.</a:t>
              </a:r>
            </a:p>
          </p:txBody>
        </p:sp>
        <p:sp>
          <p:nvSpPr>
            <p:cNvPr id="25" name="TextBox 14">
              <a:extLst>
                <a:ext uri="{FF2B5EF4-FFF2-40B4-BE49-F238E27FC236}">
                  <a16:creationId xmlns:a16="http://schemas.microsoft.com/office/drawing/2014/main" id="{1576244C-C47C-FDD4-BBDC-B15DFD385CEC}"/>
                </a:ext>
              </a:extLst>
            </p:cNvPr>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02.</a:t>
              </a:r>
            </a:p>
          </p:txBody>
        </p:sp>
      </p:grpSp>
      <p:grpSp>
        <p:nvGrpSpPr>
          <p:cNvPr id="26" name="Group 25">
            <a:extLst>
              <a:ext uri="{FF2B5EF4-FFF2-40B4-BE49-F238E27FC236}">
                <a16:creationId xmlns:a16="http://schemas.microsoft.com/office/drawing/2014/main" id="{ABD89F6A-EEE1-05A4-9500-6D16B6380D3E}"/>
              </a:ext>
            </a:extLst>
          </p:cNvPr>
          <p:cNvGrpSpPr/>
          <p:nvPr/>
        </p:nvGrpSpPr>
        <p:grpSpPr>
          <a:xfrm>
            <a:off x="3062739" y="5337838"/>
            <a:ext cx="12224974" cy="1219150"/>
            <a:chOff x="4077147" y="3750145"/>
            <a:chExt cx="6457990" cy="821420"/>
          </a:xfrm>
        </p:grpSpPr>
        <p:sp>
          <p:nvSpPr>
            <p:cNvPr id="27" name="Freeform 4">
              <a:extLst>
                <a:ext uri="{FF2B5EF4-FFF2-40B4-BE49-F238E27FC236}">
                  <a16:creationId xmlns:a16="http://schemas.microsoft.com/office/drawing/2014/main" id="{E765ECAE-7893-46B7-0C4D-24DC2059A0D1}"/>
                </a:ext>
              </a:extLst>
            </p:cNvPr>
            <p:cNvSpPr/>
            <p:nvPr/>
          </p:nvSpPr>
          <p:spPr>
            <a:xfrm>
              <a:off x="4077147" y="3750145"/>
              <a:ext cx="6457990"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 name="TextBox 13">
              <a:extLst>
                <a:ext uri="{FF2B5EF4-FFF2-40B4-BE49-F238E27FC236}">
                  <a16:creationId xmlns:a16="http://schemas.microsoft.com/office/drawing/2014/main" id="{D676914B-621A-8A17-5560-87652B5A2155}"/>
                </a:ext>
              </a:extLst>
            </p:cNvPr>
            <p:cNvSpPr txBox="1"/>
            <p:nvPr/>
          </p:nvSpPr>
          <p:spPr>
            <a:xfrm>
              <a:off x="5410741" y="3987989"/>
              <a:ext cx="2994034" cy="443251"/>
            </a:xfrm>
            <a:prstGeom prst="rect">
              <a:avLst/>
            </a:prstGeom>
          </p:spPr>
          <p:txBody>
            <a:bodyPr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Let’s play.</a:t>
              </a:r>
            </a:p>
          </p:txBody>
        </p:sp>
        <p:sp>
          <p:nvSpPr>
            <p:cNvPr id="29" name="TextBox 14">
              <a:extLst>
                <a:ext uri="{FF2B5EF4-FFF2-40B4-BE49-F238E27FC236}">
                  <a16:creationId xmlns:a16="http://schemas.microsoft.com/office/drawing/2014/main" id="{BC884519-78FB-781C-D896-9F983F3A64B9}"/>
                </a:ext>
              </a:extLst>
            </p:cNvPr>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03.</a:t>
              </a:r>
            </a:p>
          </p:txBody>
        </p:sp>
      </p:grpSp>
      <p:grpSp>
        <p:nvGrpSpPr>
          <p:cNvPr id="30" name="Group 29">
            <a:extLst>
              <a:ext uri="{FF2B5EF4-FFF2-40B4-BE49-F238E27FC236}">
                <a16:creationId xmlns:a16="http://schemas.microsoft.com/office/drawing/2014/main" id="{5B192613-3FC0-E6F4-D081-BD7251234358}"/>
              </a:ext>
            </a:extLst>
          </p:cNvPr>
          <p:cNvGrpSpPr/>
          <p:nvPr/>
        </p:nvGrpSpPr>
        <p:grpSpPr>
          <a:xfrm>
            <a:off x="3134900" y="6778312"/>
            <a:ext cx="12224976" cy="1219150"/>
            <a:chOff x="4077147" y="3750145"/>
            <a:chExt cx="6457991" cy="821420"/>
          </a:xfrm>
        </p:grpSpPr>
        <p:sp>
          <p:nvSpPr>
            <p:cNvPr id="31" name="Freeform 4">
              <a:extLst>
                <a:ext uri="{FF2B5EF4-FFF2-40B4-BE49-F238E27FC236}">
                  <a16:creationId xmlns:a16="http://schemas.microsoft.com/office/drawing/2014/main" id="{77E20BAA-5F34-A7F6-5998-FB42C41F376C}"/>
                </a:ext>
              </a:extLst>
            </p:cNvPr>
            <p:cNvSpPr/>
            <p:nvPr/>
          </p:nvSpPr>
          <p:spPr>
            <a:xfrm>
              <a:off x="4077147" y="3750145"/>
              <a:ext cx="6457991"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 name="TextBox 13">
              <a:extLst>
                <a:ext uri="{FF2B5EF4-FFF2-40B4-BE49-F238E27FC236}">
                  <a16:creationId xmlns:a16="http://schemas.microsoft.com/office/drawing/2014/main" id="{18C7BBDD-DD50-AB1D-0CBF-74D84F0F2969}"/>
                </a:ext>
              </a:extLst>
            </p:cNvPr>
            <p:cNvSpPr txBox="1"/>
            <p:nvPr/>
          </p:nvSpPr>
          <p:spPr>
            <a:xfrm>
              <a:off x="5410740" y="3987989"/>
              <a:ext cx="3818863"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Write and share.</a:t>
              </a:r>
            </a:p>
          </p:txBody>
        </p:sp>
        <p:sp>
          <p:nvSpPr>
            <p:cNvPr id="33" name="TextBox 14">
              <a:extLst>
                <a:ext uri="{FF2B5EF4-FFF2-40B4-BE49-F238E27FC236}">
                  <a16:creationId xmlns:a16="http://schemas.microsoft.com/office/drawing/2014/main" id="{7DC10B95-D558-C739-E3B8-1FD8CA256006}"/>
                </a:ext>
              </a:extLst>
            </p:cNvPr>
            <p:cNvSpPr txBox="1"/>
            <p:nvPr/>
          </p:nvSpPr>
          <p:spPr>
            <a:xfrm>
              <a:off x="4643344" y="4011134"/>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04.</a:t>
              </a:r>
            </a:p>
          </p:txBody>
        </p:sp>
      </p:grpSp>
      <p:grpSp>
        <p:nvGrpSpPr>
          <p:cNvPr id="34" name="Group 33">
            <a:extLst>
              <a:ext uri="{FF2B5EF4-FFF2-40B4-BE49-F238E27FC236}">
                <a16:creationId xmlns:a16="http://schemas.microsoft.com/office/drawing/2014/main" id="{36477F5A-A71F-7E79-4646-111FCAF585FA}"/>
              </a:ext>
            </a:extLst>
          </p:cNvPr>
          <p:cNvGrpSpPr/>
          <p:nvPr/>
        </p:nvGrpSpPr>
        <p:grpSpPr>
          <a:xfrm>
            <a:off x="3211102" y="8154386"/>
            <a:ext cx="12224976" cy="1219150"/>
            <a:chOff x="4077148" y="3750145"/>
            <a:chExt cx="6457991" cy="821420"/>
          </a:xfrm>
        </p:grpSpPr>
        <p:sp>
          <p:nvSpPr>
            <p:cNvPr id="35" name="Freeform 4">
              <a:extLst>
                <a:ext uri="{FF2B5EF4-FFF2-40B4-BE49-F238E27FC236}">
                  <a16:creationId xmlns:a16="http://schemas.microsoft.com/office/drawing/2014/main" id="{097B871F-4BB0-B3FD-D5EA-6E04002A6EC3}"/>
                </a:ext>
              </a:extLst>
            </p:cNvPr>
            <p:cNvSpPr/>
            <p:nvPr/>
          </p:nvSpPr>
          <p:spPr>
            <a:xfrm>
              <a:off x="4077148" y="3750145"/>
              <a:ext cx="6457991"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 name="TextBox 13">
              <a:extLst>
                <a:ext uri="{FF2B5EF4-FFF2-40B4-BE49-F238E27FC236}">
                  <a16:creationId xmlns:a16="http://schemas.microsoft.com/office/drawing/2014/main" id="{50803E08-6B4A-62F3-3EB0-169B1E3D060B}"/>
                </a:ext>
              </a:extLst>
            </p:cNvPr>
            <p:cNvSpPr txBox="1"/>
            <p:nvPr/>
          </p:nvSpPr>
          <p:spPr>
            <a:xfrm>
              <a:off x="5410740" y="3987989"/>
              <a:ext cx="4784949"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Fun corner and wrap-up</a:t>
              </a:r>
            </a:p>
          </p:txBody>
        </p:sp>
        <p:sp>
          <p:nvSpPr>
            <p:cNvPr id="37" name="TextBox 14">
              <a:extLst>
                <a:ext uri="{FF2B5EF4-FFF2-40B4-BE49-F238E27FC236}">
                  <a16:creationId xmlns:a16="http://schemas.microsoft.com/office/drawing/2014/main" id="{B0841730-CEE3-4C42-72B1-3E760FBF062B}"/>
                </a:ext>
              </a:extLst>
            </p:cNvPr>
            <p:cNvSpPr txBox="1"/>
            <p:nvPr/>
          </p:nvSpPr>
          <p:spPr>
            <a:xfrm>
              <a:off x="4612125" y="3987989"/>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05.</a:t>
              </a:r>
            </a:p>
          </p:txBody>
        </p:sp>
      </p:grpSp>
      <p:sp>
        <p:nvSpPr>
          <p:cNvPr id="38" name="Freeform 15">
            <a:extLst>
              <a:ext uri="{FF2B5EF4-FFF2-40B4-BE49-F238E27FC236}">
                <a16:creationId xmlns:a16="http://schemas.microsoft.com/office/drawing/2014/main" id="{C905AD2F-4353-A9D5-EFAA-5B48587CDA73}"/>
              </a:ext>
            </a:extLst>
          </p:cNvPr>
          <p:cNvSpPr/>
          <p:nvPr/>
        </p:nvSpPr>
        <p:spPr>
          <a:xfrm>
            <a:off x="15992748" y="6549368"/>
            <a:ext cx="1891619" cy="2008734"/>
          </a:xfrm>
          <a:custGeom>
            <a:avLst/>
            <a:gdLst/>
            <a:ahLst/>
            <a:cxnLst/>
            <a:rect l="l" t="t" r="r" b="b"/>
            <a:pathLst>
              <a:path w="2779262" h="3222333">
                <a:moveTo>
                  <a:pt x="0" y="0"/>
                </a:moveTo>
                <a:lnTo>
                  <a:pt x="2779262" y="0"/>
                </a:lnTo>
                <a:lnTo>
                  <a:pt x="2779262" y="3222333"/>
                </a:lnTo>
                <a:lnTo>
                  <a:pt x="0" y="322233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7" name="chimes.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BDC1E23-4B27-522F-7236-12AF8FBD92B2}"/>
              </a:ext>
            </a:extLst>
          </p:cNvPr>
          <p:cNvPicPr>
            <a:picLocks noChangeAspect="1"/>
          </p:cNvPicPr>
          <p:nvPr/>
        </p:nvPicPr>
        <p:blipFill>
          <a:blip r:embed="rId2"/>
          <a:stretch>
            <a:fillRect/>
          </a:stretch>
        </p:blipFill>
        <p:spPr>
          <a:xfrm>
            <a:off x="0" y="-23416"/>
            <a:ext cx="18288000" cy="10310416"/>
          </a:xfrm>
          <a:prstGeom prst="rect">
            <a:avLst/>
          </a:prstGeom>
        </p:spPr>
      </p:pic>
      <p:grpSp>
        <p:nvGrpSpPr>
          <p:cNvPr id="2" name="Group 2"/>
          <p:cNvGrpSpPr/>
          <p:nvPr/>
        </p:nvGrpSpPr>
        <p:grpSpPr>
          <a:xfrm>
            <a:off x="3604296" y="2502870"/>
            <a:ext cx="10510257" cy="5715200"/>
            <a:chOff x="0" y="0"/>
            <a:chExt cx="4103754" cy="2231513"/>
          </a:xfrm>
        </p:grpSpPr>
        <p:sp>
          <p:nvSpPr>
            <p:cNvPr id="3" name="Freeform 3"/>
            <p:cNvSpPr/>
            <p:nvPr/>
          </p:nvSpPr>
          <p:spPr>
            <a:xfrm>
              <a:off x="0" y="0"/>
              <a:ext cx="4103755" cy="2231513"/>
            </a:xfrm>
            <a:custGeom>
              <a:avLst/>
              <a:gdLst/>
              <a:ahLst/>
              <a:cxnLst/>
              <a:rect l="l" t="t" r="r" b="b"/>
              <a:pathLst>
                <a:path w="4103755" h="2231513">
                  <a:moveTo>
                    <a:pt x="13996" y="0"/>
                  </a:moveTo>
                  <a:lnTo>
                    <a:pt x="4089759" y="0"/>
                  </a:lnTo>
                  <a:cubicBezTo>
                    <a:pt x="4097489" y="0"/>
                    <a:pt x="4103755" y="6266"/>
                    <a:pt x="4103755" y="13996"/>
                  </a:cubicBezTo>
                  <a:lnTo>
                    <a:pt x="4103755" y="2217518"/>
                  </a:lnTo>
                  <a:cubicBezTo>
                    <a:pt x="4103755" y="2225247"/>
                    <a:pt x="4097489" y="2231513"/>
                    <a:pt x="4089759" y="2231513"/>
                  </a:cubicBezTo>
                  <a:lnTo>
                    <a:pt x="13996" y="2231513"/>
                  </a:lnTo>
                  <a:cubicBezTo>
                    <a:pt x="6266" y="2231513"/>
                    <a:pt x="0" y="2225247"/>
                    <a:pt x="0" y="2217518"/>
                  </a:cubicBezTo>
                  <a:lnTo>
                    <a:pt x="0" y="13996"/>
                  </a:lnTo>
                  <a:cubicBezTo>
                    <a:pt x="0" y="6266"/>
                    <a:pt x="6266" y="0"/>
                    <a:pt x="13996" y="0"/>
                  </a:cubicBezTo>
                  <a:close/>
                </a:path>
              </a:pathLst>
            </a:custGeom>
            <a:solidFill>
              <a:srgbClr val="3D468A"/>
            </a:solidFill>
            <a:ln w="38100" cap="sq">
              <a:solidFill>
                <a:srgbClr val="000000"/>
              </a:solidFill>
              <a:prstDash val="solid"/>
              <a:miter/>
            </a:ln>
          </p:spPr>
          <p:txBody>
            <a:bodyPr/>
            <a:lstStyle/>
            <a:p>
              <a:endParaRPr lang="en-US"/>
            </a:p>
          </p:txBody>
        </p:sp>
        <p:sp>
          <p:nvSpPr>
            <p:cNvPr id="4" name="TextBox 4"/>
            <p:cNvSpPr txBox="1"/>
            <p:nvPr/>
          </p:nvSpPr>
          <p:spPr>
            <a:xfrm>
              <a:off x="0" y="-38100"/>
              <a:ext cx="4103754" cy="226961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888872" y="2285900"/>
            <a:ext cx="10510257" cy="5715200"/>
            <a:chOff x="0" y="0"/>
            <a:chExt cx="4103754" cy="2231513"/>
          </a:xfrm>
        </p:grpSpPr>
        <p:sp>
          <p:nvSpPr>
            <p:cNvPr id="6" name="Freeform 6"/>
            <p:cNvSpPr/>
            <p:nvPr/>
          </p:nvSpPr>
          <p:spPr>
            <a:xfrm>
              <a:off x="0" y="0"/>
              <a:ext cx="4103755" cy="2231513"/>
            </a:xfrm>
            <a:custGeom>
              <a:avLst/>
              <a:gdLst/>
              <a:ahLst/>
              <a:cxnLst/>
              <a:rect l="l" t="t" r="r" b="b"/>
              <a:pathLst>
                <a:path w="4103755" h="2231513">
                  <a:moveTo>
                    <a:pt x="13996" y="0"/>
                  </a:moveTo>
                  <a:lnTo>
                    <a:pt x="4089759" y="0"/>
                  </a:lnTo>
                  <a:cubicBezTo>
                    <a:pt x="4097489" y="0"/>
                    <a:pt x="4103755" y="6266"/>
                    <a:pt x="4103755" y="13996"/>
                  </a:cubicBezTo>
                  <a:lnTo>
                    <a:pt x="4103755" y="2217518"/>
                  </a:lnTo>
                  <a:cubicBezTo>
                    <a:pt x="4103755" y="2225247"/>
                    <a:pt x="4097489" y="2231513"/>
                    <a:pt x="4089759" y="2231513"/>
                  </a:cubicBezTo>
                  <a:lnTo>
                    <a:pt x="13996" y="2231513"/>
                  </a:lnTo>
                  <a:cubicBezTo>
                    <a:pt x="6266" y="2231513"/>
                    <a:pt x="0" y="2225247"/>
                    <a:pt x="0" y="2217518"/>
                  </a:cubicBezTo>
                  <a:lnTo>
                    <a:pt x="0" y="13996"/>
                  </a:lnTo>
                  <a:cubicBezTo>
                    <a:pt x="0" y="6266"/>
                    <a:pt x="6266" y="0"/>
                    <a:pt x="13996" y="0"/>
                  </a:cubicBezTo>
                  <a:close/>
                </a:path>
              </a:pathLst>
            </a:custGeom>
            <a:solidFill>
              <a:srgbClr val="FFD066"/>
            </a:solidFill>
            <a:ln w="38100" cap="sq">
              <a:solidFill>
                <a:srgbClr val="000000"/>
              </a:solidFill>
              <a:prstDash val="solid"/>
              <a:miter/>
            </a:ln>
          </p:spPr>
          <p:txBody>
            <a:bodyPr/>
            <a:lstStyle/>
            <a:p>
              <a:endParaRPr lang="en-US"/>
            </a:p>
          </p:txBody>
        </p:sp>
        <p:sp>
          <p:nvSpPr>
            <p:cNvPr id="7" name="TextBox 7"/>
            <p:cNvSpPr txBox="1"/>
            <p:nvPr/>
          </p:nvSpPr>
          <p:spPr>
            <a:xfrm>
              <a:off x="0" y="-38100"/>
              <a:ext cx="4103754" cy="226961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620023" y="5697136"/>
            <a:ext cx="5047954" cy="1290285"/>
            <a:chOff x="0" y="0"/>
            <a:chExt cx="1970985" cy="503795"/>
          </a:xfrm>
        </p:grpSpPr>
        <p:sp>
          <p:nvSpPr>
            <p:cNvPr id="9" name="Freeform 9"/>
            <p:cNvSpPr/>
            <p:nvPr/>
          </p:nvSpPr>
          <p:spPr>
            <a:xfrm>
              <a:off x="0" y="0"/>
              <a:ext cx="1970985" cy="503795"/>
            </a:xfrm>
            <a:custGeom>
              <a:avLst/>
              <a:gdLst/>
              <a:ahLst/>
              <a:cxnLst/>
              <a:rect l="l" t="t" r="r" b="b"/>
              <a:pathLst>
                <a:path w="1970985" h="503795">
                  <a:moveTo>
                    <a:pt x="29140" y="0"/>
                  </a:moveTo>
                  <a:lnTo>
                    <a:pt x="1941845" y="0"/>
                  </a:lnTo>
                  <a:cubicBezTo>
                    <a:pt x="1949574" y="0"/>
                    <a:pt x="1956986" y="3070"/>
                    <a:pt x="1962451" y="8535"/>
                  </a:cubicBezTo>
                  <a:cubicBezTo>
                    <a:pt x="1967915" y="14000"/>
                    <a:pt x="1970985" y="21411"/>
                    <a:pt x="1970985" y="29140"/>
                  </a:cubicBezTo>
                  <a:lnTo>
                    <a:pt x="1970985" y="474655"/>
                  </a:lnTo>
                  <a:cubicBezTo>
                    <a:pt x="1970985" y="482383"/>
                    <a:pt x="1967915" y="489795"/>
                    <a:pt x="1962451" y="495260"/>
                  </a:cubicBezTo>
                  <a:cubicBezTo>
                    <a:pt x="1956986" y="500725"/>
                    <a:pt x="1949574" y="503795"/>
                    <a:pt x="1941845" y="503795"/>
                  </a:cubicBezTo>
                  <a:lnTo>
                    <a:pt x="29140" y="503795"/>
                  </a:lnTo>
                  <a:cubicBezTo>
                    <a:pt x="21411" y="503795"/>
                    <a:pt x="14000" y="500725"/>
                    <a:pt x="8535" y="495260"/>
                  </a:cubicBezTo>
                  <a:cubicBezTo>
                    <a:pt x="3070" y="489795"/>
                    <a:pt x="0" y="482383"/>
                    <a:pt x="0" y="474655"/>
                  </a:cubicBezTo>
                  <a:lnTo>
                    <a:pt x="0" y="29140"/>
                  </a:lnTo>
                  <a:cubicBezTo>
                    <a:pt x="0" y="21411"/>
                    <a:pt x="3070" y="14000"/>
                    <a:pt x="8535" y="8535"/>
                  </a:cubicBezTo>
                  <a:cubicBezTo>
                    <a:pt x="14000" y="3070"/>
                    <a:pt x="21411" y="0"/>
                    <a:pt x="29140"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1970985" cy="54189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800000">
            <a:off x="800720" y="-1661290"/>
            <a:ext cx="2474790" cy="5379979"/>
          </a:xfrm>
          <a:custGeom>
            <a:avLst/>
            <a:gdLst/>
            <a:ahLst/>
            <a:cxnLst/>
            <a:rect l="l" t="t" r="r" b="b"/>
            <a:pathLst>
              <a:path w="2474790" h="5379979">
                <a:moveTo>
                  <a:pt x="0" y="0"/>
                </a:moveTo>
                <a:lnTo>
                  <a:pt x="2474790" y="0"/>
                </a:lnTo>
                <a:lnTo>
                  <a:pt x="2474790" y="5379980"/>
                </a:lnTo>
                <a:lnTo>
                  <a:pt x="0" y="53799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p:cNvGrpSpPr/>
          <p:nvPr/>
        </p:nvGrpSpPr>
        <p:grpSpPr>
          <a:xfrm>
            <a:off x="12376675" y="9152367"/>
            <a:ext cx="4872006" cy="744155"/>
            <a:chOff x="0" y="0"/>
            <a:chExt cx="1399244" cy="213722"/>
          </a:xfrm>
        </p:grpSpPr>
        <p:sp>
          <p:nvSpPr>
            <p:cNvPr id="13" name="Freeform 13"/>
            <p:cNvSpPr/>
            <p:nvPr/>
          </p:nvSpPr>
          <p:spPr>
            <a:xfrm>
              <a:off x="0" y="0"/>
              <a:ext cx="1399244" cy="213722"/>
            </a:xfrm>
            <a:custGeom>
              <a:avLst/>
              <a:gdLst/>
              <a:ahLst/>
              <a:cxnLst/>
              <a:rect l="l" t="t" r="r" b="b"/>
              <a:pathLst>
                <a:path w="1399244" h="213722">
                  <a:moveTo>
                    <a:pt x="699622" y="0"/>
                  </a:moveTo>
                  <a:cubicBezTo>
                    <a:pt x="313231" y="0"/>
                    <a:pt x="0" y="47843"/>
                    <a:pt x="0" y="106861"/>
                  </a:cubicBezTo>
                  <a:cubicBezTo>
                    <a:pt x="0" y="165878"/>
                    <a:pt x="313231" y="213722"/>
                    <a:pt x="699622" y="213722"/>
                  </a:cubicBezTo>
                  <a:cubicBezTo>
                    <a:pt x="1086012" y="213722"/>
                    <a:pt x="1399244" y="165878"/>
                    <a:pt x="1399244" y="106861"/>
                  </a:cubicBezTo>
                  <a:cubicBezTo>
                    <a:pt x="1399244" y="47843"/>
                    <a:pt x="1086012" y="0"/>
                    <a:pt x="699622" y="0"/>
                  </a:cubicBezTo>
                  <a:close/>
                </a:path>
              </a:pathLst>
            </a:custGeom>
            <a:solidFill>
              <a:srgbClr val="000000">
                <a:alpha val="40000"/>
              </a:srgbClr>
            </a:solidFill>
          </p:spPr>
          <p:txBody>
            <a:bodyPr/>
            <a:lstStyle/>
            <a:p>
              <a:endParaRPr lang="en-US"/>
            </a:p>
          </p:txBody>
        </p:sp>
        <p:sp>
          <p:nvSpPr>
            <p:cNvPr id="14" name="TextBox 14"/>
            <p:cNvSpPr txBox="1"/>
            <p:nvPr/>
          </p:nvSpPr>
          <p:spPr>
            <a:xfrm>
              <a:off x="131179" y="-18064"/>
              <a:ext cx="1136885" cy="211749"/>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flipH="1">
            <a:off x="12962619" y="7194239"/>
            <a:ext cx="3700118" cy="2509353"/>
          </a:xfrm>
          <a:custGeom>
            <a:avLst/>
            <a:gdLst/>
            <a:ahLst/>
            <a:cxnLst/>
            <a:rect l="l" t="t" r="r" b="b"/>
            <a:pathLst>
              <a:path w="3700118" h="2509353">
                <a:moveTo>
                  <a:pt x="3700118" y="0"/>
                </a:moveTo>
                <a:lnTo>
                  <a:pt x="0" y="0"/>
                </a:lnTo>
                <a:lnTo>
                  <a:pt x="0" y="2509353"/>
                </a:lnTo>
                <a:lnTo>
                  <a:pt x="3700118" y="2509353"/>
                </a:lnTo>
                <a:lnTo>
                  <a:pt x="370011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6"/>
          <p:cNvSpPr txBox="1"/>
          <p:nvPr/>
        </p:nvSpPr>
        <p:spPr>
          <a:xfrm>
            <a:off x="7007326" y="6020651"/>
            <a:ext cx="4273348" cy="690880"/>
          </a:xfrm>
          <a:prstGeom prst="rect">
            <a:avLst/>
          </a:prstGeom>
        </p:spPr>
        <p:txBody>
          <a:bodyPr lIns="0" tIns="0" rIns="0" bIns="0" rtlCol="0" anchor="t">
            <a:spAutoFit/>
          </a:bodyPr>
          <a:lstStyle/>
          <a:p>
            <a:pPr algn="ctr">
              <a:lnSpc>
                <a:spcPts val="5389"/>
              </a:lnSpc>
            </a:pPr>
            <a:r>
              <a:rPr lang="en-US" sz="4899" spc="249" dirty="0">
                <a:solidFill>
                  <a:srgbClr val="FFFFFF"/>
                </a:solidFill>
                <a:latin typeface="One Little Font"/>
              </a:rPr>
              <a:t>Let’s start!</a:t>
            </a:r>
          </a:p>
        </p:txBody>
      </p:sp>
      <p:sp>
        <p:nvSpPr>
          <p:cNvPr id="17" name="TextBox 17"/>
          <p:cNvSpPr txBox="1"/>
          <p:nvPr/>
        </p:nvSpPr>
        <p:spPr>
          <a:xfrm>
            <a:off x="3933082" y="3262940"/>
            <a:ext cx="10510256" cy="1998496"/>
          </a:xfrm>
          <a:prstGeom prst="rect">
            <a:avLst/>
          </a:prstGeom>
        </p:spPr>
        <p:txBody>
          <a:bodyPr wrap="square" lIns="0" tIns="0" rIns="0" bIns="0" rtlCol="0" anchor="t">
            <a:spAutoFit/>
          </a:bodyPr>
          <a:lstStyle/>
          <a:p>
            <a:pPr algn="ctr">
              <a:lnSpc>
                <a:spcPts val="16951"/>
              </a:lnSpc>
            </a:pPr>
            <a:r>
              <a:rPr lang="en-US" sz="10100" dirty="0">
                <a:solidFill>
                  <a:srgbClr val="000000"/>
                </a:solidFill>
                <a:latin typeface="Fredoka One" panose="02000000000000000000" pitchFamily="2" charset="0"/>
              </a:rPr>
              <a:t>Get ALL!</a:t>
            </a:r>
          </a:p>
        </p:txBody>
      </p:sp>
      <p:sp>
        <p:nvSpPr>
          <p:cNvPr id="18" name="Freeform 18"/>
          <p:cNvSpPr/>
          <p:nvPr/>
        </p:nvSpPr>
        <p:spPr>
          <a:xfrm>
            <a:off x="11280674" y="8822154"/>
            <a:ext cx="292113" cy="292113"/>
          </a:xfrm>
          <a:custGeom>
            <a:avLst/>
            <a:gdLst/>
            <a:ahLst/>
            <a:cxnLst/>
            <a:rect l="l" t="t" r="r" b="b"/>
            <a:pathLst>
              <a:path w="292113" h="292113">
                <a:moveTo>
                  <a:pt x="0" y="0"/>
                </a:moveTo>
                <a:lnTo>
                  <a:pt x="292113" y="0"/>
                </a:lnTo>
                <a:lnTo>
                  <a:pt x="292113" y="292113"/>
                </a:lnTo>
                <a:lnTo>
                  <a:pt x="0" y="2921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a:off x="6861270" y="882643"/>
            <a:ext cx="292113" cy="292113"/>
          </a:xfrm>
          <a:custGeom>
            <a:avLst/>
            <a:gdLst/>
            <a:ahLst/>
            <a:cxnLst/>
            <a:rect l="l" t="t" r="r" b="b"/>
            <a:pathLst>
              <a:path w="292113" h="292113">
                <a:moveTo>
                  <a:pt x="0" y="0"/>
                </a:moveTo>
                <a:lnTo>
                  <a:pt x="292113" y="0"/>
                </a:lnTo>
                <a:lnTo>
                  <a:pt x="292113" y="292114"/>
                </a:lnTo>
                <a:lnTo>
                  <a:pt x="0" y="29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a:off x="7153383" y="8968211"/>
            <a:ext cx="292113" cy="292113"/>
          </a:xfrm>
          <a:custGeom>
            <a:avLst/>
            <a:gdLst/>
            <a:ahLst/>
            <a:cxnLst/>
            <a:rect l="l" t="t" r="r" b="b"/>
            <a:pathLst>
              <a:path w="292113" h="292113">
                <a:moveTo>
                  <a:pt x="0" y="0"/>
                </a:moveTo>
                <a:lnTo>
                  <a:pt x="292113" y="0"/>
                </a:lnTo>
                <a:lnTo>
                  <a:pt x="292113" y="292113"/>
                </a:lnTo>
                <a:lnTo>
                  <a:pt x="0" y="2921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a:off x="1703613" y="4930506"/>
            <a:ext cx="334502" cy="334502"/>
          </a:xfrm>
          <a:custGeom>
            <a:avLst/>
            <a:gdLst/>
            <a:ahLst/>
            <a:cxnLst/>
            <a:rect l="l" t="t" r="r" b="b"/>
            <a:pathLst>
              <a:path w="334502" h="334502">
                <a:moveTo>
                  <a:pt x="0" y="0"/>
                </a:moveTo>
                <a:lnTo>
                  <a:pt x="334502" y="0"/>
                </a:lnTo>
                <a:lnTo>
                  <a:pt x="334502" y="334502"/>
                </a:lnTo>
                <a:lnTo>
                  <a:pt x="0" y="3345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3800623" y="921610"/>
            <a:ext cx="352030" cy="352030"/>
          </a:xfrm>
          <a:custGeom>
            <a:avLst/>
            <a:gdLst/>
            <a:ahLst/>
            <a:cxnLst/>
            <a:rect l="l" t="t" r="r" b="b"/>
            <a:pathLst>
              <a:path w="352030" h="352030">
                <a:moveTo>
                  <a:pt x="0" y="0"/>
                </a:moveTo>
                <a:lnTo>
                  <a:pt x="352030" y="0"/>
                </a:lnTo>
                <a:lnTo>
                  <a:pt x="352030" y="352030"/>
                </a:lnTo>
                <a:lnTo>
                  <a:pt x="0" y="3520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23"/>
          <p:cNvSpPr/>
          <p:nvPr/>
        </p:nvSpPr>
        <p:spPr>
          <a:xfrm rot="-10800000" flipV="1">
            <a:off x="7958201" y="1985658"/>
            <a:ext cx="2095897" cy="901074"/>
          </a:xfrm>
          <a:custGeom>
            <a:avLst/>
            <a:gdLst/>
            <a:ahLst/>
            <a:cxnLst/>
            <a:rect l="l" t="t" r="r" b="b"/>
            <a:pathLst>
              <a:path w="2095897" h="901074">
                <a:moveTo>
                  <a:pt x="0" y="901074"/>
                </a:moveTo>
                <a:lnTo>
                  <a:pt x="2095898" y="901074"/>
                </a:lnTo>
                <a:lnTo>
                  <a:pt x="2095898" y="0"/>
                </a:lnTo>
                <a:lnTo>
                  <a:pt x="0" y="0"/>
                </a:lnTo>
                <a:lnTo>
                  <a:pt x="0" y="901074"/>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4" name="Freeform 24"/>
          <p:cNvSpPr/>
          <p:nvPr/>
        </p:nvSpPr>
        <p:spPr>
          <a:xfrm rot="-2256612">
            <a:off x="15558741" y="3423174"/>
            <a:ext cx="1897831" cy="410622"/>
          </a:xfrm>
          <a:custGeom>
            <a:avLst/>
            <a:gdLst/>
            <a:ahLst/>
            <a:cxnLst/>
            <a:rect l="l" t="t" r="r" b="b"/>
            <a:pathLst>
              <a:path w="1897831" h="410622">
                <a:moveTo>
                  <a:pt x="0" y="0"/>
                </a:moveTo>
                <a:lnTo>
                  <a:pt x="1897831" y="0"/>
                </a:lnTo>
                <a:lnTo>
                  <a:pt x="1897831" y="410622"/>
                </a:lnTo>
                <a:lnTo>
                  <a:pt x="0" y="4106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 name="Freeform 25"/>
          <p:cNvSpPr/>
          <p:nvPr/>
        </p:nvSpPr>
        <p:spPr>
          <a:xfrm rot="2913209">
            <a:off x="968877" y="7629292"/>
            <a:ext cx="1897831" cy="410622"/>
          </a:xfrm>
          <a:custGeom>
            <a:avLst/>
            <a:gdLst/>
            <a:ahLst/>
            <a:cxnLst/>
            <a:rect l="l" t="t" r="r" b="b"/>
            <a:pathLst>
              <a:path w="1897831" h="410622">
                <a:moveTo>
                  <a:pt x="0" y="0"/>
                </a:moveTo>
                <a:lnTo>
                  <a:pt x="1897831" y="0"/>
                </a:lnTo>
                <a:lnTo>
                  <a:pt x="1897831" y="410622"/>
                </a:lnTo>
                <a:lnTo>
                  <a:pt x="0" y="4106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7386892" y="3653964"/>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996709" y="3973721"/>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297184" y="4307035"/>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322197" y="5673655"/>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9808413" y="4307035"/>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11313827" y="4289277"/>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2830870" y="4307035"/>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4342099" y="4307035"/>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6498033" y="3896917"/>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9" name="Freeform 99"/>
          <p:cNvSpPr/>
          <p:nvPr/>
        </p:nvSpPr>
        <p:spPr>
          <a:xfrm rot="-2175308" flipV="1">
            <a:off x="15957309" y="8227785"/>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8" name="Freeform 108"/>
          <p:cNvSpPr/>
          <p:nvPr/>
        </p:nvSpPr>
        <p:spPr>
          <a:xfrm>
            <a:off x="5350792" y="3277345"/>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0" name="Freeform 110"/>
          <p:cNvSpPr/>
          <p:nvPr/>
        </p:nvSpPr>
        <p:spPr>
          <a:xfrm>
            <a:off x="2595304" y="3926918"/>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1" name="Freeform 111"/>
          <p:cNvSpPr/>
          <p:nvPr/>
        </p:nvSpPr>
        <p:spPr>
          <a:xfrm>
            <a:off x="16230599" y="2936868"/>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2" name="TextBox 112"/>
          <p:cNvSpPr txBox="1"/>
          <p:nvPr/>
        </p:nvSpPr>
        <p:spPr>
          <a:xfrm>
            <a:off x="8539740"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10050968"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11565334"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3073426"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4584654"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3" name="Freeform 143"/>
          <p:cNvSpPr/>
          <p:nvPr/>
        </p:nvSpPr>
        <p:spPr>
          <a:xfrm rot="-2234810">
            <a:off x="16161319" y="933860"/>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12224945" y="5663607"/>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7300426" y="7243162"/>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12203174" y="7233114"/>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9" name="Rectangle 218">
            <a:extLst>
              <a:ext uri="{FF2B5EF4-FFF2-40B4-BE49-F238E27FC236}">
                <a16:creationId xmlns:a16="http://schemas.microsoft.com/office/drawing/2014/main" id="{E7CB953A-EE0D-11E7-588E-EA24F8B18B6C}"/>
              </a:ext>
            </a:extLst>
          </p:cNvPr>
          <p:cNvSpPr/>
          <p:nvPr/>
        </p:nvSpPr>
        <p:spPr>
          <a:xfrm>
            <a:off x="8281537" y="5696824"/>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3101485" y="5678587"/>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7581438" y="7271025"/>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3635489" y="7260707"/>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grpSp>
        <p:nvGrpSpPr>
          <p:cNvPr id="14" name="Group 185">
            <a:extLst>
              <a:ext uri="{FF2B5EF4-FFF2-40B4-BE49-F238E27FC236}">
                <a16:creationId xmlns:a16="http://schemas.microsoft.com/office/drawing/2014/main" id="{A8B027DA-243C-56C4-6F05-39CD32A09C62}"/>
              </a:ext>
            </a:extLst>
          </p:cNvPr>
          <p:cNvGrpSpPr/>
          <p:nvPr/>
        </p:nvGrpSpPr>
        <p:grpSpPr>
          <a:xfrm>
            <a:off x="756370" y="8478520"/>
            <a:ext cx="5162288" cy="820739"/>
            <a:chOff x="0" y="0"/>
            <a:chExt cx="1562158" cy="248363"/>
          </a:xfrm>
        </p:grpSpPr>
        <p:sp>
          <p:nvSpPr>
            <p:cNvPr id="15" name="Freeform 186">
              <a:extLst>
                <a:ext uri="{FF2B5EF4-FFF2-40B4-BE49-F238E27FC236}">
                  <a16:creationId xmlns:a16="http://schemas.microsoft.com/office/drawing/2014/main" id="{05CB1C51-74A3-5F8F-F9E6-D9CA94ED92FE}"/>
                </a:ext>
              </a:extLst>
            </p:cNvPr>
            <p:cNvSpPr/>
            <p:nvPr/>
          </p:nvSpPr>
          <p:spPr>
            <a:xfrm>
              <a:off x="0" y="0"/>
              <a:ext cx="1562158" cy="248363"/>
            </a:xfrm>
            <a:custGeom>
              <a:avLst/>
              <a:gdLst/>
              <a:ahLst/>
              <a:cxnLst/>
              <a:rect l="l" t="t" r="r" b="b"/>
              <a:pathLst>
                <a:path w="1562158" h="248363">
                  <a:moveTo>
                    <a:pt x="781079" y="0"/>
                  </a:moveTo>
                  <a:cubicBezTo>
                    <a:pt x="349701" y="0"/>
                    <a:pt x="0" y="55598"/>
                    <a:pt x="0" y="124182"/>
                  </a:cubicBezTo>
                  <a:cubicBezTo>
                    <a:pt x="0" y="192765"/>
                    <a:pt x="349701" y="248363"/>
                    <a:pt x="781079" y="248363"/>
                  </a:cubicBezTo>
                  <a:cubicBezTo>
                    <a:pt x="1212457" y="248363"/>
                    <a:pt x="1562158" y="192765"/>
                    <a:pt x="1562158" y="124182"/>
                  </a:cubicBezTo>
                  <a:cubicBezTo>
                    <a:pt x="1562158" y="55598"/>
                    <a:pt x="1212457" y="0"/>
                    <a:pt x="781079" y="0"/>
                  </a:cubicBezTo>
                  <a:close/>
                </a:path>
              </a:pathLst>
            </a:custGeom>
            <a:solidFill>
              <a:srgbClr val="000000">
                <a:alpha val="40000"/>
              </a:srgbClr>
            </a:solidFill>
          </p:spPr>
          <p:txBody>
            <a:bodyPr/>
            <a:lstStyle/>
            <a:p>
              <a:endParaRPr lang="en-US"/>
            </a:p>
          </p:txBody>
        </p:sp>
        <p:sp>
          <p:nvSpPr>
            <p:cNvPr id="16" name="TextBox 187">
              <a:extLst>
                <a:ext uri="{FF2B5EF4-FFF2-40B4-BE49-F238E27FC236}">
                  <a16:creationId xmlns:a16="http://schemas.microsoft.com/office/drawing/2014/main" id="{8D85391B-73DE-3DD1-06EC-7C0945B7A58A}"/>
                </a:ext>
              </a:extLst>
            </p:cNvPr>
            <p:cNvSpPr txBox="1"/>
            <p:nvPr/>
          </p:nvSpPr>
          <p:spPr>
            <a:xfrm>
              <a:off x="146452" y="-14816"/>
              <a:ext cx="1269253" cy="239895"/>
            </a:xfrm>
            <a:prstGeom prst="rect">
              <a:avLst/>
            </a:prstGeom>
          </p:spPr>
          <p:txBody>
            <a:bodyPr lIns="50800" tIns="50800" rIns="50800" bIns="50800" rtlCol="0" anchor="ctr"/>
            <a:lstStyle/>
            <a:p>
              <a:pPr algn="ctr">
                <a:lnSpc>
                  <a:spcPts val="2659"/>
                </a:lnSpc>
              </a:pPr>
              <a:endParaRPr/>
            </a:p>
          </p:txBody>
        </p:sp>
      </p:grpSp>
      <p:sp>
        <p:nvSpPr>
          <p:cNvPr id="17" name="Freeform 188">
            <a:extLst>
              <a:ext uri="{FF2B5EF4-FFF2-40B4-BE49-F238E27FC236}">
                <a16:creationId xmlns:a16="http://schemas.microsoft.com/office/drawing/2014/main" id="{D18F604F-ECC3-64B2-7DE9-4E1C326D3E10}"/>
              </a:ext>
            </a:extLst>
          </p:cNvPr>
          <p:cNvSpPr/>
          <p:nvPr/>
        </p:nvSpPr>
        <p:spPr>
          <a:xfrm>
            <a:off x="1224925" y="4891567"/>
            <a:ext cx="4687421" cy="4159021"/>
          </a:xfrm>
          <a:custGeom>
            <a:avLst/>
            <a:gdLst/>
            <a:ahLst/>
            <a:cxnLst/>
            <a:rect l="l" t="t" r="r" b="b"/>
            <a:pathLst>
              <a:path w="4687421" h="4159021">
                <a:moveTo>
                  <a:pt x="0" y="0"/>
                </a:moveTo>
                <a:lnTo>
                  <a:pt x="4687421" y="0"/>
                </a:lnTo>
                <a:lnTo>
                  <a:pt x="4687421" y="4159020"/>
                </a:lnTo>
                <a:lnTo>
                  <a:pt x="0" y="41590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202">
            <a:extLst>
              <a:ext uri="{FF2B5EF4-FFF2-40B4-BE49-F238E27FC236}">
                <a16:creationId xmlns:a16="http://schemas.microsoft.com/office/drawing/2014/main" id="{AE5EFFB1-DB2C-C871-D7BE-9939B9CF5B74}"/>
              </a:ext>
            </a:extLst>
          </p:cNvPr>
          <p:cNvSpPr txBox="1"/>
          <p:nvPr/>
        </p:nvSpPr>
        <p:spPr>
          <a:xfrm>
            <a:off x="1347657" y="561657"/>
            <a:ext cx="4870278" cy="2023824"/>
          </a:xfrm>
          <a:prstGeom prst="rect">
            <a:avLst/>
          </a:prstGeom>
        </p:spPr>
        <p:txBody>
          <a:bodyPr lIns="0" tIns="0" rIns="0" bIns="0" rtlCol="0" anchor="t">
            <a:spAutoFit/>
          </a:bodyPr>
          <a:lstStyle/>
          <a:p>
            <a:pPr algn="ctr">
              <a:lnSpc>
                <a:spcPts val="17235"/>
              </a:lnSpc>
            </a:pPr>
            <a:r>
              <a:rPr lang="en-US" sz="12311" dirty="0">
                <a:solidFill>
                  <a:srgbClr val="000000"/>
                </a:solidFill>
                <a:latin typeface="Fredoka One" panose="02000000000000000000" pitchFamily="2" charset="0"/>
              </a:rPr>
              <a:t>Rules</a:t>
            </a:r>
          </a:p>
        </p:txBody>
      </p:sp>
      <p:grpSp>
        <p:nvGrpSpPr>
          <p:cNvPr id="19" name="Group 203">
            <a:extLst>
              <a:ext uri="{FF2B5EF4-FFF2-40B4-BE49-F238E27FC236}">
                <a16:creationId xmlns:a16="http://schemas.microsoft.com/office/drawing/2014/main" id="{D8E6D859-623C-DEB0-2D13-87D40F65833B}"/>
              </a:ext>
            </a:extLst>
          </p:cNvPr>
          <p:cNvGrpSpPr/>
          <p:nvPr/>
        </p:nvGrpSpPr>
        <p:grpSpPr>
          <a:xfrm>
            <a:off x="8861175" y="456112"/>
            <a:ext cx="7209574" cy="2263458"/>
            <a:chOff x="0" y="0"/>
            <a:chExt cx="2291255" cy="695054"/>
          </a:xfrm>
        </p:grpSpPr>
        <p:sp>
          <p:nvSpPr>
            <p:cNvPr id="20" name="Freeform 204">
              <a:extLst>
                <a:ext uri="{FF2B5EF4-FFF2-40B4-BE49-F238E27FC236}">
                  <a16:creationId xmlns:a16="http://schemas.microsoft.com/office/drawing/2014/main" id="{68BA656C-DA4C-2616-D6D0-063510262AD5}"/>
                </a:ext>
              </a:extLst>
            </p:cNvPr>
            <p:cNvSpPr/>
            <p:nvPr/>
          </p:nvSpPr>
          <p:spPr>
            <a:xfrm>
              <a:off x="0" y="0"/>
              <a:ext cx="2291255" cy="695054"/>
            </a:xfrm>
            <a:custGeom>
              <a:avLst/>
              <a:gdLst/>
              <a:ahLst/>
              <a:cxnLst/>
              <a:rect l="l" t="t" r="r" b="b"/>
              <a:pathLst>
                <a:path w="2291255" h="695054">
                  <a:moveTo>
                    <a:pt x="25067" y="0"/>
                  </a:moveTo>
                  <a:lnTo>
                    <a:pt x="2266188" y="0"/>
                  </a:lnTo>
                  <a:cubicBezTo>
                    <a:pt x="2280032" y="0"/>
                    <a:pt x="2291255" y="11223"/>
                    <a:pt x="2291255" y="25067"/>
                  </a:cubicBezTo>
                  <a:lnTo>
                    <a:pt x="2291255" y="669987"/>
                  </a:lnTo>
                  <a:cubicBezTo>
                    <a:pt x="2291255" y="683831"/>
                    <a:pt x="2280032" y="695054"/>
                    <a:pt x="2266188" y="695054"/>
                  </a:cubicBezTo>
                  <a:lnTo>
                    <a:pt x="25067" y="695054"/>
                  </a:lnTo>
                  <a:cubicBezTo>
                    <a:pt x="18419" y="695054"/>
                    <a:pt x="12043" y="692413"/>
                    <a:pt x="7342" y="687712"/>
                  </a:cubicBezTo>
                  <a:cubicBezTo>
                    <a:pt x="2641" y="683011"/>
                    <a:pt x="0" y="676635"/>
                    <a:pt x="0" y="669987"/>
                  </a:cubicBezTo>
                  <a:lnTo>
                    <a:pt x="0" y="25067"/>
                  </a:lnTo>
                  <a:cubicBezTo>
                    <a:pt x="0" y="18419"/>
                    <a:pt x="2641" y="12043"/>
                    <a:pt x="7342" y="7342"/>
                  </a:cubicBezTo>
                  <a:cubicBezTo>
                    <a:pt x="12043" y="2641"/>
                    <a:pt x="18419" y="0"/>
                    <a:pt x="25067" y="0"/>
                  </a:cubicBezTo>
                  <a:close/>
                </a:path>
              </a:pathLst>
            </a:custGeom>
            <a:solidFill>
              <a:srgbClr val="FFD066"/>
            </a:solidFill>
            <a:ln w="38100" cap="sq">
              <a:solidFill>
                <a:srgbClr val="000000"/>
              </a:solidFill>
              <a:prstDash val="solid"/>
              <a:miter/>
            </a:ln>
          </p:spPr>
          <p:txBody>
            <a:bodyPr/>
            <a:lstStyle/>
            <a:p>
              <a:endParaRPr lang="en-US"/>
            </a:p>
          </p:txBody>
        </p:sp>
        <p:sp>
          <p:nvSpPr>
            <p:cNvPr id="21" name="TextBox 205">
              <a:extLst>
                <a:ext uri="{FF2B5EF4-FFF2-40B4-BE49-F238E27FC236}">
                  <a16:creationId xmlns:a16="http://schemas.microsoft.com/office/drawing/2014/main" id="{F35A6785-DD6A-E911-2552-3E610891119D}"/>
                </a:ext>
              </a:extLst>
            </p:cNvPr>
            <p:cNvSpPr txBox="1"/>
            <p:nvPr/>
          </p:nvSpPr>
          <p:spPr>
            <a:xfrm>
              <a:off x="0" y="-38100"/>
              <a:ext cx="2291255" cy="733154"/>
            </a:xfrm>
            <a:prstGeom prst="rect">
              <a:avLst/>
            </a:prstGeom>
          </p:spPr>
          <p:txBody>
            <a:bodyPr lIns="50800" tIns="50800" rIns="50800" bIns="50800" rtlCol="0" anchor="ctr"/>
            <a:lstStyle/>
            <a:p>
              <a:pPr algn="ctr">
                <a:lnSpc>
                  <a:spcPts val="2659"/>
                </a:lnSpc>
              </a:pPr>
              <a:endParaRPr/>
            </a:p>
          </p:txBody>
        </p:sp>
      </p:grpSp>
      <p:sp>
        <p:nvSpPr>
          <p:cNvPr id="23" name="Freeform 108">
            <a:extLst>
              <a:ext uri="{FF2B5EF4-FFF2-40B4-BE49-F238E27FC236}">
                <a16:creationId xmlns:a16="http://schemas.microsoft.com/office/drawing/2014/main" id="{F856D56D-FC49-ADEE-9C60-FC385F221741}"/>
              </a:ext>
            </a:extLst>
          </p:cNvPr>
          <p:cNvSpPr/>
          <p:nvPr/>
        </p:nvSpPr>
        <p:spPr>
          <a:xfrm>
            <a:off x="17567475" y="2168942"/>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5" name="Group 206">
            <a:extLst>
              <a:ext uri="{FF2B5EF4-FFF2-40B4-BE49-F238E27FC236}">
                <a16:creationId xmlns:a16="http://schemas.microsoft.com/office/drawing/2014/main" id="{1DB40FDE-68DA-2BA1-ACF7-9E3869A6A3DA}"/>
              </a:ext>
            </a:extLst>
          </p:cNvPr>
          <p:cNvGrpSpPr/>
          <p:nvPr/>
        </p:nvGrpSpPr>
        <p:grpSpPr>
          <a:xfrm>
            <a:off x="8506197" y="673572"/>
            <a:ext cx="7341585" cy="2325583"/>
            <a:chOff x="0" y="0"/>
            <a:chExt cx="2291255" cy="695054"/>
          </a:xfrm>
        </p:grpSpPr>
        <p:sp>
          <p:nvSpPr>
            <p:cNvPr id="29" name="Freeform 207">
              <a:extLst>
                <a:ext uri="{FF2B5EF4-FFF2-40B4-BE49-F238E27FC236}">
                  <a16:creationId xmlns:a16="http://schemas.microsoft.com/office/drawing/2014/main" id="{933B22F1-A824-B038-55A0-3E20FDD50F42}"/>
                </a:ext>
              </a:extLst>
            </p:cNvPr>
            <p:cNvSpPr/>
            <p:nvPr/>
          </p:nvSpPr>
          <p:spPr>
            <a:xfrm>
              <a:off x="0" y="0"/>
              <a:ext cx="2291255" cy="695054"/>
            </a:xfrm>
            <a:custGeom>
              <a:avLst/>
              <a:gdLst/>
              <a:ahLst/>
              <a:cxnLst/>
              <a:rect l="l" t="t" r="r" b="b"/>
              <a:pathLst>
                <a:path w="2291255" h="695054">
                  <a:moveTo>
                    <a:pt x="25067" y="0"/>
                  </a:moveTo>
                  <a:lnTo>
                    <a:pt x="2266188" y="0"/>
                  </a:lnTo>
                  <a:cubicBezTo>
                    <a:pt x="2280032" y="0"/>
                    <a:pt x="2291255" y="11223"/>
                    <a:pt x="2291255" y="25067"/>
                  </a:cubicBezTo>
                  <a:lnTo>
                    <a:pt x="2291255" y="669987"/>
                  </a:lnTo>
                  <a:cubicBezTo>
                    <a:pt x="2291255" y="683831"/>
                    <a:pt x="2280032" y="695054"/>
                    <a:pt x="2266188" y="695054"/>
                  </a:cubicBezTo>
                  <a:lnTo>
                    <a:pt x="25067" y="695054"/>
                  </a:lnTo>
                  <a:cubicBezTo>
                    <a:pt x="18419" y="695054"/>
                    <a:pt x="12043" y="692413"/>
                    <a:pt x="7342" y="687712"/>
                  </a:cubicBezTo>
                  <a:cubicBezTo>
                    <a:pt x="2641" y="683011"/>
                    <a:pt x="0" y="676635"/>
                    <a:pt x="0" y="669987"/>
                  </a:cubicBezTo>
                  <a:lnTo>
                    <a:pt x="0" y="25067"/>
                  </a:lnTo>
                  <a:cubicBezTo>
                    <a:pt x="0" y="18419"/>
                    <a:pt x="2641" y="12043"/>
                    <a:pt x="7342" y="7342"/>
                  </a:cubicBezTo>
                  <a:cubicBezTo>
                    <a:pt x="12043" y="2641"/>
                    <a:pt x="18419" y="0"/>
                    <a:pt x="25067" y="0"/>
                  </a:cubicBezTo>
                  <a:close/>
                </a:path>
              </a:pathLst>
            </a:custGeom>
            <a:solidFill>
              <a:srgbClr val="3D468A"/>
            </a:solidFill>
            <a:ln w="38100" cap="sq">
              <a:solidFill>
                <a:srgbClr val="000000"/>
              </a:solidFill>
              <a:prstDash val="solid"/>
              <a:miter/>
            </a:ln>
          </p:spPr>
          <p:txBody>
            <a:bodyPr/>
            <a:lstStyle/>
            <a:p>
              <a:endParaRPr lang="en-US"/>
            </a:p>
          </p:txBody>
        </p:sp>
        <p:sp>
          <p:nvSpPr>
            <p:cNvPr id="30" name="TextBox 208">
              <a:extLst>
                <a:ext uri="{FF2B5EF4-FFF2-40B4-BE49-F238E27FC236}">
                  <a16:creationId xmlns:a16="http://schemas.microsoft.com/office/drawing/2014/main" id="{96A586B6-A3DB-C587-E79E-76F3BB1E138A}"/>
                </a:ext>
              </a:extLst>
            </p:cNvPr>
            <p:cNvSpPr txBox="1"/>
            <p:nvPr/>
          </p:nvSpPr>
          <p:spPr>
            <a:xfrm>
              <a:off x="0" y="-38100"/>
              <a:ext cx="2291255" cy="733154"/>
            </a:xfrm>
            <a:prstGeom prst="rect">
              <a:avLst/>
            </a:prstGeom>
          </p:spPr>
          <p:txBody>
            <a:bodyPr lIns="50800" tIns="50800" rIns="50800" bIns="50800" rtlCol="0" anchor="ctr"/>
            <a:lstStyle/>
            <a:p>
              <a:pPr algn="ctr">
                <a:lnSpc>
                  <a:spcPts val="2659"/>
                </a:lnSpc>
              </a:pPr>
              <a:endParaRPr/>
            </a:p>
          </p:txBody>
        </p:sp>
      </p:grpSp>
      <p:sp>
        <p:nvSpPr>
          <p:cNvPr id="22" name="TextBox 209">
            <a:extLst>
              <a:ext uri="{FF2B5EF4-FFF2-40B4-BE49-F238E27FC236}">
                <a16:creationId xmlns:a16="http://schemas.microsoft.com/office/drawing/2014/main" id="{DCA686F0-5811-81EC-EF37-1362E48AC6BD}"/>
              </a:ext>
            </a:extLst>
          </p:cNvPr>
          <p:cNvSpPr txBox="1"/>
          <p:nvPr/>
        </p:nvSpPr>
        <p:spPr>
          <a:xfrm>
            <a:off x="8545793" y="1097636"/>
            <a:ext cx="7393954" cy="1169551"/>
          </a:xfrm>
          <a:prstGeom prst="rect">
            <a:avLst/>
          </a:prstGeom>
        </p:spPr>
        <p:txBody>
          <a:bodyPr wrap="square" lIns="0" tIns="0" rIns="0" bIns="0" rtlCol="0" anchor="t">
            <a:spAutoFit/>
          </a:bodyPr>
          <a:lstStyle/>
          <a:p>
            <a:pPr algn="ctr"/>
            <a:r>
              <a:rPr lang="en-US" sz="3800" spc="153" dirty="0">
                <a:solidFill>
                  <a:srgbClr val="FFFFFF"/>
                </a:solidFill>
                <a:latin typeface="One Little Font"/>
              </a:rPr>
              <a:t>The first player to cross </a:t>
            </a:r>
          </a:p>
          <a:p>
            <a:pPr algn="ctr"/>
            <a:r>
              <a:rPr lang="en-US" sz="3800" spc="153" dirty="0">
                <a:solidFill>
                  <a:srgbClr val="FFFFFF"/>
                </a:solidFill>
                <a:latin typeface="One Little Font"/>
              </a:rPr>
              <a:t>ALL the words wins the game.</a:t>
            </a:r>
          </a:p>
        </p:txBody>
      </p:sp>
      <p:pic>
        <p:nvPicPr>
          <p:cNvPr id="32" name="Graphic 31" descr="Close with solid fill">
            <a:extLst>
              <a:ext uri="{FF2B5EF4-FFF2-40B4-BE49-F238E27FC236}">
                <a16:creationId xmlns:a16="http://schemas.microsoft.com/office/drawing/2014/main" id="{4FF33D73-5990-6E80-1B0A-D72F2209E8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74311" y="5131792"/>
            <a:ext cx="2347076" cy="2347076"/>
          </a:xfrm>
          <a:prstGeom prst="rect">
            <a:avLst/>
          </a:prstGeom>
        </p:spPr>
      </p:pic>
      <p:pic>
        <p:nvPicPr>
          <p:cNvPr id="33" name="Graphic 32" descr="Close with solid fill">
            <a:extLst>
              <a:ext uri="{FF2B5EF4-FFF2-40B4-BE49-F238E27FC236}">
                <a16:creationId xmlns:a16="http://schemas.microsoft.com/office/drawing/2014/main" id="{E1C7A897-5248-9D72-58CA-59118D0F34E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370469" y="5076583"/>
            <a:ext cx="2347076" cy="2347076"/>
          </a:xfrm>
          <a:prstGeom prst="rect">
            <a:avLst/>
          </a:prstGeom>
        </p:spPr>
      </p:pic>
      <p:pic>
        <p:nvPicPr>
          <p:cNvPr id="34" name="Graphic 33" descr="Close with solid fill">
            <a:extLst>
              <a:ext uri="{FF2B5EF4-FFF2-40B4-BE49-F238E27FC236}">
                <a16:creationId xmlns:a16="http://schemas.microsoft.com/office/drawing/2014/main" id="{42CEE703-D5B8-E506-FEEF-DE12AFCDC4C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37196" y="6878916"/>
            <a:ext cx="2347076" cy="2347076"/>
          </a:xfrm>
          <a:prstGeom prst="rect">
            <a:avLst/>
          </a:prstGeom>
        </p:spPr>
      </p:pic>
      <p:pic>
        <p:nvPicPr>
          <p:cNvPr id="35" name="Graphic 34" descr="Close with solid fill">
            <a:extLst>
              <a:ext uri="{FF2B5EF4-FFF2-40B4-BE49-F238E27FC236}">
                <a16:creationId xmlns:a16="http://schemas.microsoft.com/office/drawing/2014/main" id="{26DEE84D-3D36-398C-8BDF-A97300E438B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373400" y="6847574"/>
            <a:ext cx="2347076" cy="2347076"/>
          </a:xfrm>
          <a:prstGeom prst="rect">
            <a:avLst/>
          </a:prstGeom>
        </p:spPr>
      </p:pic>
    </p:spTree>
    <p:extLst>
      <p:ext uri="{BB962C8B-B14F-4D97-AF65-F5344CB8AC3E}">
        <p14:creationId xmlns:p14="http://schemas.microsoft.com/office/powerpoint/2010/main" val="206523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946BB77-92A9-6E2A-B9D7-5D0ECE2FA1A5}"/>
              </a:ext>
            </a:extLst>
          </p:cNvPr>
          <p:cNvPicPr>
            <a:picLocks noChangeAspect="1"/>
          </p:cNvPicPr>
          <p:nvPr/>
        </p:nvPicPr>
        <p:blipFill>
          <a:blip r:embed="rId2"/>
          <a:stretch>
            <a:fillRect/>
          </a:stretch>
        </p:blipFill>
        <p:spPr>
          <a:xfrm>
            <a:off x="0" y="-23416"/>
            <a:ext cx="18288000" cy="10310416"/>
          </a:xfrm>
          <a:prstGeom prst="rect">
            <a:avLst/>
          </a:prstGeom>
        </p:spPr>
      </p:pic>
      <p:grpSp>
        <p:nvGrpSpPr>
          <p:cNvPr id="2" name="Group 2"/>
          <p:cNvGrpSpPr/>
          <p:nvPr/>
        </p:nvGrpSpPr>
        <p:grpSpPr>
          <a:xfrm>
            <a:off x="1196072" y="7996957"/>
            <a:ext cx="15672783" cy="1590582"/>
            <a:chOff x="0" y="0"/>
            <a:chExt cx="6119475" cy="621046"/>
          </a:xfrm>
        </p:grpSpPr>
        <p:sp>
          <p:nvSpPr>
            <p:cNvPr id="3" name="Freeform 3"/>
            <p:cNvSpPr/>
            <p:nvPr/>
          </p:nvSpPr>
          <p:spPr>
            <a:xfrm>
              <a:off x="0" y="0"/>
              <a:ext cx="6119475" cy="621046"/>
            </a:xfrm>
            <a:custGeom>
              <a:avLst/>
              <a:gdLst/>
              <a:ahLst/>
              <a:cxnLst/>
              <a:rect l="l" t="t" r="r" b="b"/>
              <a:pathLst>
                <a:path w="6119475" h="621046">
                  <a:moveTo>
                    <a:pt x="9385" y="0"/>
                  </a:moveTo>
                  <a:lnTo>
                    <a:pt x="6110089" y="0"/>
                  </a:lnTo>
                  <a:cubicBezTo>
                    <a:pt x="6112579" y="0"/>
                    <a:pt x="6114966" y="989"/>
                    <a:pt x="6116726" y="2749"/>
                  </a:cubicBezTo>
                  <a:cubicBezTo>
                    <a:pt x="6118486" y="4509"/>
                    <a:pt x="6119475" y="6896"/>
                    <a:pt x="6119475" y="9385"/>
                  </a:cubicBezTo>
                  <a:lnTo>
                    <a:pt x="6119475" y="611661"/>
                  </a:lnTo>
                  <a:cubicBezTo>
                    <a:pt x="6119475" y="614150"/>
                    <a:pt x="6118486" y="616537"/>
                    <a:pt x="6116726" y="618297"/>
                  </a:cubicBezTo>
                  <a:cubicBezTo>
                    <a:pt x="6114966" y="620057"/>
                    <a:pt x="6112579" y="621046"/>
                    <a:pt x="6110089" y="621046"/>
                  </a:cubicBezTo>
                  <a:lnTo>
                    <a:pt x="9385" y="621046"/>
                  </a:lnTo>
                  <a:cubicBezTo>
                    <a:pt x="6896" y="621046"/>
                    <a:pt x="4509" y="620057"/>
                    <a:pt x="2749" y="618297"/>
                  </a:cubicBezTo>
                  <a:cubicBezTo>
                    <a:pt x="989" y="616537"/>
                    <a:pt x="0" y="614150"/>
                    <a:pt x="0" y="611661"/>
                  </a:cubicBezTo>
                  <a:lnTo>
                    <a:pt x="0" y="9385"/>
                  </a:lnTo>
                  <a:cubicBezTo>
                    <a:pt x="0" y="6896"/>
                    <a:pt x="989" y="4509"/>
                    <a:pt x="2749" y="2749"/>
                  </a:cubicBezTo>
                  <a:cubicBezTo>
                    <a:pt x="4509" y="989"/>
                    <a:pt x="6896" y="0"/>
                    <a:pt x="9385" y="0"/>
                  </a:cubicBezTo>
                  <a:close/>
                </a:path>
              </a:pathLst>
            </a:custGeom>
            <a:solidFill>
              <a:srgbClr val="3D468A"/>
            </a:solidFill>
            <a:ln w="38100" cap="sq">
              <a:solidFill>
                <a:srgbClr val="000000"/>
              </a:solidFill>
              <a:prstDash val="solid"/>
              <a:miter/>
            </a:ln>
          </p:spPr>
          <p:txBody>
            <a:bodyPr/>
            <a:lstStyle/>
            <a:p>
              <a:endParaRPr lang="en-US"/>
            </a:p>
          </p:txBody>
        </p:sp>
        <p:sp>
          <p:nvSpPr>
            <p:cNvPr id="4" name="TextBox 4"/>
            <p:cNvSpPr txBox="1"/>
            <p:nvPr/>
          </p:nvSpPr>
          <p:spPr>
            <a:xfrm>
              <a:off x="0" y="-38100"/>
              <a:ext cx="6119475" cy="65914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07609" y="7807898"/>
            <a:ext cx="15672783" cy="1590582"/>
            <a:chOff x="0" y="0"/>
            <a:chExt cx="6119475" cy="621046"/>
          </a:xfrm>
        </p:grpSpPr>
        <p:sp>
          <p:nvSpPr>
            <p:cNvPr id="6" name="Freeform 6"/>
            <p:cNvSpPr/>
            <p:nvPr/>
          </p:nvSpPr>
          <p:spPr>
            <a:xfrm>
              <a:off x="0" y="0"/>
              <a:ext cx="6119475" cy="621046"/>
            </a:xfrm>
            <a:custGeom>
              <a:avLst/>
              <a:gdLst/>
              <a:ahLst/>
              <a:cxnLst/>
              <a:rect l="l" t="t" r="r" b="b"/>
              <a:pathLst>
                <a:path w="6119475" h="621046">
                  <a:moveTo>
                    <a:pt x="9385" y="0"/>
                  </a:moveTo>
                  <a:lnTo>
                    <a:pt x="6110089" y="0"/>
                  </a:lnTo>
                  <a:cubicBezTo>
                    <a:pt x="6112579" y="0"/>
                    <a:pt x="6114966" y="989"/>
                    <a:pt x="6116726" y="2749"/>
                  </a:cubicBezTo>
                  <a:cubicBezTo>
                    <a:pt x="6118486" y="4509"/>
                    <a:pt x="6119475" y="6896"/>
                    <a:pt x="6119475" y="9385"/>
                  </a:cubicBezTo>
                  <a:lnTo>
                    <a:pt x="6119475" y="611661"/>
                  </a:lnTo>
                  <a:cubicBezTo>
                    <a:pt x="6119475" y="614150"/>
                    <a:pt x="6118486" y="616537"/>
                    <a:pt x="6116726" y="618297"/>
                  </a:cubicBezTo>
                  <a:cubicBezTo>
                    <a:pt x="6114966" y="620057"/>
                    <a:pt x="6112579" y="621046"/>
                    <a:pt x="6110089" y="621046"/>
                  </a:cubicBezTo>
                  <a:lnTo>
                    <a:pt x="9385" y="621046"/>
                  </a:lnTo>
                  <a:cubicBezTo>
                    <a:pt x="6896" y="621046"/>
                    <a:pt x="4509" y="620057"/>
                    <a:pt x="2749" y="618297"/>
                  </a:cubicBezTo>
                  <a:cubicBezTo>
                    <a:pt x="989" y="616537"/>
                    <a:pt x="0" y="614150"/>
                    <a:pt x="0" y="611661"/>
                  </a:cubicBezTo>
                  <a:lnTo>
                    <a:pt x="0" y="9385"/>
                  </a:lnTo>
                  <a:cubicBezTo>
                    <a:pt x="0" y="6896"/>
                    <a:pt x="989" y="4509"/>
                    <a:pt x="2749" y="2749"/>
                  </a:cubicBezTo>
                  <a:cubicBezTo>
                    <a:pt x="4509" y="989"/>
                    <a:pt x="6896" y="0"/>
                    <a:pt x="9385" y="0"/>
                  </a:cubicBezTo>
                  <a:close/>
                </a:path>
              </a:pathLst>
            </a:custGeom>
            <a:solidFill>
              <a:srgbClr val="FFD066"/>
            </a:solidFill>
            <a:ln w="38100" cap="sq">
              <a:solidFill>
                <a:srgbClr val="000000"/>
              </a:solidFill>
              <a:prstDash val="solid"/>
              <a:miter/>
            </a:ln>
          </p:spPr>
          <p:txBody>
            <a:bodyPr/>
            <a:lstStyle/>
            <a:p>
              <a:endParaRPr lang="en-US"/>
            </a:p>
          </p:txBody>
        </p:sp>
        <p:sp>
          <p:nvSpPr>
            <p:cNvPr id="7" name="TextBox 7"/>
            <p:cNvSpPr txBox="1"/>
            <p:nvPr/>
          </p:nvSpPr>
          <p:spPr>
            <a:xfrm>
              <a:off x="0" y="-38100"/>
              <a:ext cx="6119475" cy="65914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28551" y="6619571"/>
            <a:ext cx="4029829" cy="744155"/>
            <a:chOff x="0" y="0"/>
            <a:chExt cx="1157370" cy="213722"/>
          </a:xfrm>
        </p:grpSpPr>
        <p:sp>
          <p:nvSpPr>
            <p:cNvPr id="9" name="Freeform 9"/>
            <p:cNvSpPr/>
            <p:nvPr/>
          </p:nvSpPr>
          <p:spPr>
            <a:xfrm>
              <a:off x="0" y="0"/>
              <a:ext cx="1157370" cy="213722"/>
            </a:xfrm>
            <a:custGeom>
              <a:avLst/>
              <a:gdLst/>
              <a:ahLst/>
              <a:cxnLst/>
              <a:rect l="l" t="t" r="r" b="b"/>
              <a:pathLst>
                <a:path w="1157370" h="213722">
                  <a:moveTo>
                    <a:pt x="578685" y="0"/>
                  </a:moveTo>
                  <a:cubicBezTo>
                    <a:pt x="259086" y="0"/>
                    <a:pt x="0" y="47843"/>
                    <a:pt x="0" y="106861"/>
                  </a:cubicBezTo>
                  <a:cubicBezTo>
                    <a:pt x="0" y="165878"/>
                    <a:pt x="259086" y="213722"/>
                    <a:pt x="578685" y="213722"/>
                  </a:cubicBezTo>
                  <a:cubicBezTo>
                    <a:pt x="898284" y="213722"/>
                    <a:pt x="1157370" y="165878"/>
                    <a:pt x="1157370" y="106861"/>
                  </a:cubicBezTo>
                  <a:cubicBezTo>
                    <a:pt x="1157370" y="47843"/>
                    <a:pt x="898284" y="0"/>
                    <a:pt x="578685" y="0"/>
                  </a:cubicBezTo>
                  <a:close/>
                </a:path>
              </a:pathLst>
            </a:custGeom>
            <a:solidFill>
              <a:srgbClr val="000000">
                <a:alpha val="40000"/>
              </a:srgbClr>
            </a:solidFill>
          </p:spPr>
          <p:txBody>
            <a:bodyPr/>
            <a:lstStyle/>
            <a:p>
              <a:endParaRPr lang="en-US"/>
            </a:p>
          </p:txBody>
        </p:sp>
        <p:sp>
          <p:nvSpPr>
            <p:cNvPr id="10" name="TextBox 10"/>
            <p:cNvSpPr txBox="1"/>
            <p:nvPr/>
          </p:nvSpPr>
          <p:spPr>
            <a:xfrm>
              <a:off x="108503" y="-18064"/>
              <a:ext cx="940363" cy="211749"/>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056661" y="1674961"/>
            <a:ext cx="2633063" cy="5548600"/>
          </a:xfrm>
          <a:custGeom>
            <a:avLst/>
            <a:gdLst/>
            <a:ahLst/>
            <a:cxnLst/>
            <a:rect l="l" t="t" r="r" b="b"/>
            <a:pathLst>
              <a:path w="2633063" h="5548600">
                <a:moveTo>
                  <a:pt x="0" y="0"/>
                </a:moveTo>
                <a:lnTo>
                  <a:pt x="2633063" y="0"/>
                </a:lnTo>
                <a:lnTo>
                  <a:pt x="2633063" y="5548600"/>
                </a:lnTo>
                <a:lnTo>
                  <a:pt x="0" y="5548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3" name="Group 13"/>
          <p:cNvGrpSpPr/>
          <p:nvPr/>
        </p:nvGrpSpPr>
        <p:grpSpPr>
          <a:xfrm>
            <a:off x="13500992" y="6828282"/>
            <a:ext cx="4458457" cy="744155"/>
            <a:chOff x="0" y="0"/>
            <a:chExt cx="1280472" cy="213722"/>
          </a:xfrm>
        </p:grpSpPr>
        <p:sp>
          <p:nvSpPr>
            <p:cNvPr id="14" name="Freeform 14"/>
            <p:cNvSpPr/>
            <p:nvPr/>
          </p:nvSpPr>
          <p:spPr>
            <a:xfrm>
              <a:off x="0" y="0"/>
              <a:ext cx="1280472" cy="213722"/>
            </a:xfrm>
            <a:custGeom>
              <a:avLst/>
              <a:gdLst/>
              <a:ahLst/>
              <a:cxnLst/>
              <a:rect l="l" t="t" r="r" b="b"/>
              <a:pathLst>
                <a:path w="1280472" h="213722">
                  <a:moveTo>
                    <a:pt x="640236" y="0"/>
                  </a:moveTo>
                  <a:cubicBezTo>
                    <a:pt x="286643" y="0"/>
                    <a:pt x="0" y="47843"/>
                    <a:pt x="0" y="106861"/>
                  </a:cubicBezTo>
                  <a:cubicBezTo>
                    <a:pt x="0" y="165878"/>
                    <a:pt x="286643" y="213722"/>
                    <a:pt x="640236" y="213722"/>
                  </a:cubicBezTo>
                  <a:cubicBezTo>
                    <a:pt x="993828" y="213722"/>
                    <a:pt x="1280472" y="165878"/>
                    <a:pt x="1280472" y="106861"/>
                  </a:cubicBezTo>
                  <a:cubicBezTo>
                    <a:pt x="1280472" y="47843"/>
                    <a:pt x="993828" y="0"/>
                    <a:pt x="640236" y="0"/>
                  </a:cubicBezTo>
                  <a:close/>
                </a:path>
              </a:pathLst>
            </a:custGeom>
            <a:solidFill>
              <a:srgbClr val="000000">
                <a:alpha val="40000"/>
              </a:srgbClr>
            </a:solidFill>
          </p:spPr>
          <p:txBody>
            <a:bodyPr/>
            <a:lstStyle/>
            <a:p>
              <a:endParaRPr lang="en-US"/>
            </a:p>
          </p:txBody>
        </p:sp>
        <p:sp>
          <p:nvSpPr>
            <p:cNvPr id="15" name="TextBox 15"/>
            <p:cNvSpPr txBox="1"/>
            <p:nvPr/>
          </p:nvSpPr>
          <p:spPr>
            <a:xfrm>
              <a:off x="120044" y="-18064"/>
              <a:ext cx="1040383" cy="211749"/>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4627711" y="1282371"/>
            <a:ext cx="2913755" cy="5414073"/>
          </a:xfrm>
          <a:custGeom>
            <a:avLst/>
            <a:gdLst/>
            <a:ahLst/>
            <a:cxnLst/>
            <a:rect l="l" t="t" r="r" b="b"/>
            <a:pathLst>
              <a:path w="2913755" h="5414073">
                <a:moveTo>
                  <a:pt x="0" y="0"/>
                </a:moveTo>
                <a:lnTo>
                  <a:pt x="2913756" y="0"/>
                </a:lnTo>
                <a:lnTo>
                  <a:pt x="2913756" y="5414073"/>
                </a:lnTo>
                <a:lnTo>
                  <a:pt x="0" y="54140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04550">
            <a:off x="-443510" y="616945"/>
            <a:ext cx="2221917" cy="480742"/>
          </a:xfrm>
          <a:custGeom>
            <a:avLst/>
            <a:gdLst/>
            <a:ahLst/>
            <a:cxnLst/>
            <a:rect l="l" t="t" r="r" b="b"/>
            <a:pathLst>
              <a:path w="2221917" h="480742">
                <a:moveTo>
                  <a:pt x="0" y="0"/>
                </a:moveTo>
                <a:lnTo>
                  <a:pt x="2221917" y="0"/>
                </a:lnTo>
                <a:lnTo>
                  <a:pt x="2221917" y="480742"/>
                </a:lnTo>
                <a:lnTo>
                  <a:pt x="0" y="4807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104550">
            <a:off x="16986558" y="3452320"/>
            <a:ext cx="2016244" cy="436242"/>
          </a:xfrm>
          <a:custGeom>
            <a:avLst/>
            <a:gdLst/>
            <a:ahLst/>
            <a:cxnLst/>
            <a:rect l="l" t="t" r="r" b="b"/>
            <a:pathLst>
              <a:path w="2016244" h="436242">
                <a:moveTo>
                  <a:pt x="0" y="0"/>
                </a:moveTo>
                <a:lnTo>
                  <a:pt x="2016244" y="0"/>
                </a:lnTo>
                <a:lnTo>
                  <a:pt x="2016244" y="436242"/>
                </a:lnTo>
                <a:lnTo>
                  <a:pt x="0" y="4362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050016" y="4215431"/>
            <a:ext cx="292113" cy="292113"/>
          </a:xfrm>
          <a:custGeom>
            <a:avLst/>
            <a:gdLst/>
            <a:ahLst/>
            <a:cxnLst/>
            <a:rect l="l" t="t" r="r" b="b"/>
            <a:pathLst>
              <a:path w="292113" h="292113">
                <a:moveTo>
                  <a:pt x="0" y="0"/>
                </a:moveTo>
                <a:lnTo>
                  <a:pt x="292113" y="0"/>
                </a:lnTo>
                <a:lnTo>
                  <a:pt x="292113" y="292113"/>
                </a:lnTo>
                <a:lnTo>
                  <a:pt x="0" y="2921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0"/>
          <p:cNvSpPr/>
          <p:nvPr/>
        </p:nvSpPr>
        <p:spPr>
          <a:xfrm>
            <a:off x="16174346" y="1940908"/>
            <a:ext cx="292113" cy="292113"/>
          </a:xfrm>
          <a:custGeom>
            <a:avLst/>
            <a:gdLst/>
            <a:ahLst/>
            <a:cxnLst/>
            <a:rect l="l" t="t" r="r" b="b"/>
            <a:pathLst>
              <a:path w="292113" h="292113">
                <a:moveTo>
                  <a:pt x="0" y="0"/>
                </a:moveTo>
                <a:lnTo>
                  <a:pt x="292113" y="0"/>
                </a:lnTo>
                <a:lnTo>
                  <a:pt x="292113" y="292113"/>
                </a:lnTo>
                <a:lnTo>
                  <a:pt x="0" y="2921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21"/>
          <p:cNvSpPr/>
          <p:nvPr/>
        </p:nvSpPr>
        <p:spPr>
          <a:xfrm>
            <a:off x="12019255" y="904767"/>
            <a:ext cx="304468" cy="304468"/>
          </a:xfrm>
          <a:custGeom>
            <a:avLst/>
            <a:gdLst/>
            <a:ahLst/>
            <a:cxnLst/>
            <a:rect l="l" t="t" r="r" b="b"/>
            <a:pathLst>
              <a:path w="304468" h="304468">
                <a:moveTo>
                  <a:pt x="0" y="0"/>
                </a:moveTo>
                <a:lnTo>
                  <a:pt x="304467" y="0"/>
                </a:lnTo>
                <a:lnTo>
                  <a:pt x="304467" y="304467"/>
                </a:lnTo>
                <a:lnTo>
                  <a:pt x="0" y="3044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 name="Freeform 22"/>
          <p:cNvSpPr/>
          <p:nvPr/>
        </p:nvSpPr>
        <p:spPr>
          <a:xfrm>
            <a:off x="5399518" y="1209234"/>
            <a:ext cx="304468" cy="304468"/>
          </a:xfrm>
          <a:custGeom>
            <a:avLst/>
            <a:gdLst/>
            <a:ahLst/>
            <a:cxnLst/>
            <a:rect l="l" t="t" r="r" b="b"/>
            <a:pathLst>
              <a:path w="304468" h="304468">
                <a:moveTo>
                  <a:pt x="0" y="0"/>
                </a:moveTo>
                <a:lnTo>
                  <a:pt x="304467" y="0"/>
                </a:lnTo>
                <a:lnTo>
                  <a:pt x="304467" y="304468"/>
                </a:lnTo>
                <a:lnTo>
                  <a:pt x="0" y="3044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 name="TextBox 23"/>
          <p:cNvSpPr txBox="1"/>
          <p:nvPr/>
        </p:nvSpPr>
        <p:spPr>
          <a:xfrm>
            <a:off x="2113654" y="8324107"/>
            <a:ext cx="14060692" cy="635046"/>
          </a:xfrm>
          <a:prstGeom prst="rect">
            <a:avLst/>
          </a:prstGeom>
        </p:spPr>
        <p:txBody>
          <a:bodyPr lIns="0" tIns="0" rIns="0" bIns="0" rtlCol="0" anchor="t">
            <a:spAutoFit/>
          </a:bodyPr>
          <a:lstStyle/>
          <a:p>
            <a:pPr algn="ctr">
              <a:lnSpc>
                <a:spcPts val="4620"/>
              </a:lnSpc>
            </a:pPr>
            <a:r>
              <a:rPr lang="en-US" sz="6600" spc="214" dirty="0">
                <a:solidFill>
                  <a:srgbClr val="000000"/>
                </a:solidFill>
                <a:latin typeface="One Little Font"/>
              </a:rPr>
              <a:t>Shout </a:t>
            </a:r>
            <a:r>
              <a:rPr lang="en-US" sz="6600" i="1" spc="214" dirty="0">
                <a:solidFill>
                  <a:srgbClr val="000000"/>
                </a:solidFill>
                <a:latin typeface="One Little Font"/>
              </a:rPr>
              <a:t>Bingo</a:t>
            </a:r>
            <a:r>
              <a:rPr lang="en-US" sz="6600" spc="214" dirty="0">
                <a:solidFill>
                  <a:srgbClr val="000000"/>
                </a:solidFill>
                <a:latin typeface="One Little Font"/>
              </a:rPr>
              <a:t> if you get all!</a:t>
            </a:r>
          </a:p>
        </p:txBody>
      </p:sp>
      <p:grpSp>
        <p:nvGrpSpPr>
          <p:cNvPr id="25" name="Group 2">
            <a:extLst>
              <a:ext uri="{FF2B5EF4-FFF2-40B4-BE49-F238E27FC236}">
                <a16:creationId xmlns:a16="http://schemas.microsoft.com/office/drawing/2014/main" id="{F757F687-EED0-933D-6E3F-CDC39817345B}"/>
              </a:ext>
            </a:extLst>
          </p:cNvPr>
          <p:cNvGrpSpPr/>
          <p:nvPr/>
        </p:nvGrpSpPr>
        <p:grpSpPr>
          <a:xfrm>
            <a:off x="4154985" y="1576599"/>
            <a:ext cx="10095557" cy="5715200"/>
            <a:chOff x="0" y="0"/>
            <a:chExt cx="4103754" cy="2231513"/>
          </a:xfrm>
        </p:grpSpPr>
        <p:sp>
          <p:nvSpPr>
            <p:cNvPr id="26" name="Freeform 3">
              <a:extLst>
                <a:ext uri="{FF2B5EF4-FFF2-40B4-BE49-F238E27FC236}">
                  <a16:creationId xmlns:a16="http://schemas.microsoft.com/office/drawing/2014/main" id="{90DA8737-6C6E-4C06-0219-9569096B25F8}"/>
                </a:ext>
              </a:extLst>
            </p:cNvPr>
            <p:cNvSpPr/>
            <p:nvPr/>
          </p:nvSpPr>
          <p:spPr>
            <a:xfrm>
              <a:off x="0" y="0"/>
              <a:ext cx="4103755" cy="2231513"/>
            </a:xfrm>
            <a:custGeom>
              <a:avLst/>
              <a:gdLst/>
              <a:ahLst/>
              <a:cxnLst/>
              <a:rect l="l" t="t" r="r" b="b"/>
              <a:pathLst>
                <a:path w="4103755" h="2231513">
                  <a:moveTo>
                    <a:pt x="13996" y="0"/>
                  </a:moveTo>
                  <a:lnTo>
                    <a:pt x="4089759" y="0"/>
                  </a:lnTo>
                  <a:cubicBezTo>
                    <a:pt x="4097489" y="0"/>
                    <a:pt x="4103755" y="6266"/>
                    <a:pt x="4103755" y="13996"/>
                  </a:cubicBezTo>
                  <a:lnTo>
                    <a:pt x="4103755" y="2217518"/>
                  </a:lnTo>
                  <a:cubicBezTo>
                    <a:pt x="4103755" y="2225247"/>
                    <a:pt x="4097489" y="2231513"/>
                    <a:pt x="4089759" y="2231513"/>
                  </a:cubicBezTo>
                  <a:lnTo>
                    <a:pt x="13996" y="2231513"/>
                  </a:lnTo>
                  <a:cubicBezTo>
                    <a:pt x="6266" y="2231513"/>
                    <a:pt x="0" y="2225247"/>
                    <a:pt x="0" y="2217518"/>
                  </a:cubicBezTo>
                  <a:lnTo>
                    <a:pt x="0" y="13996"/>
                  </a:lnTo>
                  <a:cubicBezTo>
                    <a:pt x="0" y="6266"/>
                    <a:pt x="6266" y="0"/>
                    <a:pt x="13996" y="0"/>
                  </a:cubicBezTo>
                  <a:close/>
                </a:path>
              </a:pathLst>
            </a:custGeom>
            <a:solidFill>
              <a:srgbClr val="3D468A"/>
            </a:solidFill>
            <a:ln w="38100" cap="sq">
              <a:solidFill>
                <a:srgbClr val="000000"/>
              </a:solidFill>
              <a:prstDash val="solid"/>
              <a:miter/>
            </a:ln>
          </p:spPr>
          <p:txBody>
            <a:bodyPr/>
            <a:lstStyle/>
            <a:p>
              <a:endParaRPr lang="en-US"/>
            </a:p>
          </p:txBody>
        </p:sp>
        <p:sp>
          <p:nvSpPr>
            <p:cNvPr id="27" name="TextBox 4">
              <a:extLst>
                <a:ext uri="{FF2B5EF4-FFF2-40B4-BE49-F238E27FC236}">
                  <a16:creationId xmlns:a16="http://schemas.microsoft.com/office/drawing/2014/main" id="{4E09470D-AFA2-9AD4-8C22-8AC5E3274999}"/>
                </a:ext>
              </a:extLst>
            </p:cNvPr>
            <p:cNvSpPr txBox="1"/>
            <p:nvPr/>
          </p:nvSpPr>
          <p:spPr>
            <a:xfrm>
              <a:off x="0" y="-38100"/>
              <a:ext cx="4103754" cy="2269613"/>
            </a:xfrm>
            <a:prstGeom prst="rect">
              <a:avLst/>
            </a:prstGeom>
          </p:spPr>
          <p:txBody>
            <a:bodyPr lIns="50800" tIns="50800" rIns="50800" bIns="50800" rtlCol="0" anchor="ctr"/>
            <a:lstStyle/>
            <a:p>
              <a:pPr algn="ctr">
                <a:lnSpc>
                  <a:spcPts val="2659"/>
                </a:lnSpc>
              </a:pPr>
              <a:endParaRPr/>
            </a:p>
          </p:txBody>
        </p:sp>
      </p:grpSp>
      <p:grpSp>
        <p:nvGrpSpPr>
          <p:cNvPr id="28" name="Group 5">
            <a:extLst>
              <a:ext uri="{FF2B5EF4-FFF2-40B4-BE49-F238E27FC236}">
                <a16:creationId xmlns:a16="http://schemas.microsoft.com/office/drawing/2014/main" id="{B1845CA2-88D8-D4D3-9FBE-475A18F64D3C}"/>
              </a:ext>
            </a:extLst>
          </p:cNvPr>
          <p:cNvGrpSpPr/>
          <p:nvPr/>
        </p:nvGrpSpPr>
        <p:grpSpPr>
          <a:xfrm>
            <a:off x="4457118" y="1359629"/>
            <a:ext cx="9793424" cy="5715200"/>
            <a:chOff x="0" y="0"/>
            <a:chExt cx="4103754" cy="2231513"/>
          </a:xfrm>
        </p:grpSpPr>
        <p:sp>
          <p:nvSpPr>
            <p:cNvPr id="29" name="Freeform 6">
              <a:extLst>
                <a:ext uri="{FF2B5EF4-FFF2-40B4-BE49-F238E27FC236}">
                  <a16:creationId xmlns:a16="http://schemas.microsoft.com/office/drawing/2014/main" id="{5866F95A-A4EC-1AAA-A3BC-36F75A2BDB28}"/>
                </a:ext>
              </a:extLst>
            </p:cNvPr>
            <p:cNvSpPr/>
            <p:nvPr/>
          </p:nvSpPr>
          <p:spPr>
            <a:xfrm>
              <a:off x="0" y="0"/>
              <a:ext cx="4103755" cy="2231513"/>
            </a:xfrm>
            <a:custGeom>
              <a:avLst/>
              <a:gdLst/>
              <a:ahLst/>
              <a:cxnLst/>
              <a:rect l="l" t="t" r="r" b="b"/>
              <a:pathLst>
                <a:path w="4103755" h="2231513">
                  <a:moveTo>
                    <a:pt x="13996" y="0"/>
                  </a:moveTo>
                  <a:lnTo>
                    <a:pt x="4089759" y="0"/>
                  </a:lnTo>
                  <a:cubicBezTo>
                    <a:pt x="4097489" y="0"/>
                    <a:pt x="4103755" y="6266"/>
                    <a:pt x="4103755" y="13996"/>
                  </a:cubicBezTo>
                  <a:lnTo>
                    <a:pt x="4103755" y="2217518"/>
                  </a:lnTo>
                  <a:cubicBezTo>
                    <a:pt x="4103755" y="2225247"/>
                    <a:pt x="4097489" y="2231513"/>
                    <a:pt x="4089759" y="2231513"/>
                  </a:cubicBezTo>
                  <a:lnTo>
                    <a:pt x="13996" y="2231513"/>
                  </a:lnTo>
                  <a:cubicBezTo>
                    <a:pt x="6266" y="2231513"/>
                    <a:pt x="0" y="2225247"/>
                    <a:pt x="0" y="2217518"/>
                  </a:cubicBezTo>
                  <a:lnTo>
                    <a:pt x="0" y="13996"/>
                  </a:lnTo>
                  <a:cubicBezTo>
                    <a:pt x="0" y="6266"/>
                    <a:pt x="6266" y="0"/>
                    <a:pt x="13996" y="0"/>
                  </a:cubicBezTo>
                  <a:close/>
                </a:path>
              </a:pathLst>
            </a:custGeom>
            <a:solidFill>
              <a:srgbClr val="FFD066"/>
            </a:solidFill>
            <a:ln w="38100" cap="sq">
              <a:solidFill>
                <a:srgbClr val="000000"/>
              </a:solidFill>
              <a:prstDash val="solid"/>
              <a:miter/>
            </a:ln>
          </p:spPr>
          <p:txBody>
            <a:bodyPr/>
            <a:lstStyle/>
            <a:p>
              <a:endParaRPr lang="en-US"/>
            </a:p>
          </p:txBody>
        </p:sp>
        <p:sp>
          <p:nvSpPr>
            <p:cNvPr id="30" name="TextBox 7">
              <a:extLst>
                <a:ext uri="{FF2B5EF4-FFF2-40B4-BE49-F238E27FC236}">
                  <a16:creationId xmlns:a16="http://schemas.microsoft.com/office/drawing/2014/main" id="{8D3401E2-E31B-ADCA-9E0C-B18D881C4128}"/>
                </a:ext>
              </a:extLst>
            </p:cNvPr>
            <p:cNvSpPr txBox="1"/>
            <p:nvPr/>
          </p:nvSpPr>
          <p:spPr>
            <a:xfrm>
              <a:off x="0" y="-38100"/>
              <a:ext cx="4103754" cy="2269613"/>
            </a:xfrm>
            <a:prstGeom prst="rect">
              <a:avLst/>
            </a:prstGeom>
          </p:spPr>
          <p:txBody>
            <a:bodyPr lIns="50800" tIns="50800" rIns="50800" bIns="50800" rtlCol="0" anchor="ctr"/>
            <a:lstStyle/>
            <a:p>
              <a:pPr algn="ctr">
                <a:lnSpc>
                  <a:spcPts val="2659"/>
                </a:lnSpc>
              </a:pPr>
              <a:endParaRPr/>
            </a:p>
          </p:txBody>
        </p:sp>
      </p:grpSp>
      <p:sp>
        <p:nvSpPr>
          <p:cNvPr id="31" name="Freeform 23">
            <a:extLst>
              <a:ext uri="{FF2B5EF4-FFF2-40B4-BE49-F238E27FC236}">
                <a16:creationId xmlns:a16="http://schemas.microsoft.com/office/drawing/2014/main" id="{D700DE69-FC16-E696-27FB-4C2C194FCD10}"/>
              </a:ext>
            </a:extLst>
          </p:cNvPr>
          <p:cNvSpPr/>
          <p:nvPr/>
        </p:nvSpPr>
        <p:spPr>
          <a:xfrm rot="-10800000" flipV="1">
            <a:off x="8100472" y="997247"/>
            <a:ext cx="2095897" cy="901074"/>
          </a:xfrm>
          <a:custGeom>
            <a:avLst/>
            <a:gdLst/>
            <a:ahLst/>
            <a:cxnLst/>
            <a:rect l="l" t="t" r="r" b="b"/>
            <a:pathLst>
              <a:path w="2095897" h="901074">
                <a:moveTo>
                  <a:pt x="0" y="901074"/>
                </a:moveTo>
                <a:lnTo>
                  <a:pt x="2095898" y="901074"/>
                </a:lnTo>
                <a:lnTo>
                  <a:pt x="2095898" y="0"/>
                </a:lnTo>
                <a:lnTo>
                  <a:pt x="0" y="0"/>
                </a:lnTo>
                <a:lnTo>
                  <a:pt x="0" y="901074"/>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TextBox 12"/>
          <p:cNvSpPr txBox="1"/>
          <p:nvPr/>
        </p:nvSpPr>
        <p:spPr>
          <a:xfrm>
            <a:off x="5165579" y="2552437"/>
            <a:ext cx="8478852" cy="2954655"/>
          </a:xfrm>
          <a:prstGeom prst="rect">
            <a:avLst/>
          </a:prstGeom>
        </p:spPr>
        <p:txBody>
          <a:bodyPr wrap="square" lIns="0" tIns="0" rIns="0" bIns="0" rtlCol="0" anchor="t">
            <a:spAutoFit/>
          </a:bodyPr>
          <a:lstStyle/>
          <a:p>
            <a:pPr algn="ctr"/>
            <a:r>
              <a:rPr lang="en-US" sz="9600" dirty="0">
                <a:solidFill>
                  <a:srgbClr val="000000"/>
                </a:solidFill>
                <a:latin typeface="Fredoka One" panose="02000000000000000000" pitchFamily="2" charset="0"/>
              </a:rPr>
              <a:t>Are you ready to win?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4"/>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pic>
        <p:nvPicPr>
          <p:cNvPr id="14" name="Graphic 13" descr="Close with solid fill">
            <a:extLst>
              <a:ext uri="{FF2B5EF4-FFF2-40B4-BE49-F238E27FC236}">
                <a16:creationId xmlns:a16="http://schemas.microsoft.com/office/drawing/2014/main" id="{37F495BA-6567-D983-A69A-F96F412EE97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46838" y="5931900"/>
            <a:ext cx="2347076" cy="2347076"/>
          </a:xfrm>
          <a:prstGeom prst="rect">
            <a:avLst/>
          </a:prstGeom>
        </p:spPr>
      </p:pic>
    </p:spTree>
    <p:extLst>
      <p:ext uri="{BB962C8B-B14F-4D97-AF65-F5344CB8AC3E}">
        <p14:creationId xmlns:p14="http://schemas.microsoft.com/office/powerpoint/2010/main" val="1707920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8"/>
                                        </p:tgtEl>
                                      </p:cBhvr>
                                    </p:animEffect>
                                    <p:set>
                                      <p:cBhvr>
                                        <p:cTn id="7" dur="1" fill="hold">
                                          <p:stCondLst>
                                            <p:cond delay="499"/>
                                          </p:stCondLst>
                                        </p:cTn>
                                        <p:tgtEl>
                                          <p:spTgt spid="15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59"/>
                                        </p:tgtEl>
                                      </p:cBhvr>
                                    </p:animEffect>
                                    <p:set>
                                      <p:cBhvr>
                                        <p:cTn id="10" dur="1" fill="hold">
                                          <p:stCondLst>
                                            <p:cond delay="499"/>
                                          </p:stCondLst>
                                        </p:cTn>
                                        <p:tgtEl>
                                          <p:spTgt spid="159"/>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69"/>
                                        </p:tgtEl>
                                      </p:cBhvr>
                                    </p:animEffect>
                                    <p:set>
                                      <p:cBhvr>
                                        <p:cTn id="13" dur="1" fill="hold">
                                          <p:stCondLst>
                                            <p:cond delay="499"/>
                                          </p:stCondLst>
                                        </p:cTn>
                                        <p:tgtEl>
                                          <p:spTgt spid="169"/>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179"/>
                                        </p:tgtEl>
                                      </p:cBhvr>
                                    </p:animEffect>
                                    <p:set>
                                      <p:cBhvr>
                                        <p:cTn id="16" dur="1" fill="hold">
                                          <p:stCondLst>
                                            <p:cond delay="499"/>
                                          </p:stCondLst>
                                        </p:cTn>
                                        <p:tgtEl>
                                          <p:spTgt spid="179"/>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84"/>
                                        </p:tgtEl>
                                      </p:cBhvr>
                                    </p:animEffect>
                                    <p:set>
                                      <p:cBhvr>
                                        <p:cTn id="19" dur="1" fill="hold">
                                          <p:stCondLst>
                                            <p:cond delay="499"/>
                                          </p:stCondLst>
                                        </p:cTn>
                                        <p:tgtEl>
                                          <p:spTgt spid="184"/>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89"/>
                                        </p:tgtEl>
                                      </p:cBhvr>
                                    </p:animEffect>
                                    <p:set>
                                      <p:cBhvr>
                                        <p:cTn id="22" dur="1" fill="hold">
                                          <p:stCondLst>
                                            <p:cond delay="499"/>
                                          </p:stCondLst>
                                        </p:cTn>
                                        <p:tgtEl>
                                          <p:spTgt spid="189"/>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194"/>
                                        </p:tgtEl>
                                      </p:cBhvr>
                                    </p:animEffect>
                                    <p:set>
                                      <p:cBhvr>
                                        <p:cTn id="25" dur="1" fill="hold">
                                          <p:stCondLst>
                                            <p:cond delay="499"/>
                                          </p:stCondLst>
                                        </p:cTn>
                                        <p:tgtEl>
                                          <p:spTgt spid="194"/>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199"/>
                                        </p:tgtEl>
                                      </p:cBhvr>
                                    </p:animEffect>
                                    <p:set>
                                      <p:cBhvr>
                                        <p:cTn id="28" dur="1" fill="hold">
                                          <p:stCondLst>
                                            <p:cond delay="499"/>
                                          </p:stCondLst>
                                        </p:cTn>
                                        <p:tgtEl>
                                          <p:spTgt spid="199"/>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204"/>
                                        </p:tgtEl>
                                      </p:cBhvr>
                                    </p:animEffect>
                                    <p:set>
                                      <p:cBhvr>
                                        <p:cTn id="31" dur="1" fill="hold">
                                          <p:stCondLst>
                                            <p:cond delay="499"/>
                                          </p:stCondLst>
                                        </p:cTn>
                                        <p:tgtEl>
                                          <p:spTgt spid="204"/>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209"/>
                                        </p:tgtEl>
                                      </p:cBhvr>
                                    </p:animEffect>
                                    <p:set>
                                      <p:cBhvr>
                                        <p:cTn id="34" dur="1" fill="hold">
                                          <p:stCondLst>
                                            <p:cond delay="499"/>
                                          </p:stCondLst>
                                        </p:cTn>
                                        <p:tgtEl>
                                          <p:spTgt spid="209"/>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214"/>
                                        </p:tgtEl>
                                      </p:cBhvr>
                                    </p:animEffect>
                                    <p:set>
                                      <p:cBhvr>
                                        <p:cTn id="37" dur="1" fill="hold">
                                          <p:stCondLst>
                                            <p:cond delay="499"/>
                                          </p:stCondLst>
                                        </p:cTn>
                                        <p:tgtEl>
                                          <p:spTgt spid="214"/>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4.16667E-6 -3.58025E-6 L -0.04878 0.09939 " pathEditMode="relative" rAng="0" ptsTypes="AA">
                                      <p:cBhvr>
                                        <p:cTn id="40" dur="2000" fill="hold"/>
                                        <p:tgtEl>
                                          <p:spTgt spid="164"/>
                                        </p:tgtEl>
                                        <p:attrNameLst>
                                          <p:attrName>ppt_x</p:attrName>
                                          <p:attrName>ppt_y</p:attrName>
                                        </p:attrNameLst>
                                      </p:cBhvr>
                                      <p:rCtr x="-2439" y="4969"/>
                                    </p:animMotion>
                                  </p:childTnLst>
                                </p:cTn>
                              </p:par>
                            </p:childTnLst>
                          </p:cTn>
                        </p:par>
                        <p:par>
                          <p:cTn id="41" fill="hold">
                            <p:stCondLst>
                              <p:cond delay="2500"/>
                            </p:stCondLst>
                            <p:childTnLst>
                              <p:par>
                                <p:cTn id="42" presetID="6" presetClass="emph" presetSubtype="0" fill="hold" nodeType="afterEffect">
                                  <p:stCondLst>
                                    <p:cond delay="0"/>
                                  </p:stCondLst>
                                  <p:childTnLst>
                                    <p:animScale>
                                      <p:cBhvr>
                                        <p:cTn id="43" dur="2000" fill="hold"/>
                                        <p:tgtEl>
                                          <p:spTgt spid="164"/>
                                        </p:tgtEl>
                                      </p:cBhvr>
                                      <p:by x="150000" y="150000"/>
                                    </p:animScale>
                                  </p:childTnLst>
                                  <p:subTnLst>
                                    <p:audio>
                                      <p:cMediaNode vol="100000">
                                        <p:cTn display="0" masterRel="sameClick">
                                          <p:stCondLst>
                                            <p:cond evt="begin" delay="0">
                                              <p:tn val="42"/>
                                            </p:cond>
                                          </p:stCondLst>
                                          <p:endCondLst>
                                            <p:cond evt="onStopAudio" delay="0">
                                              <p:tgtEl>
                                                <p:sldTgt/>
                                              </p:tgtEl>
                                            </p:cond>
                                          </p:endCondLst>
                                        </p:cTn>
                                        <p:tgtEl>
                                          <p:sndTgt r:embed="rId2" name="March.wav"/>
                                        </p:tgtEl>
                                      </p:cMediaNode>
                                    </p:audio>
                                  </p:sub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pic>
        <p:nvPicPr>
          <p:cNvPr id="14" name="Graphic 13" descr="Close with solid fill">
            <a:extLst>
              <a:ext uri="{FF2B5EF4-FFF2-40B4-BE49-F238E27FC236}">
                <a16:creationId xmlns:a16="http://schemas.microsoft.com/office/drawing/2014/main" id="{37F495BA-6567-D983-A69A-F96F412EE9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46838" y="5931900"/>
            <a:ext cx="2347076" cy="2347076"/>
          </a:xfrm>
          <a:prstGeom prst="rect">
            <a:avLst/>
          </a:prstGeom>
        </p:spPr>
      </p:pic>
    </p:spTree>
    <p:extLst>
      <p:ext uri="{BB962C8B-B14F-4D97-AF65-F5344CB8AC3E}">
        <p14:creationId xmlns:p14="http://schemas.microsoft.com/office/powerpoint/2010/main" val="156226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8"/>
                                        </p:tgtEl>
                                      </p:cBhvr>
                                    </p:animEffect>
                                    <p:set>
                                      <p:cBhvr>
                                        <p:cTn id="7" dur="1" fill="hold">
                                          <p:stCondLst>
                                            <p:cond delay="499"/>
                                          </p:stCondLst>
                                        </p:cTn>
                                        <p:tgtEl>
                                          <p:spTgt spid="15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59"/>
                                        </p:tgtEl>
                                      </p:cBhvr>
                                    </p:animEffect>
                                    <p:set>
                                      <p:cBhvr>
                                        <p:cTn id="10" dur="1" fill="hold">
                                          <p:stCondLst>
                                            <p:cond delay="499"/>
                                          </p:stCondLst>
                                        </p:cTn>
                                        <p:tgtEl>
                                          <p:spTgt spid="159"/>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69"/>
                                        </p:tgtEl>
                                      </p:cBhvr>
                                    </p:animEffect>
                                    <p:set>
                                      <p:cBhvr>
                                        <p:cTn id="13" dur="1" fill="hold">
                                          <p:stCondLst>
                                            <p:cond delay="499"/>
                                          </p:stCondLst>
                                        </p:cTn>
                                        <p:tgtEl>
                                          <p:spTgt spid="169"/>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179"/>
                                        </p:tgtEl>
                                      </p:cBhvr>
                                    </p:animEffect>
                                    <p:set>
                                      <p:cBhvr>
                                        <p:cTn id="16" dur="1" fill="hold">
                                          <p:stCondLst>
                                            <p:cond delay="499"/>
                                          </p:stCondLst>
                                        </p:cTn>
                                        <p:tgtEl>
                                          <p:spTgt spid="179"/>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84"/>
                                        </p:tgtEl>
                                      </p:cBhvr>
                                    </p:animEffect>
                                    <p:set>
                                      <p:cBhvr>
                                        <p:cTn id="19" dur="1" fill="hold">
                                          <p:stCondLst>
                                            <p:cond delay="499"/>
                                          </p:stCondLst>
                                        </p:cTn>
                                        <p:tgtEl>
                                          <p:spTgt spid="184"/>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89"/>
                                        </p:tgtEl>
                                      </p:cBhvr>
                                    </p:animEffect>
                                    <p:set>
                                      <p:cBhvr>
                                        <p:cTn id="22" dur="1" fill="hold">
                                          <p:stCondLst>
                                            <p:cond delay="499"/>
                                          </p:stCondLst>
                                        </p:cTn>
                                        <p:tgtEl>
                                          <p:spTgt spid="189"/>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194"/>
                                        </p:tgtEl>
                                      </p:cBhvr>
                                    </p:animEffect>
                                    <p:set>
                                      <p:cBhvr>
                                        <p:cTn id="25" dur="1" fill="hold">
                                          <p:stCondLst>
                                            <p:cond delay="499"/>
                                          </p:stCondLst>
                                        </p:cTn>
                                        <p:tgtEl>
                                          <p:spTgt spid="194"/>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199"/>
                                        </p:tgtEl>
                                      </p:cBhvr>
                                    </p:animEffect>
                                    <p:set>
                                      <p:cBhvr>
                                        <p:cTn id="28" dur="1" fill="hold">
                                          <p:stCondLst>
                                            <p:cond delay="499"/>
                                          </p:stCondLst>
                                        </p:cTn>
                                        <p:tgtEl>
                                          <p:spTgt spid="199"/>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204"/>
                                        </p:tgtEl>
                                      </p:cBhvr>
                                    </p:animEffect>
                                    <p:set>
                                      <p:cBhvr>
                                        <p:cTn id="31" dur="1" fill="hold">
                                          <p:stCondLst>
                                            <p:cond delay="499"/>
                                          </p:stCondLst>
                                        </p:cTn>
                                        <p:tgtEl>
                                          <p:spTgt spid="204"/>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214"/>
                                        </p:tgtEl>
                                      </p:cBhvr>
                                    </p:animEffect>
                                    <p:set>
                                      <p:cBhvr>
                                        <p:cTn id="34" dur="1" fill="hold">
                                          <p:stCondLst>
                                            <p:cond delay="499"/>
                                          </p:stCondLst>
                                        </p:cTn>
                                        <p:tgtEl>
                                          <p:spTgt spid="214"/>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164"/>
                                        </p:tgtEl>
                                      </p:cBhvr>
                                    </p:animEffect>
                                    <p:set>
                                      <p:cBhvr>
                                        <p:cTn id="37" dur="1" fill="hold">
                                          <p:stCondLst>
                                            <p:cond delay="499"/>
                                          </p:stCondLst>
                                        </p:cTn>
                                        <p:tgtEl>
                                          <p:spTgt spid="164"/>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1.25E-6 -4.5679E-6 L -0.05937 -0.0733 " pathEditMode="relative" rAng="0" ptsTypes="AA">
                                      <p:cBhvr>
                                        <p:cTn id="40" dur="2000" fill="hold"/>
                                        <p:tgtEl>
                                          <p:spTgt spid="209"/>
                                        </p:tgtEl>
                                        <p:attrNameLst>
                                          <p:attrName>ppt_x</p:attrName>
                                          <p:attrName>ppt_y</p:attrName>
                                        </p:attrNameLst>
                                      </p:cBhvr>
                                      <p:rCtr x="-2969" y="-3673"/>
                                    </p:animMotion>
                                  </p:childTnLst>
                                </p:cTn>
                              </p:par>
                            </p:childTnLst>
                          </p:cTn>
                        </p:par>
                        <p:par>
                          <p:cTn id="41" fill="hold">
                            <p:stCondLst>
                              <p:cond delay="2500"/>
                            </p:stCondLst>
                            <p:childTnLst>
                              <p:par>
                                <p:cTn id="42" presetID="6" presetClass="emph" presetSubtype="0" fill="hold" nodeType="afterEffect">
                                  <p:stCondLst>
                                    <p:cond delay="0"/>
                                  </p:stCondLst>
                                  <p:childTnLst>
                                    <p:animScale>
                                      <p:cBhvr>
                                        <p:cTn id="43" dur="2000" fill="hold"/>
                                        <p:tgtEl>
                                          <p:spTgt spid="209"/>
                                        </p:tgtEl>
                                      </p:cBhvr>
                                      <p:by x="150000" y="150000"/>
                                    </p:animScale>
                                  </p:childTnLst>
                                  <p:subTnLst>
                                    <p:audio>
                                      <p:cMediaNode>
                                        <p:cTn display="0" masterRel="sameClick">
                                          <p:stCondLst>
                                            <p:cond evt="begin" delay="0">
                                              <p:tn val="42"/>
                                            </p:cond>
                                          </p:stCondLst>
                                          <p:endCondLst>
                                            <p:cond evt="onStopAudio" delay="0">
                                              <p:tgtEl>
                                                <p:sldTgt/>
                                              </p:tgtEl>
                                            </p:cond>
                                          </p:endCondLst>
                                        </p:cTn>
                                        <p:tgtEl>
                                          <p:sndTgt r:embed="rId2" name="Nove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pic>
        <p:nvPicPr>
          <p:cNvPr id="14" name="Graphic 13" descr="Close with solid fill">
            <a:extLst>
              <a:ext uri="{FF2B5EF4-FFF2-40B4-BE49-F238E27FC236}">
                <a16:creationId xmlns:a16="http://schemas.microsoft.com/office/drawing/2014/main" id="{37F495BA-6567-D983-A69A-F96F412EE9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46838" y="5931900"/>
            <a:ext cx="2347076" cy="2347076"/>
          </a:xfrm>
          <a:prstGeom prst="rect">
            <a:avLst/>
          </a:prstGeom>
        </p:spPr>
      </p:pic>
    </p:spTree>
    <p:extLst>
      <p:ext uri="{BB962C8B-B14F-4D97-AF65-F5344CB8AC3E}">
        <p14:creationId xmlns:p14="http://schemas.microsoft.com/office/powerpoint/2010/main" val="221954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8"/>
                                        </p:tgtEl>
                                      </p:cBhvr>
                                    </p:animEffect>
                                    <p:set>
                                      <p:cBhvr>
                                        <p:cTn id="7" dur="1" fill="hold">
                                          <p:stCondLst>
                                            <p:cond delay="499"/>
                                          </p:stCondLst>
                                        </p:cTn>
                                        <p:tgtEl>
                                          <p:spTgt spid="15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59"/>
                                        </p:tgtEl>
                                      </p:cBhvr>
                                    </p:animEffect>
                                    <p:set>
                                      <p:cBhvr>
                                        <p:cTn id="10" dur="1" fill="hold">
                                          <p:stCondLst>
                                            <p:cond delay="499"/>
                                          </p:stCondLst>
                                        </p:cTn>
                                        <p:tgtEl>
                                          <p:spTgt spid="159"/>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69"/>
                                        </p:tgtEl>
                                      </p:cBhvr>
                                    </p:animEffect>
                                    <p:set>
                                      <p:cBhvr>
                                        <p:cTn id="13" dur="1" fill="hold">
                                          <p:stCondLst>
                                            <p:cond delay="499"/>
                                          </p:stCondLst>
                                        </p:cTn>
                                        <p:tgtEl>
                                          <p:spTgt spid="169"/>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179"/>
                                        </p:tgtEl>
                                      </p:cBhvr>
                                    </p:animEffect>
                                    <p:set>
                                      <p:cBhvr>
                                        <p:cTn id="16" dur="1" fill="hold">
                                          <p:stCondLst>
                                            <p:cond delay="499"/>
                                          </p:stCondLst>
                                        </p:cTn>
                                        <p:tgtEl>
                                          <p:spTgt spid="179"/>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84"/>
                                        </p:tgtEl>
                                      </p:cBhvr>
                                    </p:animEffect>
                                    <p:set>
                                      <p:cBhvr>
                                        <p:cTn id="19" dur="1" fill="hold">
                                          <p:stCondLst>
                                            <p:cond delay="499"/>
                                          </p:stCondLst>
                                        </p:cTn>
                                        <p:tgtEl>
                                          <p:spTgt spid="184"/>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94"/>
                                        </p:tgtEl>
                                      </p:cBhvr>
                                    </p:animEffect>
                                    <p:set>
                                      <p:cBhvr>
                                        <p:cTn id="22" dur="1" fill="hold">
                                          <p:stCondLst>
                                            <p:cond delay="499"/>
                                          </p:stCondLst>
                                        </p:cTn>
                                        <p:tgtEl>
                                          <p:spTgt spid="194"/>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199"/>
                                        </p:tgtEl>
                                      </p:cBhvr>
                                    </p:animEffect>
                                    <p:set>
                                      <p:cBhvr>
                                        <p:cTn id="25" dur="1" fill="hold">
                                          <p:stCondLst>
                                            <p:cond delay="499"/>
                                          </p:stCondLst>
                                        </p:cTn>
                                        <p:tgtEl>
                                          <p:spTgt spid="199"/>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204"/>
                                        </p:tgtEl>
                                      </p:cBhvr>
                                    </p:animEffect>
                                    <p:set>
                                      <p:cBhvr>
                                        <p:cTn id="28" dur="1" fill="hold">
                                          <p:stCondLst>
                                            <p:cond delay="499"/>
                                          </p:stCondLst>
                                        </p:cTn>
                                        <p:tgtEl>
                                          <p:spTgt spid="204"/>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214"/>
                                        </p:tgtEl>
                                      </p:cBhvr>
                                    </p:animEffect>
                                    <p:set>
                                      <p:cBhvr>
                                        <p:cTn id="31" dur="1" fill="hold">
                                          <p:stCondLst>
                                            <p:cond delay="499"/>
                                          </p:stCondLst>
                                        </p:cTn>
                                        <p:tgtEl>
                                          <p:spTgt spid="214"/>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164"/>
                                        </p:tgtEl>
                                      </p:cBhvr>
                                    </p:animEffect>
                                    <p:set>
                                      <p:cBhvr>
                                        <p:cTn id="34" dur="1" fill="hold">
                                          <p:stCondLst>
                                            <p:cond delay="499"/>
                                          </p:stCondLst>
                                        </p:cTn>
                                        <p:tgtEl>
                                          <p:spTgt spid="164"/>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209"/>
                                        </p:tgtEl>
                                      </p:cBhvr>
                                    </p:animEffect>
                                    <p:set>
                                      <p:cBhvr>
                                        <p:cTn id="37" dur="1" fill="hold">
                                          <p:stCondLst>
                                            <p:cond delay="499"/>
                                          </p:stCondLst>
                                        </p:cTn>
                                        <p:tgtEl>
                                          <p:spTgt spid="209"/>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3.05556E-6 2.22222E-6 L -0.14427 0.00802 " pathEditMode="relative" rAng="0" ptsTypes="AA">
                                      <p:cBhvr>
                                        <p:cTn id="40" dur="2000" fill="hold"/>
                                        <p:tgtEl>
                                          <p:spTgt spid="189"/>
                                        </p:tgtEl>
                                        <p:attrNameLst>
                                          <p:attrName>ppt_x</p:attrName>
                                          <p:attrName>ppt_y</p:attrName>
                                        </p:attrNameLst>
                                      </p:cBhvr>
                                      <p:rCtr x="-7214" y="401"/>
                                    </p:animMotion>
                                  </p:childTnLst>
                                </p:cTn>
                              </p:par>
                            </p:childTnLst>
                          </p:cTn>
                        </p:par>
                        <p:par>
                          <p:cTn id="41" fill="hold">
                            <p:stCondLst>
                              <p:cond delay="2500"/>
                            </p:stCondLst>
                            <p:childTnLst>
                              <p:par>
                                <p:cTn id="42" presetID="6" presetClass="emph" presetSubtype="0" fill="hold" nodeType="afterEffect">
                                  <p:stCondLst>
                                    <p:cond delay="0"/>
                                  </p:stCondLst>
                                  <p:childTnLst>
                                    <p:animScale>
                                      <p:cBhvr>
                                        <p:cTn id="43" dur="2000" fill="hold"/>
                                        <p:tgtEl>
                                          <p:spTgt spid="189"/>
                                        </p:tgtEl>
                                      </p:cBhvr>
                                      <p:by x="150000" y="150000"/>
                                    </p:animScale>
                                  </p:childTnLst>
                                  <p:subTnLst>
                                    <p:audio>
                                      <p:cMediaNode>
                                        <p:cTn display="0" masterRel="sameClick">
                                          <p:stCondLst>
                                            <p:cond evt="begin" delay="0">
                                              <p:tn val="42"/>
                                            </p:cond>
                                          </p:stCondLst>
                                          <p:endCondLst>
                                            <p:cond evt="onStopAudio" delay="0">
                                              <p:tgtEl>
                                                <p:sldTgt/>
                                              </p:tgtEl>
                                            </p:cond>
                                          </p:endCondLst>
                                        </p:cTn>
                                        <p:tgtEl>
                                          <p:sndTgt r:embed="rId2" name="Jul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pic>
        <p:nvPicPr>
          <p:cNvPr id="14" name="Graphic 13" descr="Close with solid fill">
            <a:extLst>
              <a:ext uri="{FF2B5EF4-FFF2-40B4-BE49-F238E27FC236}">
                <a16:creationId xmlns:a16="http://schemas.microsoft.com/office/drawing/2014/main" id="{37F495BA-6567-D983-A69A-F96F412EE9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46838" y="5931900"/>
            <a:ext cx="2347076" cy="2347076"/>
          </a:xfrm>
          <a:prstGeom prst="rect">
            <a:avLst/>
          </a:prstGeom>
        </p:spPr>
      </p:pic>
    </p:spTree>
    <p:extLst>
      <p:ext uri="{BB962C8B-B14F-4D97-AF65-F5344CB8AC3E}">
        <p14:creationId xmlns:p14="http://schemas.microsoft.com/office/powerpoint/2010/main" val="48358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8"/>
                                        </p:tgtEl>
                                      </p:cBhvr>
                                    </p:animEffect>
                                    <p:set>
                                      <p:cBhvr>
                                        <p:cTn id="7" dur="1" fill="hold">
                                          <p:stCondLst>
                                            <p:cond delay="499"/>
                                          </p:stCondLst>
                                        </p:cTn>
                                        <p:tgtEl>
                                          <p:spTgt spid="15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59"/>
                                        </p:tgtEl>
                                      </p:cBhvr>
                                    </p:animEffect>
                                    <p:set>
                                      <p:cBhvr>
                                        <p:cTn id="10" dur="1" fill="hold">
                                          <p:stCondLst>
                                            <p:cond delay="499"/>
                                          </p:stCondLst>
                                        </p:cTn>
                                        <p:tgtEl>
                                          <p:spTgt spid="159"/>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69"/>
                                        </p:tgtEl>
                                      </p:cBhvr>
                                    </p:animEffect>
                                    <p:set>
                                      <p:cBhvr>
                                        <p:cTn id="13" dur="1" fill="hold">
                                          <p:stCondLst>
                                            <p:cond delay="499"/>
                                          </p:stCondLst>
                                        </p:cTn>
                                        <p:tgtEl>
                                          <p:spTgt spid="169"/>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179"/>
                                        </p:tgtEl>
                                      </p:cBhvr>
                                    </p:animEffect>
                                    <p:set>
                                      <p:cBhvr>
                                        <p:cTn id="16" dur="1" fill="hold">
                                          <p:stCondLst>
                                            <p:cond delay="499"/>
                                          </p:stCondLst>
                                        </p:cTn>
                                        <p:tgtEl>
                                          <p:spTgt spid="179"/>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84"/>
                                        </p:tgtEl>
                                      </p:cBhvr>
                                    </p:animEffect>
                                    <p:set>
                                      <p:cBhvr>
                                        <p:cTn id="19" dur="1" fill="hold">
                                          <p:stCondLst>
                                            <p:cond delay="499"/>
                                          </p:stCondLst>
                                        </p:cTn>
                                        <p:tgtEl>
                                          <p:spTgt spid="184"/>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94"/>
                                        </p:tgtEl>
                                      </p:cBhvr>
                                    </p:animEffect>
                                    <p:set>
                                      <p:cBhvr>
                                        <p:cTn id="22" dur="1" fill="hold">
                                          <p:stCondLst>
                                            <p:cond delay="499"/>
                                          </p:stCondLst>
                                        </p:cTn>
                                        <p:tgtEl>
                                          <p:spTgt spid="194"/>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204"/>
                                        </p:tgtEl>
                                      </p:cBhvr>
                                    </p:animEffect>
                                    <p:set>
                                      <p:cBhvr>
                                        <p:cTn id="25" dur="1" fill="hold">
                                          <p:stCondLst>
                                            <p:cond delay="499"/>
                                          </p:stCondLst>
                                        </p:cTn>
                                        <p:tgtEl>
                                          <p:spTgt spid="204"/>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214"/>
                                        </p:tgtEl>
                                      </p:cBhvr>
                                    </p:animEffect>
                                    <p:set>
                                      <p:cBhvr>
                                        <p:cTn id="28" dur="1" fill="hold">
                                          <p:stCondLst>
                                            <p:cond delay="499"/>
                                          </p:stCondLst>
                                        </p:cTn>
                                        <p:tgtEl>
                                          <p:spTgt spid="214"/>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164"/>
                                        </p:tgtEl>
                                      </p:cBhvr>
                                    </p:animEffect>
                                    <p:set>
                                      <p:cBhvr>
                                        <p:cTn id="31" dur="1" fill="hold">
                                          <p:stCondLst>
                                            <p:cond delay="499"/>
                                          </p:stCondLst>
                                        </p:cTn>
                                        <p:tgtEl>
                                          <p:spTgt spid="164"/>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209"/>
                                        </p:tgtEl>
                                      </p:cBhvr>
                                    </p:animEffect>
                                    <p:set>
                                      <p:cBhvr>
                                        <p:cTn id="34" dur="1" fill="hold">
                                          <p:stCondLst>
                                            <p:cond delay="499"/>
                                          </p:stCondLst>
                                        </p:cTn>
                                        <p:tgtEl>
                                          <p:spTgt spid="209"/>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189"/>
                                        </p:tgtEl>
                                      </p:cBhvr>
                                    </p:animEffect>
                                    <p:set>
                                      <p:cBhvr>
                                        <p:cTn id="37" dur="1" fill="hold">
                                          <p:stCondLst>
                                            <p:cond delay="499"/>
                                          </p:stCondLst>
                                        </p:cTn>
                                        <p:tgtEl>
                                          <p:spTgt spid="189"/>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3.05556E-6 -4.5679E-6 L 0.33246 -0.09382 " pathEditMode="relative" rAng="0" ptsTypes="AA">
                                      <p:cBhvr>
                                        <p:cTn id="40" dur="2000" fill="hold"/>
                                        <p:tgtEl>
                                          <p:spTgt spid="199"/>
                                        </p:tgtEl>
                                        <p:attrNameLst>
                                          <p:attrName>ppt_x</p:attrName>
                                          <p:attrName>ppt_y</p:attrName>
                                        </p:attrNameLst>
                                      </p:cBhvr>
                                      <p:rCtr x="16623" y="-4691"/>
                                    </p:animMotion>
                                  </p:childTnLst>
                                </p:cTn>
                              </p:par>
                            </p:childTnLst>
                          </p:cTn>
                        </p:par>
                        <p:par>
                          <p:cTn id="41" fill="hold">
                            <p:stCondLst>
                              <p:cond delay="2500"/>
                            </p:stCondLst>
                            <p:childTnLst>
                              <p:par>
                                <p:cTn id="42" presetID="6" presetClass="emph" presetSubtype="0" fill="hold" nodeType="afterEffect">
                                  <p:stCondLst>
                                    <p:cond delay="0"/>
                                  </p:stCondLst>
                                  <p:childTnLst>
                                    <p:animScale>
                                      <p:cBhvr>
                                        <p:cTn id="43" dur="2000" fill="hold"/>
                                        <p:tgtEl>
                                          <p:spTgt spid="199"/>
                                        </p:tgtEl>
                                      </p:cBhvr>
                                      <p:by x="150000" y="150000"/>
                                    </p:animScale>
                                  </p:childTnLst>
                                  <p:subTnLst>
                                    <p:audio>
                                      <p:cMediaNode>
                                        <p:cTn display="0" masterRel="sameClick">
                                          <p:stCondLst>
                                            <p:cond evt="begin" delay="0">
                                              <p:tn val="42"/>
                                            </p:cond>
                                          </p:stCondLst>
                                          <p:endCondLst>
                                            <p:cond evt="onStopAudio" delay="0">
                                              <p:tgtEl>
                                                <p:sldTgt/>
                                              </p:tgtEl>
                                            </p:cond>
                                          </p:endCondLst>
                                        </p:cTn>
                                        <p:tgtEl>
                                          <p:sndTgt r:embed="rId2" name="Septe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912BF19-CE0F-335C-BAE4-3068C87730ED}"/>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3480143" y="1348387"/>
            <a:ext cx="11920851" cy="6954488"/>
            <a:chOff x="0" y="0"/>
            <a:chExt cx="4654524" cy="2715396"/>
          </a:xfrm>
        </p:grpSpPr>
        <p:sp>
          <p:nvSpPr>
            <p:cNvPr id="3" name="Freeform 3"/>
            <p:cNvSpPr/>
            <p:nvPr/>
          </p:nvSpPr>
          <p:spPr>
            <a:xfrm>
              <a:off x="0" y="0"/>
              <a:ext cx="4654524" cy="2715396"/>
            </a:xfrm>
            <a:custGeom>
              <a:avLst/>
              <a:gdLst/>
              <a:ahLst/>
              <a:cxnLst/>
              <a:rect l="l" t="t" r="r" b="b"/>
              <a:pathLst>
                <a:path w="4654524" h="2715396">
                  <a:moveTo>
                    <a:pt x="12339" y="0"/>
                  </a:moveTo>
                  <a:lnTo>
                    <a:pt x="4642184" y="0"/>
                  </a:lnTo>
                  <a:cubicBezTo>
                    <a:pt x="4645457" y="0"/>
                    <a:pt x="4648596" y="1300"/>
                    <a:pt x="4650910" y="3614"/>
                  </a:cubicBezTo>
                  <a:cubicBezTo>
                    <a:pt x="4653224" y="5928"/>
                    <a:pt x="4654524" y="9067"/>
                    <a:pt x="4654524" y="12339"/>
                  </a:cubicBezTo>
                  <a:lnTo>
                    <a:pt x="4654524" y="2703057"/>
                  </a:lnTo>
                  <a:cubicBezTo>
                    <a:pt x="4654524" y="2706329"/>
                    <a:pt x="4653224" y="2709468"/>
                    <a:pt x="4650910" y="2711782"/>
                  </a:cubicBezTo>
                  <a:cubicBezTo>
                    <a:pt x="4648596" y="2714096"/>
                    <a:pt x="4645457" y="2715396"/>
                    <a:pt x="4642184" y="2715396"/>
                  </a:cubicBezTo>
                  <a:lnTo>
                    <a:pt x="12339" y="2715396"/>
                  </a:lnTo>
                  <a:cubicBezTo>
                    <a:pt x="9067" y="2715396"/>
                    <a:pt x="5928" y="2714096"/>
                    <a:pt x="3614" y="2711782"/>
                  </a:cubicBezTo>
                  <a:cubicBezTo>
                    <a:pt x="1300" y="2709468"/>
                    <a:pt x="0" y="2706329"/>
                    <a:pt x="0" y="2703057"/>
                  </a:cubicBezTo>
                  <a:lnTo>
                    <a:pt x="0" y="12339"/>
                  </a:lnTo>
                  <a:cubicBezTo>
                    <a:pt x="0" y="9067"/>
                    <a:pt x="1300" y="5928"/>
                    <a:pt x="3614" y="3614"/>
                  </a:cubicBezTo>
                  <a:cubicBezTo>
                    <a:pt x="5928" y="1300"/>
                    <a:pt x="9067" y="0"/>
                    <a:pt x="12339" y="0"/>
                  </a:cubicBezTo>
                  <a:close/>
                </a:path>
              </a:pathLst>
            </a:custGeom>
            <a:solidFill>
              <a:srgbClr val="3D468A"/>
            </a:solidFill>
            <a:ln w="38100" cap="sq">
              <a:solidFill>
                <a:srgbClr val="000000"/>
              </a:solidFill>
              <a:prstDash val="solid"/>
              <a:miter/>
            </a:ln>
          </p:spPr>
          <p:txBody>
            <a:bodyPr/>
            <a:lstStyle/>
            <a:p>
              <a:endParaRPr lang="en-US"/>
            </a:p>
          </p:txBody>
        </p:sp>
        <p:sp>
          <p:nvSpPr>
            <p:cNvPr id="4" name="TextBox 4"/>
            <p:cNvSpPr txBox="1"/>
            <p:nvPr/>
          </p:nvSpPr>
          <p:spPr>
            <a:xfrm>
              <a:off x="0" y="-38100"/>
              <a:ext cx="4654524" cy="275349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166343" y="1666256"/>
            <a:ext cx="11955313" cy="6954488"/>
            <a:chOff x="0" y="0"/>
            <a:chExt cx="4667980" cy="2715396"/>
          </a:xfrm>
        </p:grpSpPr>
        <p:sp>
          <p:nvSpPr>
            <p:cNvPr id="6" name="Freeform 6"/>
            <p:cNvSpPr/>
            <p:nvPr/>
          </p:nvSpPr>
          <p:spPr>
            <a:xfrm>
              <a:off x="0" y="0"/>
              <a:ext cx="4667980" cy="2715396"/>
            </a:xfrm>
            <a:custGeom>
              <a:avLst/>
              <a:gdLst/>
              <a:ahLst/>
              <a:cxnLst/>
              <a:rect l="l" t="t" r="r" b="b"/>
              <a:pathLst>
                <a:path w="4667980" h="2715396">
                  <a:moveTo>
                    <a:pt x="12304" y="0"/>
                  </a:moveTo>
                  <a:lnTo>
                    <a:pt x="4655676" y="0"/>
                  </a:lnTo>
                  <a:cubicBezTo>
                    <a:pt x="4662471" y="0"/>
                    <a:pt x="4667980" y="5509"/>
                    <a:pt x="4667980" y="12304"/>
                  </a:cubicBezTo>
                  <a:lnTo>
                    <a:pt x="4667980" y="2703092"/>
                  </a:lnTo>
                  <a:cubicBezTo>
                    <a:pt x="4667980" y="2709888"/>
                    <a:pt x="4662471" y="2715396"/>
                    <a:pt x="4655676" y="2715396"/>
                  </a:cubicBezTo>
                  <a:lnTo>
                    <a:pt x="12304" y="2715396"/>
                  </a:lnTo>
                  <a:cubicBezTo>
                    <a:pt x="5509" y="2715396"/>
                    <a:pt x="0" y="2709888"/>
                    <a:pt x="0" y="2703092"/>
                  </a:cubicBezTo>
                  <a:lnTo>
                    <a:pt x="0" y="12304"/>
                  </a:lnTo>
                  <a:cubicBezTo>
                    <a:pt x="0" y="5509"/>
                    <a:pt x="5509" y="0"/>
                    <a:pt x="12304"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4667980" cy="275349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549473" y="4829128"/>
            <a:ext cx="7750890" cy="1337104"/>
            <a:chOff x="0" y="0"/>
            <a:chExt cx="3026353" cy="522075"/>
          </a:xfrm>
        </p:grpSpPr>
        <p:sp>
          <p:nvSpPr>
            <p:cNvPr id="9" name="Freeform 9"/>
            <p:cNvSpPr/>
            <p:nvPr/>
          </p:nvSpPr>
          <p:spPr>
            <a:xfrm>
              <a:off x="0" y="0"/>
              <a:ext cx="3026353" cy="522075"/>
            </a:xfrm>
            <a:custGeom>
              <a:avLst/>
              <a:gdLst/>
              <a:ahLst/>
              <a:cxnLst/>
              <a:rect l="l" t="t" r="r" b="b"/>
              <a:pathLst>
                <a:path w="3026353" h="522075">
                  <a:moveTo>
                    <a:pt x="18978" y="0"/>
                  </a:moveTo>
                  <a:lnTo>
                    <a:pt x="3007375" y="0"/>
                  </a:lnTo>
                  <a:cubicBezTo>
                    <a:pt x="3012409" y="0"/>
                    <a:pt x="3017236" y="1999"/>
                    <a:pt x="3020795" y="5559"/>
                  </a:cubicBezTo>
                  <a:cubicBezTo>
                    <a:pt x="3024354" y="9118"/>
                    <a:pt x="3026353" y="13945"/>
                    <a:pt x="3026353" y="18978"/>
                  </a:cubicBezTo>
                  <a:lnTo>
                    <a:pt x="3026353" y="503097"/>
                  </a:lnTo>
                  <a:cubicBezTo>
                    <a:pt x="3026353" y="508131"/>
                    <a:pt x="3024354" y="512958"/>
                    <a:pt x="3020795" y="516517"/>
                  </a:cubicBezTo>
                  <a:cubicBezTo>
                    <a:pt x="3017236" y="520076"/>
                    <a:pt x="3012409" y="522075"/>
                    <a:pt x="3007375" y="522075"/>
                  </a:cubicBezTo>
                  <a:lnTo>
                    <a:pt x="18978" y="522075"/>
                  </a:lnTo>
                  <a:cubicBezTo>
                    <a:pt x="13945" y="522075"/>
                    <a:pt x="9118" y="520076"/>
                    <a:pt x="5559" y="516517"/>
                  </a:cubicBezTo>
                  <a:cubicBezTo>
                    <a:pt x="1999" y="512958"/>
                    <a:pt x="0" y="508131"/>
                    <a:pt x="0" y="503097"/>
                  </a:cubicBezTo>
                  <a:lnTo>
                    <a:pt x="0" y="18978"/>
                  </a:lnTo>
                  <a:cubicBezTo>
                    <a:pt x="0" y="13945"/>
                    <a:pt x="1999" y="9118"/>
                    <a:pt x="5559" y="5559"/>
                  </a:cubicBezTo>
                  <a:cubicBezTo>
                    <a:pt x="9118" y="1999"/>
                    <a:pt x="13945" y="0"/>
                    <a:pt x="18978" y="0"/>
                  </a:cubicBezTo>
                  <a:close/>
                </a:path>
              </a:pathLst>
            </a:custGeom>
            <a:solidFill>
              <a:srgbClr val="FFD066"/>
            </a:solidFill>
            <a:ln w="38100" cap="sq">
              <a:solidFill>
                <a:srgbClr val="000000"/>
              </a:solidFill>
              <a:prstDash val="solid"/>
              <a:miter/>
            </a:ln>
          </p:spPr>
          <p:txBody>
            <a:bodyPr/>
            <a:lstStyle/>
            <a:p>
              <a:endParaRPr lang="en-US"/>
            </a:p>
          </p:txBody>
        </p:sp>
        <p:sp>
          <p:nvSpPr>
            <p:cNvPr id="10" name="TextBox 10"/>
            <p:cNvSpPr txBox="1"/>
            <p:nvPr/>
          </p:nvSpPr>
          <p:spPr>
            <a:xfrm>
              <a:off x="0" y="-38100"/>
              <a:ext cx="3026353" cy="5601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41544">
            <a:off x="11647571" y="8590625"/>
            <a:ext cx="4979460" cy="873089"/>
            <a:chOff x="0" y="0"/>
            <a:chExt cx="1557606" cy="273108"/>
          </a:xfrm>
        </p:grpSpPr>
        <p:sp>
          <p:nvSpPr>
            <p:cNvPr id="12" name="Freeform 12"/>
            <p:cNvSpPr/>
            <p:nvPr/>
          </p:nvSpPr>
          <p:spPr>
            <a:xfrm>
              <a:off x="0" y="0"/>
              <a:ext cx="1557606" cy="273108"/>
            </a:xfrm>
            <a:custGeom>
              <a:avLst/>
              <a:gdLst/>
              <a:ahLst/>
              <a:cxnLst/>
              <a:rect l="l" t="t" r="r" b="b"/>
              <a:pathLst>
                <a:path w="1557606" h="273108">
                  <a:moveTo>
                    <a:pt x="778803" y="0"/>
                  </a:moveTo>
                  <a:cubicBezTo>
                    <a:pt x="348682" y="0"/>
                    <a:pt x="0" y="61137"/>
                    <a:pt x="0" y="136554"/>
                  </a:cubicBezTo>
                  <a:cubicBezTo>
                    <a:pt x="0" y="211970"/>
                    <a:pt x="348682" y="273108"/>
                    <a:pt x="778803" y="273108"/>
                  </a:cubicBezTo>
                  <a:cubicBezTo>
                    <a:pt x="1208924" y="273108"/>
                    <a:pt x="1557606" y="211970"/>
                    <a:pt x="1557606" y="136554"/>
                  </a:cubicBezTo>
                  <a:cubicBezTo>
                    <a:pt x="1557606" y="61137"/>
                    <a:pt x="1208924" y="0"/>
                    <a:pt x="778803" y="0"/>
                  </a:cubicBezTo>
                  <a:close/>
                </a:path>
              </a:pathLst>
            </a:custGeom>
            <a:solidFill>
              <a:srgbClr val="000000">
                <a:alpha val="40000"/>
              </a:srgbClr>
            </a:solidFill>
          </p:spPr>
          <p:txBody>
            <a:bodyPr/>
            <a:lstStyle/>
            <a:p>
              <a:endParaRPr lang="en-US"/>
            </a:p>
          </p:txBody>
        </p:sp>
        <p:sp>
          <p:nvSpPr>
            <p:cNvPr id="13" name="TextBox 13"/>
            <p:cNvSpPr txBox="1"/>
            <p:nvPr/>
          </p:nvSpPr>
          <p:spPr>
            <a:xfrm>
              <a:off x="146026" y="-12496"/>
              <a:ext cx="1265555" cy="2600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41544">
            <a:off x="1121735" y="6450961"/>
            <a:ext cx="3117372" cy="873089"/>
            <a:chOff x="0" y="0"/>
            <a:chExt cx="975133" cy="273108"/>
          </a:xfrm>
        </p:grpSpPr>
        <p:sp>
          <p:nvSpPr>
            <p:cNvPr id="15" name="Freeform 15"/>
            <p:cNvSpPr/>
            <p:nvPr/>
          </p:nvSpPr>
          <p:spPr>
            <a:xfrm>
              <a:off x="0" y="0"/>
              <a:ext cx="975133" cy="273108"/>
            </a:xfrm>
            <a:custGeom>
              <a:avLst/>
              <a:gdLst/>
              <a:ahLst/>
              <a:cxnLst/>
              <a:rect l="l" t="t" r="r" b="b"/>
              <a:pathLst>
                <a:path w="975133" h="273108">
                  <a:moveTo>
                    <a:pt x="487567" y="0"/>
                  </a:moveTo>
                  <a:cubicBezTo>
                    <a:pt x="218291" y="0"/>
                    <a:pt x="0" y="61137"/>
                    <a:pt x="0" y="136554"/>
                  </a:cubicBezTo>
                  <a:cubicBezTo>
                    <a:pt x="0" y="211970"/>
                    <a:pt x="218291" y="273108"/>
                    <a:pt x="487567" y="273108"/>
                  </a:cubicBezTo>
                  <a:cubicBezTo>
                    <a:pt x="756842" y="273108"/>
                    <a:pt x="975133" y="211970"/>
                    <a:pt x="975133" y="136554"/>
                  </a:cubicBezTo>
                  <a:cubicBezTo>
                    <a:pt x="975133" y="61137"/>
                    <a:pt x="756842" y="0"/>
                    <a:pt x="487567" y="0"/>
                  </a:cubicBezTo>
                  <a:close/>
                </a:path>
              </a:pathLst>
            </a:custGeom>
            <a:solidFill>
              <a:srgbClr val="000000">
                <a:alpha val="40000"/>
              </a:srgbClr>
            </a:solidFill>
          </p:spPr>
          <p:txBody>
            <a:bodyPr/>
            <a:lstStyle/>
            <a:p>
              <a:endParaRPr lang="en-US"/>
            </a:p>
          </p:txBody>
        </p:sp>
        <p:sp>
          <p:nvSpPr>
            <p:cNvPr id="16" name="TextBox 16"/>
            <p:cNvSpPr txBox="1"/>
            <p:nvPr/>
          </p:nvSpPr>
          <p:spPr>
            <a:xfrm>
              <a:off x="91419" y="-12496"/>
              <a:ext cx="792296" cy="2600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rot="1835333">
            <a:off x="12418093" y="6653391"/>
            <a:ext cx="3860495" cy="3298969"/>
          </a:xfrm>
          <a:custGeom>
            <a:avLst/>
            <a:gdLst/>
            <a:ahLst/>
            <a:cxnLst/>
            <a:rect l="l" t="t" r="r" b="b"/>
            <a:pathLst>
              <a:path w="3860495" h="3298969">
                <a:moveTo>
                  <a:pt x="0" y="0"/>
                </a:moveTo>
                <a:lnTo>
                  <a:pt x="3860495" y="0"/>
                </a:lnTo>
                <a:lnTo>
                  <a:pt x="3860495" y="3298969"/>
                </a:lnTo>
                <a:lnTo>
                  <a:pt x="0" y="3298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flipH="1">
            <a:off x="1335020" y="4074968"/>
            <a:ext cx="2532162" cy="3129639"/>
          </a:xfrm>
          <a:custGeom>
            <a:avLst/>
            <a:gdLst/>
            <a:ahLst/>
            <a:cxnLst/>
            <a:rect l="l" t="t" r="r" b="b"/>
            <a:pathLst>
              <a:path w="2532162" h="3129639">
                <a:moveTo>
                  <a:pt x="2532162" y="0"/>
                </a:moveTo>
                <a:lnTo>
                  <a:pt x="0" y="0"/>
                </a:lnTo>
                <a:lnTo>
                  <a:pt x="0" y="3129639"/>
                </a:lnTo>
                <a:lnTo>
                  <a:pt x="2532162" y="3129639"/>
                </a:lnTo>
                <a:lnTo>
                  <a:pt x="253216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19"/>
          <p:cNvSpPr txBox="1"/>
          <p:nvPr/>
        </p:nvSpPr>
        <p:spPr>
          <a:xfrm>
            <a:off x="3566442" y="2879180"/>
            <a:ext cx="11370928" cy="1514389"/>
          </a:xfrm>
          <a:prstGeom prst="rect">
            <a:avLst/>
          </a:prstGeom>
        </p:spPr>
        <p:txBody>
          <a:bodyPr wrap="square" lIns="0" tIns="0" rIns="0" bIns="0" rtlCol="0" anchor="t">
            <a:spAutoFit/>
          </a:bodyPr>
          <a:lstStyle/>
          <a:p>
            <a:pPr marL="0" lvl="0" indent="0" algn="ctr">
              <a:lnSpc>
                <a:spcPts val="12461"/>
              </a:lnSpc>
              <a:spcBef>
                <a:spcPct val="0"/>
              </a:spcBef>
            </a:pPr>
            <a:r>
              <a:rPr lang="en-US" sz="10400" dirty="0">
                <a:solidFill>
                  <a:srgbClr val="000000"/>
                </a:solidFill>
                <a:latin typeface="Fredoka One" panose="02000000000000000000" pitchFamily="2" charset="0"/>
              </a:rPr>
              <a:t>Congratulations!</a:t>
            </a:r>
          </a:p>
        </p:txBody>
      </p:sp>
      <p:sp>
        <p:nvSpPr>
          <p:cNvPr id="20" name="TextBox 20"/>
          <p:cNvSpPr txBox="1"/>
          <p:nvPr/>
        </p:nvSpPr>
        <p:spPr>
          <a:xfrm>
            <a:off x="6164206" y="5276612"/>
            <a:ext cx="6344060" cy="644472"/>
          </a:xfrm>
          <a:prstGeom prst="rect">
            <a:avLst/>
          </a:prstGeom>
        </p:spPr>
        <p:txBody>
          <a:bodyPr lIns="0" tIns="0" rIns="0" bIns="0" rtlCol="0" anchor="t">
            <a:spAutoFit/>
          </a:bodyPr>
          <a:lstStyle/>
          <a:p>
            <a:pPr marL="0" lvl="0" indent="0" algn="ctr">
              <a:lnSpc>
                <a:spcPts val="4800"/>
              </a:lnSpc>
              <a:spcBef>
                <a:spcPct val="0"/>
              </a:spcBef>
            </a:pPr>
            <a:r>
              <a:rPr lang="en-US" sz="5400" dirty="0">
                <a:solidFill>
                  <a:srgbClr val="000000"/>
                </a:solidFill>
                <a:latin typeface="One Little Font"/>
              </a:rPr>
              <a:t>Thank you!</a:t>
            </a:r>
          </a:p>
        </p:txBody>
      </p:sp>
      <p:sp>
        <p:nvSpPr>
          <p:cNvPr id="21" name="Freeform 21"/>
          <p:cNvSpPr/>
          <p:nvPr/>
        </p:nvSpPr>
        <p:spPr>
          <a:xfrm rot="-982293">
            <a:off x="-239258" y="8199106"/>
            <a:ext cx="1831622" cy="396296"/>
          </a:xfrm>
          <a:custGeom>
            <a:avLst/>
            <a:gdLst/>
            <a:ahLst/>
            <a:cxnLst/>
            <a:rect l="l" t="t" r="r" b="b"/>
            <a:pathLst>
              <a:path w="1831622" h="396296">
                <a:moveTo>
                  <a:pt x="0" y="0"/>
                </a:moveTo>
                <a:lnTo>
                  <a:pt x="1831622" y="0"/>
                </a:lnTo>
                <a:lnTo>
                  <a:pt x="1831622" y="396296"/>
                </a:lnTo>
                <a:lnTo>
                  <a:pt x="0" y="3962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rot="-982293">
            <a:off x="17372188" y="922280"/>
            <a:ext cx="1831622" cy="396296"/>
          </a:xfrm>
          <a:custGeom>
            <a:avLst/>
            <a:gdLst/>
            <a:ahLst/>
            <a:cxnLst/>
            <a:rect l="l" t="t" r="r" b="b"/>
            <a:pathLst>
              <a:path w="1831622" h="396296">
                <a:moveTo>
                  <a:pt x="0" y="0"/>
                </a:moveTo>
                <a:lnTo>
                  <a:pt x="1831621" y="0"/>
                </a:lnTo>
                <a:lnTo>
                  <a:pt x="1831621" y="396296"/>
                </a:lnTo>
                <a:lnTo>
                  <a:pt x="0" y="3962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rot="1967052">
            <a:off x="16424711" y="5475418"/>
            <a:ext cx="1140952" cy="246861"/>
          </a:xfrm>
          <a:custGeom>
            <a:avLst/>
            <a:gdLst/>
            <a:ahLst/>
            <a:cxnLst/>
            <a:rect l="l" t="t" r="r" b="b"/>
            <a:pathLst>
              <a:path w="1140952" h="246861">
                <a:moveTo>
                  <a:pt x="0" y="0"/>
                </a:moveTo>
                <a:lnTo>
                  <a:pt x="1140952" y="0"/>
                </a:lnTo>
                <a:lnTo>
                  <a:pt x="1140952" y="246861"/>
                </a:lnTo>
                <a:lnTo>
                  <a:pt x="0" y="246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rot="-897821">
            <a:off x="2031517" y="929524"/>
            <a:ext cx="1140952" cy="246861"/>
          </a:xfrm>
          <a:custGeom>
            <a:avLst/>
            <a:gdLst/>
            <a:ahLst/>
            <a:cxnLst/>
            <a:rect l="l" t="t" r="r" b="b"/>
            <a:pathLst>
              <a:path w="1140952" h="246861">
                <a:moveTo>
                  <a:pt x="0" y="0"/>
                </a:moveTo>
                <a:lnTo>
                  <a:pt x="1140953" y="0"/>
                </a:lnTo>
                <a:lnTo>
                  <a:pt x="1140953" y="246860"/>
                </a:lnTo>
                <a:lnTo>
                  <a:pt x="0" y="2468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25"/>
          <p:cNvSpPr/>
          <p:nvPr/>
        </p:nvSpPr>
        <p:spPr>
          <a:xfrm>
            <a:off x="3480143" y="9301656"/>
            <a:ext cx="312633" cy="312633"/>
          </a:xfrm>
          <a:custGeom>
            <a:avLst/>
            <a:gdLst/>
            <a:ahLst/>
            <a:cxnLst/>
            <a:rect l="l" t="t" r="r" b="b"/>
            <a:pathLst>
              <a:path w="312633" h="312633">
                <a:moveTo>
                  <a:pt x="0" y="0"/>
                </a:moveTo>
                <a:lnTo>
                  <a:pt x="312633" y="0"/>
                </a:lnTo>
                <a:lnTo>
                  <a:pt x="312633" y="312633"/>
                </a:lnTo>
                <a:lnTo>
                  <a:pt x="0" y="3126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Freeform 26"/>
          <p:cNvSpPr/>
          <p:nvPr/>
        </p:nvSpPr>
        <p:spPr>
          <a:xfrm>
            <a:off x="16892209" y="2568331"/>
            <a:ext cx="205957" cy="205957"/>
          </a:xfrm>
          <a:custGeom>
            <a:avLst/>
            <a:gdLst/>
            <a:ahLst/>
            <a:cxnLst/>
            <a:rect l="l" t="t" r="r" b="b"/>
            <a:pathLst>
              <a:path w="205957" h="205957">
                <a:moveTo>
                  <a:pt x="0" y="0"/>
                </a:moveTo>
                <a:lnTo>
                  <a:pt x="205956" y="0"/>
                </a:lnTo>
                <a:lnTo>
                  <a:pt x="205956" y="205957"/>
                </a:lnTo>
                <a:lnTo>
                  <a:pt x="0" y="2059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7855469" y="580451"/>
            <a:ext cx="205957" cy="205957"/>
          </a:xfrm>
          <a:custGeom>
            <a:avLst/>
            <a:gdLst/>
            <a:ahLst/>
            <a:cxnLst/>
            <a:rect l="l" t="t" r="r" b="b"/>
            <a:pathLst>
              <a:path w="205957" h="205957">
                <a:moveTo>
                  <a:pt x="0" y="0"/>
                </a:moveTo>
                <a:lnTo>
                  <a:pt x="205956" y="0"/>
                </a:lnTo>
                <a:lnTo>
                  <a:pt x="205956" y="205957"/>
                </a:lnTo>
                <a:lnTo>
                  <a:pt x="0" y="2059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29" name="Picture 2">
            <a:extLst>
              <a:ext uri="{FF2B5EF4-FFF2-40B4-BE49-F238E27FC236}">
                <a16:creationId xmlns:a16="http://schemas.microsoft.com/office/drawing/2014/main" id="{6633DEF0-DFBA-106A-5960-F284A01884C8}"/>
              </a:ext>
            </a:extLst>
          </p:cNvPr>
          <p:cNvPicPr>
            <a:picLocks noChangeAspect="1"/>
          </p:cNvPicPr>
          <p:nvPr/>
        </p:nvPicPr>
        <p:blipFill>
          <a:blip r:embed="rId14"/>
          <a:srcRect/>
          <a:stretch>
            <a:fillRect/>
          </a:stretch>
        </p:blipFill>
        <p:spPr>
          <a:xfrm>
            <a:off x="5099831" y="488723"/>
            <a:ext cx="8312727" cy="822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success-fanfare-trumpets-6185.wav"/>
          </p:stSnd>
        </p:sndAc>
      </p:transition>
    </mc:Choice>
    <mc:Fallback xmlns="">
      <p:transition spd="slow">
        <p:random/>
        <p:sndAc>
          <p:stSnd>
            <p:snd r:embed="rId15" name="success-fanfare-trumpets-6185.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040464" y="8877301"/>
            <a:ext cx="14207072"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27" y="4777084"/>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WARM-UP </a:t>
            </a:r>
          </a:p>
          <a:p>
            <a:pPr>
              <a:lnSpc>
                <a:spcPts val="9396"/>
              </a:lnSpc>
            </a:pPr>
            <a:r>
              <a:rPr lang="en-US" sz="11500" dirty="0">
                <a:solidFill>
                  <a:srgbClr val="0070C0"/>
                </a:solidFill>
                <a:latin typeface="Luckiest Guy"/>
              </a:rPr>
              <a:t>and review</a:t>
            </a:r>
          </a:p>
        </p:txBody>
      </p:sp>
      <p:sp>
        <p:nvSpPr>
          <p:cNvPr id="3" name="Freeform 3"/>
          <p:cNvSpPr/>
          <p:nvPr/>
        </p:nvSpPr>
        <p:spPr>
          <a:xfrm>
            <a:off x="2537988" y="2343481"/>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008140" y="2261820"/>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01</a:t>
            </a:r>
          </a:p>
        </p:txBody>
      </p:sp>
      <p:sp>
        <p:nvSpPr>
          <p:cNvPr id="6" name="Freeform 6"/>
          <p:cNvSpPr/>
          <p:nvPr/>
        </p:nvSpPr>
        <p:spPr>
          <a:xfrm rot="-9199345" flipH="1" flipV="1">
            <a:off x="8132970" y="-2970419"/>
            <a:ext cx="13530295" cy="11942634"/>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7522652" y="7262950"/>
            <a:ext cx="2527339" cy="261777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A53071C-FB66-C828-845B-C27967EB152F}"/>
              </a:ext>
            </a:extLst>
          </p:cNvPr>
          <p:cNvPicPr>
            <a:picLocks noChangeAspect="1"/>
          </p:cNvPicPr>
          <p:nvPr/>
        </p:nvPicPr>
        <p:blipFill>
          <a:blip r:embed="rId13"/>
          <a:stretch>
            <a:fillRect/>
          </a:stretch>
        </p:blipFill>
        <p:spPr>
          <a:xfrm>
            <a:off x="10744200" y="1022851"/>
            <a:ext cx="7119794" cy="589946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p:cNvSpPr txBox="1"/>
          <p:nvPr/>
        </p:nvSpPr>
        <p:spPr>
          <a:xfrm>
            <a:off x="1371600" y="390799"/>
            <a:ext cx="15008385"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Pass the ball</a:t>
            </a:r>
          </a:p>
        </p:txBody>
      </p:sp>
      <p:grpSp>
        <p:nvGrpSpPr>
          <p:cNvPr id="30" name="Group 29">
            <a:extLst>
              <a:ext uri="{FF2B5EF4-FFF2-40B4-BE49-F238E27FC236}">
                <a16:creationId xmlns:a16="http://schemas.microsoft.com/office/drawing/2014/main" id="{9142B148-6E43-C21C-E914-16A19363E158}"/>
              </a:ext>
            </a:extLst>
          </p:cNvPr>
          <p:cNvGrpSpPr/>
          <p:nvPr/>
        </p:nvGrpSpPr>
        <p:grpSpPr>
          <a:xfrm>
            <a:off x="4946311" y="7707354"/>
            <a:ext cx="9067420" cy="2144606"/>
            <a:chOff x="4443996" y="7134177"/>
            <a:chExt cx="9067420" cy="2144606"/>
          </a:xfrm>
        </p:grpSpPr>
        <p:sp>
          <p:nvSpPr>
            <p:cNvPr id="15" name="Freeform 15"/>
            <p:cNvSpPr/>
            <p:nvPr/>
          </p:nvSpPr>
          <p:spPr>
            <a:xfrm>
              <a:off x="5129796" y="7134177"/>
              <a:ext cx="7878822" cy="2144606"/>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20" name="TextBox 20"/>
            <p:cNvSpPr txBox="1"/>
            <p:nvPr/>
          </p:nvSpPr>
          <p:spPr>
            <a:xfrm>
              <a:off x="4443996" y="7905052"/>
              <a:ext cx="9067420" cy="709810"/>
            </a:xfrm>
            <a:prstGeom prst="rect">
              <a:avLst/>
            </a:prstGeom>
          </p:spPr>
          <p:txBody>
            <a:bodyPr wrap="square" lIns="0" tIns="0" rIns="0" bIns="0" rtlCol="0" anchor="t">
              <a:spAutoFit/>
            </a:bodyPr>
            <a:lstStyle/>
            <a:p>
              <a:pPr algn="ctr">
                <a:lnSpc>
                  <a:spcPts val="4620"/>
                </a:lnSpc>
              </a:pPr>
              <a:r>
                <a:rPr lang="en-US" sz="8000" dirty="0">
                  <a:solidFill>
                    <a:srgbClr val="000000"/>
                  </a:solidFill>
                  <a:latin typeface="Abadi" panose="020B0604020104020204" pitchFamily="34" charset="0"/>
                  <a:cs typeface="Poppins" panose="00000500000000000000" pitchFamily="2" charset="0"/>
                </a:rPr>
                <a:t>Hello!/ Hi!</a:t>
              </a:r>
            </a:p>
          </p:txBody>
        </p:sp>
      </p:grpSp>
      <p:sp>
        <p:nvSpPr>
          <p:cNvPr id="22" name="Freeform 22"/>
          <p:cNvSpPr/>
          <p:nvPr/>
        </p:nvSpPr>
        <p:spPr>
          <a:xfrm rot="-6500185">
            <a:off x="15817445" y="7702109"/>
            <a:ext cx="2383416" cy="2468698"/>
          </a:xfrm>
          <a:custGeom>
            <a:avLst/>
            <a:gdLst/>
            <a:ahLst/>
            <a:cxnLst/>
            <a:rect l="l" t="t" r="r" b="b"/>
            <a:pathLst>
              <a:path w="2383416" h="2468698">
                <a:moveTo>
                  <a:pt x="0" y="0"/>
                </a:moveTo>
                <a:lnTo>
                  <a:pt x="2383416" y="0"/>
                </a:lnTo>
                <a:lnTo>
                  <a:pt x="2383416" y="2468698"/>
                </a:lnTo>
                <a:lnTo>
                  <a:pt x="0" y="24686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6500185">
            <a:off x="225659" y="82073"/>
            <a:ext cx="2828297" cy="2929498"/>
          </a:xfrm>
          <a:custGeom>
            <a:avLst/>
            <a:gdLst/>
            <a:ahLst/>
            <a:cxnLst/>
            <a:rect l="l" t="t" r="r" b="b"/>
            <a:pathLst>
              <a:path w="2828297" h="2929498">
                <a:moveTo>
                  <a:pt x="0" y="0"/>
                </a:moveTo>
                <a:lnTo>
                  <a:pt x="2828297" y="0"/>
                </a:lnTo>
                <a:lnTo>
                  <a:pt x="2828297" y="2929498"/>
                </a:lnTo>
                <a:lnTo>
                  <a:pt x="0" y="29294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rot="7648731">
            <a:off x="-5596693" y="6174486"/>
            <a:ext cx="10421494" cy="8884324"/>
          </a:xfrm>
          <a:custGeom>
            <a:avLst/>
            <a:gdLst/>
            <a:ahLst/>
            <a:cxnLst/>
            <a:rect l="l" t="t" r="r" b="b"/>
            <a:pathLst>
              <a:path w="10421494" h="8884324">
                <a:moveTo>
                  <a:pt x="0" y="0"/>
                </a:moveTo>
                <a:lnTo>
                  <a:pt x="10421494" y="0"/>
                </a:lnTo>
                <a:lnTo>
                  <a:pt x="10421494" y="8884323"/>
                </a:lnTo>
                <a:lnTo>
                  <a:pt x="0" y="88843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rot="3832461" flipH="1" flipV="1">
            <a:off x="14346874" y="-2263895"/>
            <a:ext cx="8417721" cy="7176107"/>
          </a:xfrm>
          <a:custGeom>
            <a:avLst/>
            <a:gdLst/>
            <a:ahLst/>
            <a:cxnLst/>
            <a:rect l="l" t="t" r="r" b="b"/>
            <a:pathLst>
              <a:path w="8417721" h="7176107">
                <a:moveTo>
                  <a:pt x="8417721" y="7176107"/>
                </a:moveTo>
                <a:lnTo>
                  <a:pt x="0" y="7176107"/>
                </a:lnTo>
                <a:lnTo>
                  <a:pt x="0" y="0"/>
                </a:lnTo>
                <a:lnTo>
                  <a:pt x="8417721" y="0"/>
                </a:lnTo>
                <a:lnTo>
                  <a:pt x="8417721" y="7176107"/>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9" name="Picture 28" descr="A child and child playing with a ball&#10;&#10;Description automatically generated">
            <a:extLst>
              <a:ext uri="{FF2B5EF4-FFF2-40B4-BE49-F238E27FC236}">
                <a16:creationId xmlns:a16="http://schemas.microsoft.com/office/drawing/2014/main" id="{D1543964-E6A3-B2F4-92A1-DAD3728235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52435" y="723900"/>
            <a:ext cx="7772400" cy="7772400"/>
          </a:xfrm>
          <a:prstGeom prst="rect">
            <a:avLst/>
          </a:prstGeom>
        </p:spPr>
      </p:pic>
      <p:pic>
        <p:nvPicPr>
          <p:cNvPr id="32" name="Track 1">
            <a:hlinkClick r:id="" action="ppaction://media"/>
            <a:extLst>
              <a:ext uri="{FF2B5EF4-FFF2-40B4-BE49-F238E27FC236}">
                <a16:creationId xmlns:a16="http://schemas.microsoft.com/office/drawing/2014/main" id="{5D5057F7-70A6-A2A9-96ED-567969F44EC1}"/>
              </a:ext>
            </a:extLst>
          </p:cNvPr>
          <p:cNvPicPr>
            <a:picLocks noChangeAspect="1"/>
          </p:cNvPicPr>
          <p:nvPr>
            <a:audioFile r:link="rId1"/>
            <p:extLst>
              <p:ext uri="{DAA4B4D4-6D71-4841-9C94-3DE7FCFB9230}">
                <p14:media xmlns:p14="http://schemas.microsoft.com/office/powerpoint/2010/main" r:embed="rId2">
                  <p14:trim st="14380" end="25148.0625"/>
                </p14:media>
              </p:ext>
            </p:extLst>
          </p:nvPr>
        </p:nvPicPr>
        <p:blipFill>
          <a:blip r:embed="rId16">
            <a:duotone>
              <a:prstClr val="black"/>
              <a:schemeClr val="accent3">
                <a:tint val="45000"/>
                <a:satMod val="400000"/>
              </a:schemeClr>
            </a:duotone>
          </a:blip>
          <a:stretch>
            <a:fillRect/>
          </a:stretch>
        </p:blipFill>
        <p:spPr>
          <a:xfrm>
            <a:off x="11687385" y="3672681"/>
            <a:ext cx="1874837" cy="1874837"/>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85"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p:cNvSpPr txBox="1"/>
          <p:nvPr/>
        </p:nvSpPr>
        <p:spPr>
          <a:xfrm>
            <a:off x="1371600" y="494446"/>
            <a:ext cx="15008385"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Pass the ball</a:t>
            </a:r>
          </a:p>
        </p:txBody>
      </p:sp>
      <p:grpSp>
        <p:nvGrpSpPr>
          <p:cNvPr id="30" name="Group 29">
            <a:extLst>
              <a:ext uri="{FF2B5EF4-FFF2-40B4-BE49-F238E27FC236}">
                <a16:creationId xmlns:a16="http://schemas.microsoft.com/office/drawing/2014/main" id="{9142B148-6E43-C21C-E914-16A19363E158}"/>
              </a:ext>
            </a:extLst>
          </p:cNvPr>
          <p:cNvGrpSpPr/>
          <p:nvPr/>
        </p:nvGrpSpPr>
        <p:grpSpPr>
          <a:xfrm>
            <a:off x="4114800" y="7587030"/>
            <a:ext cx="11423970" cy="2144606"/>
            <a:chOff x="4617560" y="7416938"/>
            <a:chExt cx="9067420" cy="2144606"/>
          </a:xfrm>
        </p:grpSpPr>
        <p:sp>
          <p:nvSpPr>
            <p:cNvPr id="15" name="Freeform 15"/>
            <p:cNvSpPr/>
            <p:nvPr/>
          </p:nvSpPr>
          <p:spPr>
            <a:xfrm>
              <a:off x="5151378" y="7416938"/>
              <a:ext cx="7878822" cy="2144606"/>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TextBox 20"/>
            <p:cNvSpPr txBox="1"/>
            <p:nvPr/>
          </p:nvSpPr>
          <p:spPr>
            <a:xfrm>
              <a:off x="4617560" y="8278747"/>
              <a:ext cx="9067420" cy="683007"/>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My name’s ________.</a:t>
              </a:r>
            </a:p>
          </p:txBody>
        </p:sp>
      </p:grpSp>
      <p:sp>
        <p:nvSpPr>
          <p:cNvPr id="22" name="Freeform 22"/>
          <p:cNvSpPr/>
          <p:nvPr/>
        </p:nvSpPr>
        <p:spPr>
          <a:xfrm rot="-6500185">
            <a:off x="15817445" y="7702109"/>
            <a:ext cx="2383416" cy="2468698"/>
          </a:xfrm>
          <a:custGeom>
            <a:avLst/>
            <a:gdLst/>
            <a:ahLst/>
            <a:cxnLst/>
            <a:rect l="l" t="t" r="r" b="b"/>
            <a:pathLst>
              <a:path w="2383416" h="2468698">
                <a:moveTo>
                  <a:pt x="0" y="0"/>
                </a:moveTo>
                <a:lnTo>
                  <a:pt x="2383416" y="0"/>
                </a:lnTo>
                <a:lnTo>
                  <a:pt x="2383416" y="2468698"/>
                </a:lnTo>
                <a:lnTo>
                  <a:pt x="0" y="24686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6500185">
            <a:off x="225659" y="82073"/>
            <a:ext cx="2828297" cy="2929498"/>
          </a:xfrm>
          <a:custGeom>
            <a:avLst/>
            <a:gdLst/>
            <a:ahLst/>
            <a:cxnLst/>
            <a:rect l="l" t="t" r="r" b="b"/>
            <a:pathLst>
              <a:path w="2828297" h="2929498">
                <a:moveTo>
                  <a:pt x="0" y="0"/>
                </a:moveTo>
                <a:lnTo>
                  <a:pt x="2828297" y="0"/>
                </a:lnTo>
                <a:lnTo>
                  <a:pt x="2828297" y="2929498"/>
                </a:lnTo>
                <a:lnTo>
                  <a:pt x="0" y="29294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rot="7648731">
            <a:off x="-5596693" y="6174486"/>
            <a:ext cx="10421494" cy="8884324"/>
          </a:xfrm>
          <a:custGeom>
            <a:avLst/>
            <a:gdLst/>
            <a:ahLst/>
            <a:cxnLst/>
            <a:rect l="l" t="t" r="r" b="b"/>
            <a:pathLst>
              <a:path w="10421494" h="8884324">
                <a:moveTo>
                  <a:pt x="0" y="0"/>
                </a:moveTo>
                <a:lnTo>
                  <a:pt x="10421494" y="0"/>
                </a:lnTo>
                <a:lnTo>
                  <a:pt x="10421494" y="8884323"/>
                </a:lnTo>
                <a:lnTo>
                  <a:pt x="0" y="88843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rot="3832461" flipH="1" flipV="1">
            <a:off x="14346874" y="-2263895"/>
            <a:ext cx="8417721" cy="7176107"/>
          </a:xfrm>
          <a:custGeom>
            <a:avLst/>
            <a:gdLst/>
            <a:ahLst/>
            <a:cxnLst/>
            <a:rect l="l" t="t" r="r" b="b"/>
            <a:pathLst>
              <a:path w="8417721" h="7176107">
                <a:moveTo>
                  <a:pt x="8417721" y="7176107"/>
                </a:moveTo>
                <a:lnTo>
                  <a:pt x="0" y="7176107"/>
                </a:lnTo>
                <a:lnTo>
                  <a:pt x="0" y="0"/>
                </a:lnTo>
                <a:lnTo>
                  <a:pt x="8417721" y="0"/>
                </a:lnTo>
                <a:lnTo>
                  <a:pt x="8417721" y="7176107"/>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9" name="Picture 28" descr="A child and child playing with a ball&#10;&#10;Description automatically generated">
            <a:extLst>
              <a:ext uri="{FF2B5EF4-FFF2-40B4-BE49-F238E27FC236}">
                <a16:creationId xmlns:a16="http://schemas.microsoft.com/office/drawing/2014/main" id="{D1543964-E6A3-B2F4-92A1-DAD3728235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9594" y="768520"/>
            <a:ext cx="7772400" cy="7772400"/>
          </a:xfrm>
          <a:prstGeom prst="rect">
            <a:avLst/>
          </a:prstGeom>
        </p:spPr>
      </p:pic>
      <p:pic>
        <p:nvPicPr>
          <p:cNvPr id="32" name="Track 1">
            <a:hlinkClick r:id="" action="ppaction://media"/>
            <a:extLst>
              <a:ext uri="{FF2B5EF4-FFF2-40B4-BE49-F238E27FC236}">
                <a16:creationId xmlns:a16="http://schemas.microsoft.com/office/drawing/2014/main" id="{5D5057F7-70A6-A2A9-96ED-567969F44EC1}"/>
              </a:ext>
            </a:extLst>
          </p:cNvPr>
          <p:cNvPicPr>
            <a:picLocks noChangeAspect="1"/>
          </p:cNvPicPr>
          <p:nvPr>
            <a:audioFile r:link="rId1"/>
            <p:extLst>
              <p:ext uri="{DAA4B4D4-6D71-4841-9C94-3DE7FCFB9230}">
                <p14:media xmlns:p14="http://schemas.microsoft.com/office/powerpoint/2010/main" r:embed="rId2">
                  <p14:trim st="48464" end="4897.0625"/>
                </p14:media>
              </p:ext>
            </p:extLst>
          </p:nvPr>
        </p:nvPicPr>
        <p:blipFill>
          <a:blip r:embed="rId16">
            <a:duotone>
              <a:prstClr val="black"/>
              <a:schemeClr val="accent3">
                <a:tint val="45000"/>
                <a:satMod val="400000"/>
              </a:schemeClr>
            </a:duotone>
          </a:blip>
          <a:stretch>
            <a:fillRect/>
          </a:stretch>
        </p:blipFill>
        <p:spPr>
          <a:xfrm>
            <a:off x="11811000" y="3807977"/>
            <a:ext cx="1874837" cy="1874837"/>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770972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52"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p:cNvSpPr txBox="1"/>
          <p:nvPr/>
        </p:nvSpPr>
        <p:spPr>
          <a:xfrm>
            <a:off x="1371600" y="494446"/>
            <a:ext cx="15008385"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Pass the ball</a:t>
            </a:r>
          </a:p>
        </p:txBody>
      </p:sp>
      <p:grpSp>
        <p:nvGrpSpPr>
          <p:cNvPr id="30" name="Group 29">
            <a:extLst>
              <a:ext uri="{FF2B5EF4-FFF2-40B4-BE49-F238E27FC236}">
                <a16:creationId xmlns:a16="http://schemas.microsoft.com/office/drawing/2014/main" id="{9142B148-6E43-C21C-E914-16A19363E158}"/>
              </a:ext>
            </a:extLst>
          </p:cNvPr>
          <p:cNvGrpSpPr/>
          <p:nvPr/>
        </p:nvGrpSpPr>
        <p:grpSpPr>
          <a:xfrm>
            <a:off x="3238131" y="7343644"/>
            <a:ext cx="12672429" cy="2526369"/>
            <a:chOff x="4529552" y="7613922"/>
            <a:chExt cx="9067420" cy="2144606"/>
          </a:xfrm>
        </p:grpSpPr>
        <p:sp>
          <p:nvSpPr>
            <p:cNvPr id="15" name="Freeform 15"/>
            <p:cNvSpPr/>
            <p:nvPr/>
          </p:nvSpPr>
          <p:spPr>
            <a:xfrm>
              <a:off x="4649503" y="7613922"/>
              <a:ext cx="8740282" cy="2144606"/>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0"/>
            <p:cNvSpPr txBox="1"/>
            <p:nvPr/>
          </p:nvSpPr>
          <p:spPr>
            <a:xfrm>
              <a:off x="4529552" y="7732735"/>
              <a:ext cx="9067420" cy="1724369"/>
            </a:xfrm>
            <a:prstGeom prst="rect">
              <a:avLst/>
            </a:prstGeom>
          </p:spPr>
          <p:txBody>
            <a:bodyPr wrap="square" lIns="0" tIns="0" rIns="0" bIns="0" rtlCol="0" anchor="t">
              <a:spAutoFit/>
            </a:bodyPr>
            <a:lstStyle/>
            <a:p>
              <a:pPr algn="ctr"/>
              <a:r>
                <a:rPr lang="en-US" sz="6600" dirty="0">
                  <a:solidFill>
                    <a:srgbClr val="000000"/>
                  </a:solidFill>
                  <a:latin typeface="Abadi" panose="020B0604020104020204" pitchFamily="34" charset="0"/>
                  <a:cs typeface="Poppins" panose="00000500000000000000" pitchFamily="2" charset="0"/>
                </a:rPr>
                <a:t>How are you?</a:t>
              </a:r>
            </a:p>
            <a:p>
              <a:pPr algn="ctr"/>
              <a:r>
                <a:rPr lang="en-US" sz="6600" dirty="0">
                  <a:solidFill>
                    <a:srgbClr val="000000"/>
                  </a:solidFill>
                  <a:latin typeface="Abadi" panose="020B0604020104020204" pitchFamily="34" charset="0"/>
                  <a:cs typeface="Poppins" panose="00000500000000000000" pitchFamily="2" charset="0"/>
                </a:rPr>
                <a:t>- I’m fine, thanks. And you?</a:t>
              </a:r>
            </a:p>
          </p:txBody>
        </p:sp>
      </p:grpSp>
      <p:sp>
        <p:nvSpPr>
          <p:cNvPr id="22" name="Freeform 22"/>
          <p:cNvSpPr/>
          <p:nvPr/>
        </p:nvSpPr>
        <p:spPr>
          <a:xfrm rot="-6500185">
            <a:off x="15817445" y="7702109"/>
            <a:ext cx="2383416" cy="2468698"/>
          </a:xfrm>
          <a:custGeom>
            <a:avLst/>
            <a:gdLst/>
            <a:ahLst/>
            <a:cxnLst/>
            <a:rect l="l" t="t" r="r" b="b"/>
            <a:pathLst>
              <a:path w="2383416" h="2468698">
                <a:moveTo>
                  <a:pt x="0" y="0"/>
                </a:moveTo>
                <a:lnTo>
                  <a:pt x="2383416" y="0"/>
                </a:lnTo>
                <a:lnTo>
                  <a:pt x="2383416" y="2468698"/>
                </a:lnTo>
                <a:lnTo>
                  <a:pt x="0" y="24686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rot="-6500185">
            <a:off x="225659" y="82073"/>
            <a:ext cx="2828297" cy="2929498"/>
          </a:xfrm>
          <a:custGeom>
            <a:avLst/>
            <a:gdLst/>
            <a:ahLst/>
            <a:cxnLst/>
            <a:rect l="l" t="t" r="r" b="b"/>
            <a:pathLst>
              <a:path w="2828297" h="2929498">
                <a:moveTo>
                  <a:pt x="0" y="0"/>
                </a:moveTo>
                <a:lnTo>
                  <a:pt x="2828297" y="0"/>
                </a:lnTo>
                <a:lnTo>
                  <a:pt x="2828297" y="2929498"/>
                </a:lnTo>
                <a:lnTo>
                  <a:pt x="0" y="2929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rot="7648731">
            <a:off x="-5596693" y="6174486"/>
            <a:ext cx="10421494" cy="8884324"/>
          </a:xfrm>
          <a:custGeom>
            <a:avLst/>
            <a:gdLst/>
            <a:ahLst/>
            <a:cxnLst/>
            <a:rect l="l" t="t" r="r" b="b"/>
            <a:pathLst>
              <a:path w="10421494" h="8884324">
                <a:moveTo>
                  <a:pt x="0" y="0"/>
                </a:moveTo>
                <a:lnTo>
                  <a:pt x="10421494" y="0"/>
                </a:lnTo>
                <a:lnTo>
                  <a:pt x="10421494" y="8884323"/>
                </a:lnTo>
                <a:lnTo>
                  <a:pt x="0" y="88843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Freeform 25"/>
          <p:cNvSpPr/>
          <p:nvPr/>
        </p:nvSpPr>
        <p:spPr>
          <a:xfrm rot="3832461" flipH="1" flipV="1">
            <a:off x="14346874" y="-2263895"/>
            <a:ext cx="8417721" cy="7176107"/>
          </a:xfrm>
          <a:custGeom>
            <a:avLst/>
            <a:gdLst/>
            <a:ahLst/>
            <a:cxnLst/>
            <a:rect l="l" t="t" r="r" b="b"/>
            <a:pathLst>
              <a:path w="8417721" h="7176107">
                <a:moveTo>
                  <a:pt x="8417721" y="7176107"/>
                </a:moveTo>
                <a:lnTo>
                  <a:pt x="0" y="7176107"/>
                </a:lnTo>
                <a:lnTo>
                  <a:pt x="0" y="0"/>
                </a:lnTo>
                <a:lnTo>
                  <a:pt x="8417721" y="0"/>
                </a:lnTo>
                <a:lnTo>
                  <a:pt x="8417721" y="7176107"/>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9" name="Picture 28" descr="A child and child playing with a ball&#10;&#10;Description automatically generated">
            <a:extLst>
              <a:ext uri="{FF2B5EF4-FFF2-40B4-BE49-F238E27FC236}">
                <a16:creationId xmlns:a16="http://schemas.microsoft.com/office/drawing/2014/main" id="{D1543964-E6A3-B2F4-92A1-DAD37282355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05771" y="834429"/>
            <a:ext cx="7772400" cy="7772400"/>
          </a:xfrm>
          <a:prstGeom prst="rect">
            <a:avLst/>
          </a:prstGeom>
        </p:spPr>
      </p:pic>
      <p:pic>
        <p:nvPicPr>
          <p:cNvPr id="32" name="Track 1">
            <a:hlinkClick r:id="" action="ppaction://media"/>
            <a:extLst>
              <a:ext uri="{FF2B5EF4-FFF2-40B4-BE49-F238E27FC236}">
                <a16:creationId xmlns:a16="http://schemas.microsoft.com/office/drawing/2014/main" id="{5D5057F7-70A6-A2A9-96ED-567969F44EC1}"/>
              </a:ext>
            </a:extLst>
          </p:cNvPr>
          <p:cNvPicPr>
            <a:picLocks noChangeAspect="1"/>
          </p:cNvPicPr>
          <p:nvPr>
            <a:audioFile r:link="rId1"/>
            <p:extLst>
              <p:ext uri="{DAA4B4D4-6D71-4841-9C94-3DE7FCFB9230}">
                <p14:media xmlns:p14="http://schemas.microsoft.com/office/powerpoint/2010/main" r:embed="rId2">
                  <p14:trim st="24502" end="29605.0625"/>
                </p14:media>
              </p:ext>
            </p:extLst>
          </p:nvPr>
        </p:nvPicPr>
        <p:blipFill>
          <a:blip r:embed="rId17">
            <a:duotone>
              <a:prstClr val="black"/>
              <a:schemeClr val="accent3">
                <a:tint val="45000"/>
                <a:satMod val="400000"/>
              </a:schemeClr>
            </a:duotone>
          </a:blip>
          <a:stretch>
            <a:fillRect/>
          </a:stretch>
        </p:blipFill>
        <p:spPr>
          <a:xfrm>
            <a:off x="11811000" y="3807977"/>
            <a:ext cx="1874837" cy="1874837"/>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890213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6"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64282" y="5352819"/>
            <a:ext cx="9753520" cy="1259447"/>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Let’s sing.</a:t>
            </a:r>
          </a:p>
        </p:txBody>
      </p:sp>
      <p:sp>
        <p:nvSpPr>
          <p:cNvPr id="3" name="Freeform 3"/>
          <p:cNvSpPr/>
          <p:nvPr/>
        </p:nvSpPr>
        <p:spPr>
          <a:xfrm>
            <a:off x="2743200" y="2788146"/>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120977" y="271862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02</a:t>
            </a:r>
          </a:p>
        </p:txBody>
      </p:sp>
      <p:sp>
        <p:nvSpPr>
          <p:cNvPr id="6" name="Freeform 6"/>
          <p:cNvSpPr/>
          <p:nvPr/>
        </p:nvSpPr>
        <p:spPr>
          <a:xfrm rot="-9199345" flipH="1" flipV="1">
            <a:off x="7711707" y="-4015866"/>
            <a:ext cx="13601060" cy="13271527"/>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6858000" y="6612266"/>
            <a:ext cx="3191991" cy="3268455"/>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3" name="Picture 12" descr="A cartoon of a person and children&#10;&#10;Description automatically generated">
            <a:extLst>
              <a:ext uri="{FF2B5EF4-FFF2-40B4-BE49-F238E27FC236}">
                <a16:creationId xmlns:a16="http://schemas.microsoft.com/office/drawing/2014/main" id="{96147F71-ED32-9368-8169-6F3396547A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42633" y="495300"/>
            <a:ext cx="7633795" cy="659605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573308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64329">
            <a:off x="12094828" y="7057218"/>
            <a:ext cx="10636230" cy="9067386"/>
          </a:xfrm>
          <a:custGeom>
            <a:avLst/>
            <a:gdLst/>
            <a:ahLst/>
            <a:cxnLst/>
            <a:rect l="l" t="t" r="r" b="b"/>
            <a:pathLst>
              <a:path w="10636230" h="9067386">
                <a:moveTo>
                  <a:pt x="0" y="0"/>
                </a:moveTo>
                <a:lnTo>
                  <a:pt x="10636230" y="0"/>
                </a:lnTo>
                <a:lnTo>
                  <a:pt x="10636230" y="9067386"/>
                </a:lnTo>
                <a:lnTo>
                  <a:pt x="0" y="90673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flipH="1" flipV="1">
            <a:off x="-1158491" y="-2004039"/>
            <a:ext cx="5105791" cy="4352687"/>
          </a:xfrm>
          <a:custGeom>
            <a:avLst/>
            <a:gdLst/>
            <a:ahLst/>
            <a:cxnLst/>
            <a:rect l="l" t="t" r="r" b="b"/>
            <a:pathLst>
              <a:path w="5105791" h="4352687">
                <a:moveTo>
                  <a:pt x="5105791" y="4352687"/>
                </a:moveTo>
                <a:lnTo>
                  <a:pt x="0" y="4352687"/>
                </a:lnTo>
                <a:lnTo>
                  <a:pt x="0" y="0"/>
                </a:lnTo>
                <a:lnTo>
                  <a:pt x="5105791" y="0"/>
                </a:lnTo>
                <a:lnTo>
                  <a:pt x="5105791" y="4352687"/>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5562600" y="419100"/>
            <a:ext cx="72390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Look AND SAY.</a:t>
            </a:r>
          </a:p>
        </p:txBody>
      </p:sp>
      <p:sp>
        <p:nvSpPr>
          <p:cNvPr id="11" name="TextBox 11"/>
          <p:cNvSpPr txBox="1"/>
          <p:nvPr/>
        </p:nvSpPr>
        <p:spPr>
          <a:xfrm>
            <a:off x="5410200" y="2050544"/>
            <a:ext cx="7010400" cy="577402"/>
          </a:xfrm>
          <a:prstGeom prst="rect">
            <a:avLst/>
          </a:prstGeom>
        </p:spPr>
        <p:txBody>
          <a:bodyPr wrap="square" lIns="0" tIns="0" rIns="0" bIns="0" rtlCol="0" anchor="t">
            <a:spAutoFit/>
          </a:bodyPr>
          <a:lstStyle/>
          <a:p>
            <a:pPr marL="685800" indent="-685800">
              <a:lnSpc>
                <a:spcPts val="3780"/>
              </a:lnSpc>
              <a:buFont typeface="Wingdings" panose="05000000000000000000" pitchFamily="2" charset="2"/>
              <a:buChar char="Ø"/>
            </a:pPr>
            <a:r>
              <a:rPr lang="en-US" sz="6600" dirty="0">
                <a:solidFill>
                  <a:srgbClr val="000000"/>
                </a:solidFill>
                <a:latin typeface="Abadi Extra Light" panose="020B0204020104020204" pitchFamily="34" charset="0"/>
              </a:rPr>
              <a:t>What can you see?</a:t>
            </a:r>
          </a:p>
        </p:txBody>
      </p:sp>
      <p:sp>
        <p:nvSpPr>
          <p:cNvPr id="12" name="Freeform 12"/>
          <p:cNvSpPr/>
          <p:nvPr/>
        </p:nvSpPr>
        <p:spPr>
          <a:xfrm>
            <a:off x="15544800" y="266700"/>
            <a:ext cx="2493663" cy="2582890"/>
          </a:xfrm>
          <a:custGeom>
            <a:avLst/>
            <a:gdLst/>
            <a:ahLst/>
            <a:cxnLst/>
            <a:rect l="l" t="t" r="r" b="b"/>
            <a:pathLst>
              <a:path w="2493663" h="2582890">
                <a:moveTo>
                  <a:pt x="0" y="0"/>
                </a:moveTo>
                <a:lnTo>
                  <a:pt x="2493663" y="0"/>
                </a:lnTo>
                <a:lnTo>
                  <a:pt x="2493663" y="2582891"/>
                </a:lnTo>
                <a:lnTo>
                  <a:pt x="0" y="25828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C52FDABA-7817-9A43-8C99-1D93FAB3D905}"/>
              </a:ext>
            </a:extLst>
          </p:cNvPr>
          <p:cNvGrpSpPr/>
          <p:nvPr/>
        </p:nvGrpSpPr>
        <p:grpSpPr>
          <a:xfrm rot="861779">
            <a:off x="10630286" y="3122670"/>
            <a:ext cx="6617450" cy="1368760"/>
            <a:chOff x="958822" y="3369984"/>
            <a:chExt cx="6617450" cy="1368760"/>
          </a:xfrm>
        </p:grpSpPr>
        <p:sp>
          <p:nvSpPr>
            <p:cNvPr id="21" name="Freeform 6">
              <a:extLst>
                <a:ext uri="{FF2B5EF4-FFF2-40B4-BE49-F238E27FC236}">
                  <a16:creationId xmlns:a16="http://schemas.microsoft.com/office/drawing/2014/main" id="{CD258888-3D42-475B-632F-F7EE33C6280A}"/>
                </a:ext>
              </a:extLst>
            </p:cNvPr>
            <p:cNvSpPr/>
            <p:nvPr/>
          </p:nvSpPr>
          <p:spPr>
            <a:xfrm rot="21236896">
              <a:off x="958822" y="3369984"/>
              <a:ext cx="6617450" cy="1368760"/>
            </a:xfrm>
            <a:custGeom>
              <a:avLst/>
              <a:gdLst/>
              <a:ahLst/>
              <a:cxnLst/>
              <a:rect l="l" t="t" r="r" b="b"/>
              <a:pathLst>
                <a:path w="8326922" h="839631">
                  <a:moveTo>
                    <a:pt x="0" y="0"/>
                  </a:moveTo>
                  <a:lnTo>
                    <a:pt x="8326922" y="0"/>
                  </a:lnTo>
                  <a:lnTo>
                    <a:pt x="8326922" y="839631"/>
                  </a:lnTo>
                  <a:lnTo>
                    <a:pt x="0" y="839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22" name="TextBox 10">
              <a:extLst>
                <a:ext uri="{FF2B5EF4-FFF2-40B4-BE49-F238E27FC236}">
                  <a16:creationId xmlns:a16="http://schemas.microsoft.com/office/drawing/2014/main" id="{C08F5C5B-F1F0-B36E-FC9E-B2D033F26F78}"/>
                </a:ext>
              </a:extLst>
            </p:cNvPr>
            <p:cNvSpPr txBox="1"/>
            <p:nvPr/>
          </p:nvSpPr>
          <p:spPr>
            <a:xfrm rot="21236294">
              <a:off x="1465453" y="3789466"/>
              <a:ext cx="6069880" cy="519566"/>
            </a:xfrm>
            <a:prstGeom prst="rect">
              <a:avLst/>
            </a:prstGeom>
          </p:spPr>
          <p:txBody>
            <a:bodyPr wrap="square" lIns="0" tIns="0" rIns="0" bIns="0" rtlCol="0" anchor="t">
              <a:spAutoFit/>
            </a:bodyPr>
            <a:lstStyle/>
            <a:p>
              <a:pPr>
                <a:lnSpc>
                  <a:spcPts val="3780"/>
                </a:lnSpc>
              </a:pPr>
              <a:r>
                <a:rPr lang="en-US" sz="4800" b="1" dirty="0">
                  <a:solidFill>
                    <a:schemeClr val="bg1"/>
                  </a:solidFill>
                  <a:latin typeface="Abadi Extra Light" panose="020B0204020104020204" pitchFamily="34" charset="0"/>
                </a:rPr>
                <a:t>Happy to learn and play!</a:t>
              </a:r>
            </a:p>
          </p:txBody>
        </p:sp>
      </p:grpSp>
      <p:grpSp>
        <p:nvGrpSpPr>
          <p:cNvPr id="24" name="Group 23">
            <a:extLst>
              <a:ext uri="{FF2B5EF4-FFF2-40B4-BE49-F238E27FC236}">
                <a16:creationId xmlns:a16="http://schemas.microsoft.com/office/drawing/2014/main" id="{85868404-E121-CF8E-CA41-A902787F3728}"/>
              </a:ext>
            </a:extLst>
          </p:cNvPr>
          <p:cNvGrpSpPr/>
          <p:nvPr/>
        </p:nvGrpSpPr>
        <p:grpSpPr>
          <a:xfrm>
            <a:off x="1255117" y="3589481"/>
            <a:ext cx="5904741" cy="1313850"/>
            <a:chOff x="1255117" y="3589481"/>
            <a:chExt cx="5904741" cy="1313850"/>
          </a:xfrm>
        </p:grpSpPr>
        <p:sp>
          <p:nvSpPr>
            <p:cNvPr id="23" name="Freeform 2">
              <a:extLst>
                <a:ext uri="{FF2B5EF4-FFF2-40B4-BE49-F238E27FC236}">
                  <a16:creationId xmlns:a16="http://schemas.microsoft.com/office/drawing/2014/main" id="{233CA063-EBCF-5752-156C-B8132BB55F9F}"/>
                </a:ext>
              </a:extLst>
            </p:cNvPr>
            <p:cNvSpPr/>
            <p:nvPr/>
          </p:nvSpPr>
          <p:spPr>
            <a:xfrm rot="21304913">
              <a:off x="1255117" y="3589481"/>
              <a:ext cx="5904741" cy="1313850"/>
            </a:xfrm>
            <a:custGeom>
              <a:avLst/>
              <a:gdLst/>
              <a:ahLst/>
              <a:cxnLst/>
              <a:rect l="l" t="t" r="r" b="b"/>
              <a:pathLst>
                <a:path w="8326922" h="839631">
                  <a:moveTo>
                    <a:pt x="0" y="0"/>
                  </a:moveTo>
                  <a:lnTo>
                    <a:pt x="8326922" y="0"/>
                  </a:lnTo>
                  <a:lnTo>
                    <a:pt x="8326922" y="839631"/>
                  </a:lnTo>
                  <a:lnTo>
                    <a:pt x="0" y="8396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8" name="TextBox 10">
              <a:extLst>
                <a:ext uri="{FF2B5EF4-FFF2-40B4-BE49-F238E27FC236}">
                  <a16:creationId xmlns:a16="http://schemas.microsoft.com/office/drawing/2014/main" id="{E44F9537-A6D6-D289-0725-537E7CE6847B}"/>
                </a:ext>
              </a:extLst>
            </p:cNvPr>
            <p:cNvSpPr txBox="1"/>
            <p:nvPr/>
          </p:nvSpPr>
          <p:spPr>
            <a:xfrm rot="21236294">
              <a:off x="1809158" y="3994920"/>
              <a:ext cx="5124933" cy="519566"/>
            </a:xfrm>
            <a:prstGeom prst="rect">
              <a:avLst/>
            </a:prstGeom>
          </p:spPr>
          <p:txBody>
            <a:bodyPr wrap="square" lIns="0" tIns="0" rIns="0" bIns="0" rtlCol="0" anchor="t">
              <a:spAutoFit/>
            </a:bodyPr>
            <a:lstStyle/>
            <a:p>
              <a:pPr>
                <a:lnSpc>
                  <a:spcPts val="3780"/>
                </a:lnSpc>
              </a:pPr>
              <a:r>
                <a:rPr lang="en-US" sz="4800" b="1" dirty="0">
                  <a:solidFill>
                    <a:schemeClr val="bg1"/>
                  </a:solidFill>
                  <a:latin typeface="Abadi Extra Light" panose="020B0204020104020204" pitchFamily="34" charset="0"/>
                </a:rPr>
                <a:t>Happy to see friends!</a:t>
              </a:r>
            </a:p>
          </p:txBody>
        </p:sp>
      </p:grpSp>
      <p:pic>
        <p:nvPicPr>
          <p:cNvPr id="4" name="Picture 3">
            <a:extLst>
              <a:ext uri="{FF2B5EF4-FFF2-40B4-BE49-F238E27FC236}">
                <a16:creationId xmlns:a16="http://schemas.microsoft.com/office/drawing/2014/main" id="{8CD147F8-D459-4626-9003-2C552A6AFB8E}"/>
              </a:ext>
            </a:extLst>
          </p:cNvPr>
          <p:cNvPicPr>
            <a:picLocks noChangeAspect="1"/>
          </p:cNvPicPr>
          <p:nvPr/>
        </p:nvPicPr>
        <p:blipFill>
          <a:blip r:embed="rId13"/>
          <a:stretch>
            <a:fillRect/>
          </a:stretch>
        </p:blipFill>
        <p:spPr>
          <a:xfrm rot="21346753">
            <a:off x="1045527" y="4888833"/>
            <a:ext cx="7008441" cy="4154791"/>
          </a:xfrm>
          <a:prstGeom prst="rect">
            <a:avLst/>
          </a:prstGeom>
        </p:spPr>
      </p:pic>
      <p:pic>
        <p:nvPicPr>
          <p:cNvPr id="5" name="Picture 4">
            <a:extLst>
              <a:ext uri="{FF2B5EF4-FFF2-40B4-BE49-F238E27FC236}">
                <a16:creationId xmlns:a16="http://schemas.microsoft.com/office/drawing/2014/main" id="{0CD2F4CF-4387-41DE-8719-43DDC76CBF56}"/>
              </a:ext>
            </a:extLst>
          </p:cNvPr>
          <p:cNvPicPr>
            <a:picLocks noChangeAspect="1"/>
          </p:cNvPicPr>
          <p:nvPr/>
        </p:nvPicPr>
        <p:blipFill>
          <a:blip r:embed="rId14"/>
          <a:stretch>
            <a:fillRect/>
          </a:stretch>
        </p:blipFill>
        <p:spPr>
          <a:xfrm rot="441033">
            <a:off x="8384791" y="4251789"/>
            <a:ext cx="8627200" cy="4535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1261</Words>
  <Application>Microsoft Office PowerPoint</Application>
  <PresentationFormat>Custom</PresentationFormat>
  <Paragraphs>302</Paragraphs>
  <Slides>38</Slides>
  <Notes>17</Notes>
  <HiddenSlides>0</HiddenSlides>
  <MMClips>13</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38</vt:i4>
      </vt:variant>
    </vt:vector>
  </HeadingPairs>
  <TitlesOfParts>
    <vt:vector size="58" baseType="lpstr">
      <vt:lpstr>Abadi</vt:lpstr>
      <vt:lpstr>Modern Love</vt:lpstr>
      <vt:lpstr>Alfa Slab One</vt:lpstr>
      <vt:lpstr>Times New Roman</vt:lpstr>
      <vt:lpstr>One Little Font</vt:lpstr>
      <vt:lpstr>Fredoka One</vt:lpstr>
      <vt:lpstr>Poppins Medium</vt:lpstr>
      <vt:lpstr>Dreaming Outloud Pro</vt:lpstr>
      <vt:lpstr>Jumble</vt:lpstr>
      <vt:lpstr>Arial</vt:lpstr>
      <vt:lpstr>Wingdings</vt:lpstr>
      <vt:lpstr>Calibri</vt:lpstr>
      <vt:lpstr>Rastanty Cortez</vt:lpstr>
      <vt:lpstr>Berlin Sans FB</vt:lpstr>
      <vt:lpstr>Abadi Extra Light</vt:lpstr>
      <vt:lpstr>Poppins</vt:lpstr>
      <vt:lpstr>Luckiest Guy</vt:lpstr>
      <vt:lpstr>Poppins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Ngan-BanNgoaiNgu</cp:lastModifiedBy>
  <cp:revision>32</cp:revision>
  <dcterms:created xsi:type="dcterms:W3CDTF">2006-08-16T00:00:00Z</dcterms:created>
  <dcterms:modified xsi:type="dcterms:W3CDTF">2024-08-23T07:09:08Z</dcterms:modified>
  <dc:identifier>DAF0T6VNcfU</dc:identifier>
</cp:coreProperties>
</file>