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87" r:id="rId2"/>
    <p:sldMasterId id="2147483699" r:id="rId3"/>
    <p:sldMasterId id="2147483711" r:id="rId4"/>
    <p:sldMasterId id="2147483723" r:id="rId5"/>
  </p:sldMasterIdLst>
  <p:notesMasterIdLst>
    <p:notesMasterId r:id="rId17"/>
  </p:notesMasterIdLst>
  <p:sldIdLst>
    <p:sldId id="1173" r:id="rId6"/>
    <p:sldId id="377" r:id="rId7"/>
    <p:sldId id="1176" r:id="rId8"/>
    <p:sldId id="379" r:id="rId9"/>
    <p:sldId id="376" r:id="rId10"/>
    <p:sldId id="1177" r:id="rId11"/>
    <p:sldId id="256" r:id="rId12"/>
    <p:sldId id="378" r:id="rId13"/>
    <p:sldId id="382" r:id="rId14"/>
    <p:sldId id="387" r:id="rId15"/>
    <p:sldId id="25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73" d="100"/>
          <a:sy n="73" d="100"/>
        </p:scale>
        <p:origin x="172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cây</a:t>
            </a:r>
            <a:r>
              <a:rPr lang="en-US" dirty="0"/>
              <a:t> </a:t>
            </a:r>
            <a:r>
              <a:rPr lang="en-US" dirty="0" err="1"/>
              <a:t>theo</a:t>
            </a:r>
            <a:r>
              <a:rPr lang="en-US" dirty="0"/>
              <a:t> </a:t>
            </a:r>
            <a:r>
              <a:rPr lang="en-US" dirty="0" err="1"/>
              <a:t>thứ</a:t>
            </a:r>
            <a:r>
              <a:rPr lang="en-US" dirty="0"/>
              <a:t> </a:t>
            </a:r>
            <a:r>
              <a:rPr lang="en-US" dirty="0" err="1"/>
              <a:t>tự</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C1E12-36B2-421F-AE73-33F44B863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15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47571" y="-7025"/>
            <a:ext cx="9049151" cy="5157862"/>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1462550" y="2897400"/>
            <a:ext cx="2272500" cy="60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1462550" y="1393050"/>
            <a:ext cx="2272500" cy="132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 name="Google Shape;28;p3"/>
          <p:cNvSpPr txBox="1">
            <a:spLocks noGrp="1"/>
          </p:cNvSpPr>
          <p:nvPr>
            <p:ph type="subTitle" idx="1"/>
          </p:nvPr>
        </p:nvSpPr>
        <p:spPr>
          <a:xfrm>
            <a:off x="974750" y="3629100"/>
            <a:ext cx="3248100" cy="37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
  <p:cSld name="CUSTOM_7">
    <p:spTree>
      <p:nvGrpSpPr>
        <p:cNvPr id="1" name="Shape 18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22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2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88"/>
        <p:cNvGrpSpPr/>
        <p:nvPr/>
      </p:nvGrpSpPr>
      <p:grpSpPr>
        <a:xfrm>
          <a:off x="0" y="0"/>
          <a:ext cx="0" cy="0"/>
          <a:chOff x="0" y="0"/>
          <a:chExt cx="0" cy="0"/>
        </a:xfrm>
      </p:grpSpPr>
      <p:grpSp>
        <p:nvGrpSpPr>
          <p:cNvPr id="189" name="Google Shape;189;p27"/>
          <p:cNvGrpSpPr/>
          <p:nvPr/>
        </p:nvGrpSpPr>
        <p:grpSpPr>
          <a:xfrm>
            <a:off x="-19275" y="224082"/>
            <a:ext cx="9182550" cy="4610595"/>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96"/>
        <p:cNvGrpSpPr/>
        <p:nvPr/>
      </p:nvGrpSpPr>
      <p:grpSpPr>
        <a:xfrm>
          <a:off x="0" y="0"/>
          <a:ext cx="0" cy="0"/>
          <a:chOff x="0" y="0"/>
          <a:chExt cx="0" cy="0"/>
        </a:xfrm>
      </p:grpSpPr>
      <p:grpSp>
        <p:nvGrpSpPr>
          <p:cNvPr id="197" name="Google Shape;197;p28"/>
          <p:cNvGrpSpPr/>
          <p:nvPr/>
        </p:nvGrpSpPr>
        <p:grpSpPr>
          <a:xfrm rot="-5400000">
            <a:off x="3520239" y="-472935"/>
            <a:ext cx="5157862" cy="608967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451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585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73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55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071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10/1/2024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936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10">
    <p:spTree>
      <p:nvGrpSpPr>
        <p:cNvPr id="1" name="Shape 200"/>
        <p:cNvGrpSpPr/>
        <p:nvPr/>
      </p:nvGrpSpPr>
      <p:grpSpPr>
        <a:xfrm>
          <a:off x="0" y="0"/>
          <a:ext cx="0" cy="0"/>
          <a:chOff x="0" y="0"/>
          <a:chExt cx="0" cy="0"/>
        </a:xfrm>
      </p:grpSpPr>
      <p:grpSp>
        <p:nvGrpSpPr>
          <p:cNvPr id="201" name="Google Shape;201;p29"/>
          <p:cNvGrpSpPr/>
          <p:nvPr/>
        </p:nvGrpSpPr>
        <p:grpSpPr>
          <a:xfrm flipH="1">
            <a:off x="-19275" y="1303334"/>
            <a:ext cx="9182550" cy="3840167"/>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62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image" Target="../media/image2.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e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6E4DC">
            <a:alpha val="26339"/>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5" name="图片 4"/>
          <p:cNvPicPr>
            <a:picLocks noChangeAspect="1"/>
          </p:cNvPicPr>
          <p:nvPr userDrawn="1"/>
        </p:nvPicPr>
        <p:blipFill>
          <a:blip r:embed="rId14"/>
          <a:stretch>
            <a:fillRect/>
          </a:stretch>
        </p:blipFill>
        <p:spPr>
          <a:xfrm>
            <a:off x="-624115" y="3171161"/>
            <a:ext cx="9959973" cy="1493133"/>
          </a:xfrm>
          <a:prstGeom prst="rect">
            <a:avLst/>
          </a:prstGeom>
        </p:spPr>
      </p:pic>
      <p:pic>
        <p:nvPicPr>
          <p:cNvPr id="6" name="图片 5"/>
          <p:cNvPicPr>
            <a:picLocks noChangeAspect="1"/>
          </p:cNvPicPr>
          <p:nvPr userDrawn="1"/>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userDrawn="1"/>
        </p:nvPicPr>
        <p:blipFill>
          <a:blip r:embed="rId16"/>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3472776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651575" y="-1668167"/>
            <a:ext cx="12447150" cy="8463242"/>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25">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303401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11" Type="http://schemas.openxmlformats.org/officeDocument/2006/relationships/image" Target="../media/image12.gi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2.png"/><Relationship Id="rId3" Type="http://schemas.openxmlformats.org/officeDocument/2006/relationships/image" Target="../media/image36.jpg"/><Relationship Id="rId7" Type="http://schemas.openxmlformats.org/officeDocument/2006/relationships/image" Target="../media/image39.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4.png"/><Relationship Id="rId10" Type="http://schemas.microsoft.com/office/2007/relationships/hdphoto" Target="../media/hdphoto3.wdp"/><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20.emf"/><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35.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3"/>
          <a:stretch>
            <a:fillRect/>
          </a:stretch>
        </p:blipFill>
        <p:spPr>
          <a:xfrm>
            <a:off x="2336799" y="1438935"/>
            <a:ext cx="5046133"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35FE5775-9F80-D9E4-94BC-CBA185F5A2D4}"/>
              </a:ext>
            </a:extLst>
          </p:cNvPr>
          <p:cNvPicPr>
            <a:picLocks noChangeAspect="1"/>
          </p:cNvPicPr>
          <p:nvPr/>
        </p:nvPicPr>
        <p:blipFill>
          <a:blip r:embed="rId3"/>
          <a:stretch>
            <a:fillRect/>
          </a:stretch>
        </p:blipFill>
        <p:spPr>
          <a:xfrm>
            <a:off x="537545" y="685798"/>
            <a:ext cx="6094306" cy="4906433"/>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81813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30" name="Picture 6" descr="Plant Sticker by Colvin for iOS &amp;amp; Android | GIPHY | Art drawings for kids,  Farm cartoon, Cute gif">
            <a:extLst>
              <a:ext uri="{FF2B5EF4-FFF2-40B4-BE49-F238E27FC236}">
                <a16:creationId xmlns:a16="http://schemas.microsoft.com/office/drawing/2014/main" id="{55743437-B5CC-4CF2-AE0C-D03C728618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4975" y="2636639"/>
            <a:ext cx="900946" cy="1314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lant Sticker by Colvin for iOS &amp;amp; Android | GIPHY | Art drawings for kids,  Farm cartoon, Cute gif">
            <a:extLst>
              <a:ext uri="{FF2B5EF4-FFF2-40B4-BE49-F238E27FC236}">
                <a16:creationId xmlns:a16="http://schemas.microsoft.com/office/drawing/2014/main" id="{6F283C29-577B-4D1B-9643-07FF678B76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1087" y="3537144"/>
            <a:ext cx="900946"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lant Sticker by Colvin for iOS &amp;amp; Android | GIPHY | Art drawings for kids,  Farm cartoon, Cute gif">
            <a:extLst>
              <a:ext uri="{FF2B5EF4-FFF2-40B4-BE49-F238E27FC236}">
                <a16:creationId xmlns:a16="http://schemas.microsoft.com/office/drawing/2014/main" id="{4C78C42F-7CAB-4B8E-8AE6-9E93CCC7B23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22459" y="2593316"/>
            <a:ext cx="900946"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lant Sticker by Colvin for iOS &amp;amp; Android | GIPHY | Art drawings for kids,  Farm cartoon, Cute gif">
            <a:extLst>
              <a:ext uri="{FF2B5EF4-FFF2-40B4-BE49-F238E27FC236}">
                <a16:creationId xmlns:a16="http://schemas.microsoft.com/office/drawing/2014/main" id="{8EF5DBE3-2738-41AA-A166-F19C3E4CAD2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4533" y="3589770"/>
            <a:ext cx="900946"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1" name="Em bé" descr="Boy Watering Plant Can - Free image on Pixabay">
            <a:extLst>
              <a:ext uri="{FF2B5EF4-FFF2-40B4-BE49-F238E27FC236}">
                <a16:creationId xmlns:a16="http://schemas.microsoft.com/office/drawing/2014/main" id="{4EBCF5B8-DD03-4A1A-8BB2-E606A2F5AB2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03" b="97830" l="6250" r="62500">
                        <a14:foregroundMark x1="60313" y1="57095" x2="60313" y2="57095"/>
                        <a14:foregroundMark x1="60313" y1="57095" x2="56875" y2="56928"/>
                        <a14:backgroundMark x1="61406" y1="58932" x2="61406" y2="58932"/>
                        <a14:backgroundMark x1="61719" y1="59432" x2="62969" y2="59432"/>
                      </a14:backgroundRemoval>
                    </a14:imgEffect>
                  </a14:imgLayer>
                </a14:imgProps>
              </a:ext>
              <a:ext uri="{28A0092B-C50C-407E-A947-70E740481C1C}">
                <a14:useLocalDpi xmlns:a14="http://schemas.microsoft.com/office/drawing/2010/main" val="0"/>
              </a:ext>
            </a:extLst>
          </a:blip>
          <a:srcRect r="36250"/>
          <a:stretch/>
        </p:blipFill>
        <p:spPr bwMode="auto">
          <a:xfrm flipH="1">
            <a:off x="6025058" y="2479407"/>
            <a:ext cx="1814513" cy="2663954"/>
          </a:xfrm>
          <a:prstGeom prst="rect">
            <a:avLst/>
          </a:prstGeom>
          <a:noFill/>
          <a:extLst>
            <a:ext uri="{909E8E84-426E-40DD-AFC4-6F175D3DCCD1}">
              <a14:hiddenFill xmlns:a14="http://schemas.microsoft.com/office/drawing/2010/main">
                <a:solidFill>
                  <a:srgbClr val="FFFFFF"/>
                </a:solidFill>
              </a14:hiddenFill>
            </a:ext>
          </a:extLst>
        </p:spPr>
      </p:pic>
      <p:sp>
        <p:nvSpPr>
          <p:cNvPr id="6" name="4">
            <a:extLst>
              <a:ext uri="{FF2B5EF4-FFF2-40B4-BE49-F238E27FC236}">
                <a16:creationId xmlns:a16="http://schemas.microsoft.com/office/drawing/2014/main" id="{EB7BA227-AFDD-4274-BB68-2BABE90EFA28}"/>
              </a:ext>
            </a:extLst>
          </p:cNvPr>
          <p:cNvSpPr/>
          <p:nvPr/>
        </p:nvSpPr>
        <p:spPr>
          <a:xfrm>
            <a:off x="2628901" y="2400301"/>
            <a:ext cx="617396" cy="6173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pPr>
            <a:r>
              <a:rPr lang="en-US" sz="2700" kern="1200">
                <a:solidFill>
                  <a:prstClr val="white"/>
                </a:solidFill>
                <a:latin typeface="#9Slide03 BoosterNextFYBlack" panose="02000A03000000020004" pitchFamily="2" charset="0"/>
              </a:rPr>
              <a:t>4</a:t>
            </a:r>
            <a:endParaRPr lang="en-US" sz="1350" kern="1200">
              <a:solidFill>
                <a:prstClr val="white"/>
              </a:solidFill>
              <a:latin typeface="#9Slide03 BoosterNextFYBlack" panose="02000A03000000020004" pitchFamily="2" charset="0"/>
            </a:endParaRPr>
          </a:p>
        </p:txBody>
      </p:sp>
      <p:pic>
        <p:nvPicPr>
          <p:cNvPr id="3" name="Slide 6" descr="Sapling Clipart - Png Download (#5642250) - PinClipart">
            <a:hlinkClick r:id="" action="ppaction://noaction"/>
            <a:extLst>
              <a:ext uri="{FF2B5EF4-FFF2-40B4-BE49-F238E27FC236}">
                <a16:creationId xmlns:a16="http://schemas.microsoft.com/office/drawing/2014/main" id="{62BC5313-A3C8-4256-94BC-3FF35EBBA90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35" b="89967" l="10000" r="90000"/>
                    </a14:imgEffect>
                  </a14:imgLayer>
                </a14:imgProps>
              </a:ext>
              <a:ext uri="{28A0092B-C50C-407E-A947-70E740481C1C}">
                <a14:useLocalDpi xmlns:a14="http://schemas.microsoft.com/office/drawing/2010/main" val="0"/>
              </a:ext>
            </a:extLst>
          </a:blip>
          <a:srcRect l="9546" t="12939" r="8321" b="6186"/>
          <a:stretch/>
        </p:blipFill>
        <p:spPr bwMode="auto">
          <a:xfrm>
            <a:off x="2347847" y="3076705"/>
            <a:ext cx="1000104" cy="1026133"/>
          </a:xfrm>
          <a:prstGeom prst="rect">
            <a:avLst/>
          </a:prstGeom>
          <a:noFill/>
          <a:extLst>
            <a:ext uri="{909E8E84-426E-40DD-AFC4-6F175D3DCCD1}">
              <a14:hiddenFill xmlns:a14="http://schemas.microsoft.com/office/drawing/2010/main">
                <a:solidFill>
                  <a:srgbClr val="FFFFFF"/>
                </a:solidFill>
              </a14:hiddenFill>
            </a:ext>
          </a:extLst>
        </p:spPr>
      </p:pic>
      <p:sp>
        <p:nvSpPr>
          <p:cNvPr id="27" name="3">
            <a:extLst>
              <a:ext uri="{FF2B5EF4-FFF2-40B4-BE49-F238E27FC236}">
                <a16:creationId xmlns:a16="http://schemas.microsoft.com/office/drawing/2014/main" id="{8D35BB02-BBBD-4ECA-A168-4EB194067DDF}"/>
              </a:ext>
            </a:extLst>
          </p:cNvPr>
          <p:cNvSpPr/>
          <p:nvPr/>
        </p:nvSpPr>
        <p:spPr>
          <a:xfrm>
            <a:off x="3594235" y="3118758"/>
            <a:ext cx="617396" cy="61739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pPr>
            <a:r>
              <a:rPr lang="en-US" sz="2700" kern="1200">
                <a:solidFill>
                  <a:prstClr val="white"/>
                </a:solidFill>
                <a:latin typeface="#9Slide03 BoosterNextFYBlack" panose="02000A03000000020004" pitchFamily="2" charset="0"/>
              </a:rPr>
              <a:t>3</a:t>
            </a:r>
            <a:endParaRPr lang="en-US" sz="1350" kern="1200">
              <a:solidFill>
                <a:prstClr val="white"/>
              </a:solidFill>
              <a:latin typeface="#9Slide03 BoosterNextFYBlack" panose="02000A03000000020004" pitchFamily="2" charset="0"/>
            </a:endParaRPr>
          </a:p>
        </p:txBody>
      </p:sp>
      <p:pic>
        <p:nvPicPr>
          <p:cNvPr id="2050" name="Slide 5" descr="Sprout Icon In Cartoon Style Isolated On White Background Bio And Ecology  Symbol Stock Vector Illustration Stock Illustration - Download Image Now -  iStock">
            <a:hlinkClick r:id="" action="ppaction://noaction"/>
            <a:extLst>
              <a:ext uri="{FF2B5EF4-FFF2-40B4-BE49-F238E27FC236}">
                <a16:creationId xmlns:a16="http://schemas.microsoft.com/office/drawing/2014/main" id="{E8A280C7-844D-42D4-A91C-A8BF81EA5A8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56" b="93029" l="9856" r="89904"/>
                    </a14:imgEffect>
                  </a14:imgLayer>
                </a14:imgProps>
              </a:ext>
              <a:ext uri="{28A0092B-C50C-407E-A947-70E740481C1C}">
                <a14:useLocalDpi xmlns:a14="http://schemas.microsoft.com/office/drawing/2010/main" val="0"/>
              </a:ext>
            </a:extLst>
          </a:blip>
          <a:srcRect/>
          <a:stretch>
            <a:fillRect/>
          </a:stretch>
        </p:blipFill>
        <p:spPr bwMode="auto">
          <a:xfrm>
            <a:off x="3345338" y="3611612"/>
            <a:ext cx="1280277" cy="1280277"/>
          </a:xfrm>
          <a:prstGeom prst="rect">
            <a:avLst/>
          </a:prstGeom>
          <a:noFill/>
          <a:extLst>
            <a:ext uri="{909E8E84-426E-40DD-AFC4-6F175D3DCCD1}">
              <a14:hiddenFill xmlns:a14="http://schemas.microsoft.com/office/drawing/2010/main">
                <a:solidFill>
                  <a:srgbClr val="FFFFFF"/>
                </a:solidFill>
              </a14:hiddenFill>
            </a:ext>
          </a:extLst>
        </p:spPr>
      </p:pic>
      <p:sp>
        <p:nvSpPr>
          <p:cNvPr id="26" name="2">
            <a:extLst>
              <a:ext uri="{FF2B5EF4-FFF2-40B4-BE49-F238E27FC236}">
                <a16:creationId xmlns:a16="http://schemas.microsoft.com/office/drawing/2014/main" id="{20E85F4A-76B7-44AC-89D7-05BEDD7784BB}"/>
              </a:ext>
            </a:extLst>
          </p:cNvPr>
          <p:cNvSpPr/>
          <p:nvPr/>
        </p:nvSpPr>
        <p:spPr>
          <a:xfrm>
            <a:off x="4542277" y="1687783"/>
            <a:ext cx="617396" cy="61739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pPr>
            <a:r>
              <a:rPr lang="en-US" sz="2700" kern="1200">
                <a:solidFill>
                  <a:prstClr val="white"/>
                </a:solidFill>
                <a:latin typeface="#9Slide03 BoosterNextFYBlack" panose="02000A03000000020004" pitchFamily="2" charset="0"/>
              </a:rPr>
              <a:t>2</a:t>
            </a:r>
            <a:endParaRPr lang="en-US" sz="1350" kern="1200">
              <a:solidFill>
                <a:prstClr val="white"/>
              </a:solidFill>
              <a:latin typeface="#9Slide03 BoosterNextFYBlack" panose="02000A03000000020004" pitchFamily="2" charset="0"/>
            </a:endParaRPr>
          </a:p>
        </p:txBody>
      </p:sp>
      <p:pic>
        <p:nvPicPr>
          <p:cNvPr id="2" name="Slide 4" descr="Plant Sprout Cartoon Stock Video Footage - 4K and HD Video Clips |  Shutterstock">
            <a:hlinkClick r:id="" action="ppaction://noaction"/>
            <a:extLst>
              <a:ext uri="{FF2B5EF4-FFF2-40B4-BE49-F238E27FC236}">
                <a16:creationId xmlns:a16="http://schemas.microsoft.com/office/drawing/2014/main" id="{BF34A5FE-3588-45EF-8204-DCAFD6387A47}"/>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32083" r="65625"/>
                    </a14:imgEffect>
                  </a14:imgLayer>
                </a14:imgProps>
              </a:ext>
              <a:ext uri="{28A0092B-C50C-407E-A947-70E740481C1C}">
                <a14:useLocalDpi xmlns:a14="http://schemas.microsoft.com/office/drawing/2010/main" val="0"/>
              </a:ext>
            </a:extLst>
          </a:blip>
          <a:srcRect l="38333" t="11482" r="35392" b="8518"/>
          <a:stretch/>
        </p:blipFill>
        <p:spPr bwMode="auto">
          <a:xfrm>
            <a:off x="4424682" y="2305178"/>
            <a:ext cx="900946"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1" name="Em bé 2" descr="Boy Watering Plant Can - Free image on Pixabay">
            <a:extLst>
              <a:ext uri="{FF2B5EF4-FFF2-40B4-BE49-F238E27FC236}">
                <a16:creationId xmlns:a16="http://schemas.microsoft.com/office/drawing/2014/main" id="{AC92665D-6B10-4CD3-BE41-7A899ED479B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03" b="97830" l="6250" r="62500">
                        <a14:foregroundMark x1="60313" y1="57095" x2="60313" y2="57095"/>
                        <a14:foregroundMark x1="60313" y1="57095" x2="56875" y2="56928"/>
                        <a14:backgroundMark x1="61406" y1="58932" x2="61406" y2="58932"/>
                        <a14:backgroundMark x1="61719" y1="59432" x2="62969" y2="59432"/>
                      </a14:backgroundRemoval>
                    </a14:imgEffect>
                  </a14:imgLayer>
                </a14:imgProps>
              </a:ext>
              <a:ext uri="{28A0092B-C50C-407E-A947-70E740481C1C}">
                <a14:useLocalDpi xmlns:a14="http://schemas.microsoft.com/office/drawing/2010/main" val="0"/>
              </a:ext>
            </a:extLst>
          </a:blip>
          <a:srcRect r="36250"/>
          <a:stretch/>
        </p:blipFill>
        <p:spPr bwMode="auto">
          <a:xfrm flipH="1">
            <a:off x="5007689" y="1091734"/>
            <a:ext cx="1814513" cy="2663954"/>
          </a:xfrm>
          <a:prstGeom prst="rect">
            <a:avLst/>
          </a:prstGeom>
          <a:noFill/>
          <a:extLst>
            <a:ext uri="{909E8E84-426E-40DD-AFC4-6F175D3DCCD1}">
              <a14:hiddenFill xmlns:a14="http://schemas.microsoft.com/office/drawing/2010/main">
                <a:solidFill>
                  <a:srgbClr val="FFFFFF"/>
                </a:solidFill>
              </a14:hiddenFill>
            </a:ext>
          </a:extLst>
        </p:spPr>
      </p:pic>
      <p:sp>
        <p:nvSpPr>
          <p:cNvPr id="28" name="1">
            <a:extLst>
              <a:ext uri="{FF2B5EF4-FFF2-40B4-BE49-F238E27FC236}">
                <a16:creationId xmlns:a16="http://schemas.microsoft.com/office/drawing/2014/main" id="{4015AA34-FECA-4FDE-AC2C-E1B658300605}"/>
              </a:ext>
            </a:extLst>
          </p:cNvPr>
          <p:cNvSpPr/>
          <p:nvPr/>
        </p:nvSpPr>
        <p:spPr>
          <a:xfrm>
            <a:off x="5319997" y="3537145"/>
            <a:ext cx="617396" cy="61739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pPr>
            <a:r>
              <a:rPr lang="en-US" sz="2700" kern="1200">
                <a:solidFill>
                  <a:prstClr val="white"/>
                </a:solidFill>
                <a:latin typeface="#9Slide03 BoosterNextFYBlack" panose="02000A03000000020004" pitchFamily="2" charset="0"/>
              </a:rPr>
              <a:t>1</a:t>
            </a:r>
            <a:endParaRPr lang="en-US" sz="1350" kern="1200">
              <a:solidFill>
                <a:prstClr val="white"/>
              </a:solidFill>
              <a:latin typeface="#9Slide03 BoosterNextFYBlack" panose="02000A03000000020004" pitchFamily="2" charset="0"/>
            </a:endParaRPr>
          </a:p>
        </p:txBody>
      </p:sp>
      <p:pic>
        <p:nvPicPr>
          <p:cNvPr id="5" name="Slide 3">
            <a:hlinkClick r:id="" action="ppaction://noaction"/>
            <a:extLst>
              <a:ext uri="{FF2B5EF4-FFF2-40B4-BE49-F238E27FC236}">
                <a16:creationId xmlns:a16="http://schemas.microsoft.com/office/drawing/2014/main" id="{7E200892-0FF2-4624-8D4B-3D858D9A1418}"/>
              </a:ext>
            </a:extLst>
          </p:cNvPr>
          <p:cNvPicPr>
            <a:picLocks noChangeAspect="1"/>
          </p:cNvPicPr>
          <p:nvPr/>
        </p:nvPicPr>
        <p:blipFill rotWithShape="1">
          <a:blip r:embed="rId13">
            <a:extLst>
              <a:ext uri="{28A0092B-C50C-407E-A947-70E740481C1C}">
                <a14:useLocalDpi xmlns:a14="http://schemas.microsoft.com/office/drawing/2010/main" val="0"/>
              </a:ext>
            </a:extLst>
          </a:blip>
          <a:srcRect l="25000" t="19830" r="25223" b="25478"/>
          <a:stretch/>
        </p:blipFill>
        <p:spPr>
          <a:xfrm>
            <a:off x="5290933" y="4194370"/>
            <a:ext cx="629633" cy="691802"/>
          </a:xfrm>
          <a:prstGeom prst="rect">
            <a:avLst/>
          </a:prstGeom>
        </p:spPr>
      </p:pic>
      <p:pic>
        <p:nvPicPr>
          <p:cNvPr id="2056" name="Giọt nước" descr="Top Rain Drops Stickers for Android &amp;amp; iOS | Gfycat">
            <a:extLst>
              <a:ext uri="{FF2B5EF4-FFF2-40B4-BE49-F238E27FC236}">
                <a16:creationId xmlns:a16="http://schemas.microsoft.com/office/drawing/2014/main" id="{75DA98A0-88EC-4882-BEB4-CDFAD703516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621410">
            <a:off x="5527684" y="3884096"/>
            <a:ext cx="620549" cy="620549"/>
          </a:xfrm>
          <a:prstGeom prst="rect">
            <a:avLst/>
          </a:prstGeom>
          <a:noFill/>
          <a:extLst>
            <a:ext uri="{909E8E84-426E-40DD-AFC4-6F175D3DCCD1}">
              <a14:hiddenFill xmlns:a14="http://schemas.microsoft.com/office/drawing/2010/main">
                <a:solidFill>
                  <a:srgbClr val="FFFFFF"/>
                </a:solidFill>
              </a14:hiddenFill>
            </a:ext>
          </a:extLst>
        </p:spPr>
      </p:pic>
      <p:pic>
        <p:nvPicPr>
          <p:cNvPr id="32" name="Giọt nước 2" descr="Top Rain Drops Stickers for Android &amp;amp; iOS | Gfycat">
            <a:extLst>
              <a:ext uri="{FF2B5EF4-FFF2-40B4-BE49-F238E27FC236}">
                <a16:creationId xmlns:a16="http://schemas.microsoft.com/office/drawing/2014/main" id="{6E5E3D12-5C5C-4E8F-8543-1EA4DE80D65D}"/>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621410">
            <a:off x="4564742" y="2614325"/>
            <a:ext cx="620549" cy="620549"/>
          </a:xfrm>
          <a:prstGeom prst="rect">
            <a:avLst/>
          </a:prstGeom>
          <a:noFill/>
          <a:extLst>
            <a:ext uri="{909E8E84-426E-40DD-AFC4-6F175D3DCCD1}">
              <a14:hiddenFill xmlns:a14="http://schemas.microsoft.com/office/drawing/2010/main">
                <a:solidFill>
                  <a:srgbClr val="FFFFFF"/>
                </a:solidFill>
              </a14:hiddenFill>
            </a:ext>
          </a:extLst>
        </p:spPr>
      </p:pic>
      <p:pic>
        <p:nvPicPr>
          <p:cNvPr id="33" name="Em bé 3" descr="Boy Watering Plant Can - Free image on Pixabay">
            <a:extLst>
              <a:ext uri="{FF2B5EF4-FFF2-40B4-BE49-F238E27FC236}">
                <a16:creationId xmlns:a16="http://schemas.microsoft.com/office/drawing/2014/main" id="{3FFD73F2-D490-4007-91A0-BF7F91E3408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03" b="97830" l="6250" r="62500">
                        <a14:foregroundMark x1="60313" y1="57095" x2="60313" y2="57095"/>
                        <a14:foregroundMark x1="60313" y1="57095" x2="56875" y2="56928"/>
                        <a14:backgroundMark x1="61406" y1="58932" x2="61406" y2="58932"/>
                        <a14:backgroundMark x1="61719" y1="59432" x2="62969" y2="59432"/>
                      </a14:backgroundRemoval>
                    </a14:imgEffect>
                  </a14:imgLayer>
                </a14:imgProps>
              </a:ext>
              <a:ext uri="{28A0092B-C50C-407E-A947-70E740481C1C}">
                <a14:useLocalDpi xmlns:a14="http://schemas.microsoft.com/office/drawing/2010/main" val="0"/>
              </a:ext>
            </a:extLst>
          </a:blip>
          <a:srcRect r="36250"/>
          <a:stretch/>
        </p:blipFill>
        <p:spPr bwMode="auto">
          <a:xfrm flipH="1">
            <a:off x="3991300" y="2305180"/>
            <a:ext cx="1814513" cy="2663954"/>
          </a:xfrm>
          <a:prstGeom prst="rect">
            <a:avLst/>
          </a:prstGeom>
          <a:noFill/>
          <a:extLst>
            <a:ext uri="{909E8E84-426E-40DD-AFC4-6F175D3DCCD1}">
              <a14:hiddenFill xmlns:a14="http://schemas.microsoft.com/office/drawing/2010/main">
                <a:solidFill>
                  <a:srgbClr val="FFFFFF"/>
                </a:solidFill>
              </a14:hiddenFill>
            </a:ext>
          </a:extLst>
        </p:spPr>
      </p:pic>
      <p:pic>
        <p:nvPicPr>
          <p:cNvPr id="34" name="Giọt nước 3" descr="Top Rain Drops Stickers for Android &amp;amp; iOS | Gfycat">
            <a:extLst>
              <a:ext uri="{FF2B5EF4-FFF2-40B4-BE49-F238E27FC236}">
                <a16:creationId xmlns:a16="http://schemas.microsoft.com/office/drawing/2014/main" id="{6A0352AB-88F4-448B-BCF4-D2FE7672E66F}"/>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621410">
            <a:off x="3744819" y="3758358"/>
            <a:ext cx="620549" cy="620549"/>
          </a:xfrm>
          <a:prstGeom prst="rect">
            <a:avLst/>
          </a:prstGeom>
          <a:noFill/>
          <a:extLst>
            <a:ext uri="{909E8E84-426E-40DD-AFC4-6F175D3DCCD1}">
              <a14:hiddenFill xmlns:a14="http://schemas.microsoft.com/office/drawing/2010/main">
                <a:solidFill>
                  <a:srgbClr val="FFFFFF"/>
                </a:solidFill>
              </a14:hiddenFill>
            </a:ext>
          </a:extLst>
        </p:spPr>
      </p:pic>
      <p:pic>
        <p:nvPicPr>
          <p:cNvPr id="35" name="Em bé 4" descr="Boy Watering Plant Can - Free image on Pixabay">
            <a:extLst>
              <a:ext uri="{FF2B5EF4-FFF2-40B4-BE49-F238E27FC236}">
                <a16:creationId xmlns:a16="http://schemas.microsoft.com/office/drawing/2014/main" id="{9F70A5D8-B975-4202-858E-4B1EEB64CB9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03" b="97830" l="6250" r="62500">
                        <a14:foregroundMark x1="60313" y1="57095" x2="60313" y2="57095"/>
                        <a14:foregroundMark x1="60313" y1="57095" x2="56875" y2="56928"/>
                        <a14:backgroundMark x1="61406" y1="58932" x2="61406" y2="58932"/>
                        <a14:backgroundMark x1="61719" y1="59432" x2="62969" y2="59432"/>
                      </a14:backgroundRemoval>
                    </a14:imgEffect>
                  </a14:imgLayer>
                </a14:imgProps>
              </a:ext>
              <a:ext uri="{28A0092B-C50C-407E-A947-70E740481C1C}">
                <a14:useLocalDpi xmlns:a14="http://schemas.microsoft.com/office/drawing/2010/main" val="0"/>
              </a:ext>
            </a:extLst>
          </a:blip>
          <a:srcRect r="36250"/>
          <a:stretch/>
        </p:blipFill>
        <p:spPr bwMode="auto">
          <a:xfrm flipH="1">
            <a:off x="2832020" y="1582464"/>
            <a:ext cx="1814513" cy="2663954"/>
          </a:xfrm>
          <a:prstGeom prst="rect">
            <a:avLst/>
          </a:prstGeom>
          <a:noFill/>
          <a:extLst>
            <a:ext uri="{909E8E84-426E-40DD-AFC4-6F175D3DCCD1}">
              <a14:hiddenFill xmlns:a14="http://schemas.microsoft.com/office/drawing/2010/main">
                <a:solidFill>
                  <a:srgbClr val="FFFFFF"/>
                </a:solidFill>
              </a14:hiddenFill>
            </a:ext>
          </a:extLst>
        </p:spPr>
      </p:pic>
      <p:pic>
        <p:nvPicPr>
          <p:cNvPr id="36" name="Giọt nước 4" descr="Top Rain Drops Stickers for Android &amp;amp; iOS | Gfycat">
            <a:extLst>
              <a:ext uri="{FF2B5EF4-FFF2-40B4-BE49-F238E27FC236}">
                <a16:creationId xmlns:a16="http://schemas.microsoft.com/office/drawing/2014/main" id="{39EDD32C-2992-462E-8B3D-DBF97977796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621410">
            <a:off x="2728419" y="2948008"/>
            <a:ext cx="620549" cy="620549"/>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 action="ppaction://noaction"/>
            <a:extLst>
              <a:ext uri="{FF2B5EF4-FFF2-40B4-BE49-F238E27FC236}">
                <a16:creationId xmlns:a16="http://schemas.microsoft.com/office/drawing/2014/main" id="{15EBE823-5D10-4C1A-A9BD-432898D22475}"/>
              </a:ext>
            </a:extLst>
          </p:cNvPr>
          <p:cNvSpPr/>
          <p:nvPr/>
        </p:nvSpPr>
        <p:spPr>
          <a:xfrm>
            <a:off x="7980219" y="213757"/>
            <a:ext cx="900946" cy="43938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9Slide02 Noi dung dai"/>
            </a:endParaRPr>
          </a:p>
        </p:txBody>
      </p:sp>
      <p:pic>
        <p:nvPicPr>
          <p:cNvPr id="13" name="Picture 12">
            <a:extLst>
              <a:ext uri="{FF2B5EF4-FFF2-40B4-BE49-F238E27FC236}">
                <a16:creationId xmlns:a16="http://schemas.microsoft.com/office/drawing/2014/main" id="{D2BDAEB9-F94A-967B-F60E-B53650CD7BAF}"/>
              </a:ext>
            </a:extLst>
          </p:cNvPr>
          <p:cNvPicPr>
            <a:picLocks noChangeAspect="1"/>
          </p:cNvPicPr>
          <p:nvPr/>
        </p:nvPicPr>
        <p:blipFill>
          <a:blip r:embed="rId15"/>
          <a:stretch>
            <a:fillRect/>
          </a:stretch>
        </p:blipFill>
        <p:spPr>
          <a:xfrm>
            <a:off x="2055167" y="86552"/>
            <a:ext cx="4627265" cy="1414395"/>
          </a:xfrm>
          <a:prstGeom prst="rect">
            <a:avLst/>
          </a:prstGeom>
        </p:spPr>
      </p:pic>
      <p:sp>
        <p:nvSpPr>
          <p:cNvPr id="14" name="Rectangle: Rounded Corners 13">
            <a:hlinkClick r:id="" action="ppaction://noaction"/>
            <a:extLst>
              <a:ext uri="{FF2B5EF4-FFF2-40B4-BE49-F238E27FC236}">
                <a16:creationId xmlns:a16="http://schemas.microsoft.com/office/drawing/2014/main" id="{4040A3B4-739B-0615-8633-688B19A755D8}"/>
              </a:ext>
            </a:extLst>
          </p:cNvPr>
          <p:cNvSpPr/>
          <p:nvPr/>
        </p:nvSpPr>
        <p:spPr>
          <a:xfrm>
            <a:off x="203200" y="135467"/>
            <a:ext cx="1168400" cy="42333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340637025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childTnLst>
                          </p:cTn>
                        </p:par>
                        <p:par>
                          <p:cTn id="14" fill="hold">
                            <p:stCondLst>
                              <p:cond delay="1000"/>
                            </p:stCondLst>
                            <p:childTnLst>
                              <p:par>
                                <p:cTn id="15" presetID="10" presetClass="exit" presetSubtype="0" fill="hold" nodeType="afterEffect">
                                  <p:stCondLst>
                                    <p:cond delay="250"/>
                                  </p:stCondLst>
                                  <p:childTnLst>
                                    <p:animEffect transition="out" filter="fade">
                                      <p:cBhvr>
                                        <p:cTn id="16" dur="500"/>
                                        <p:tgtEl>
                                          <p:spTgt spid="2056"/>
                                        </p:tgtEl>
                                      </p:cBhvr>
                                    </p:animEffect>
                                    <p:set>
                                      <p:cBhvr>
                                        <p:cTn id="17" dur="1" fill="hold">
                                          <p:stCondLst>
                                            <p:cond delay="499"/>
                                          </p:stCondLst>
                                        </p:cTn>
                                        <p:tgtEl>
                                          <p:spTgt spid="2056"/>
                                        </p:tgtEl>
                                        <p:attrNameLst>
                                          <p:attrName>style.visibility</p:attrName>
                                        </p:attrNameLst>
                                      </p:cBhvr>
                                      <p:to>
                                        <p:strVal val="hidden"/>
                                      </p:to>
                                    </p:set>
                                  </p:childTnLst>
                                </p:cTn>
                              </p:par>
                              <p:par>
                                <p:cTn id="18" presetID="10" presetClass="exit" presetSubtype="0" fill="hold" grpId="0" nodeType="withEffect">
                                  <p:stCondLst>
                                    <p:cond delay="25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25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31"/>
                                        </p:tgtEl>
                                        <p:attrNameLst>
                                          <p:attrName>r</p:attrName>
                                        </p:attrNameLst>
                                      </p:cBhvr>
                                    </p:animRot>
                                    <p:animRot by="-240000">
                                      <p:cBhvr>
                                        <p:cTn id="33" dur="200" fill="hold">
                                          <p:stCondLst>
                                            <p:cond delay="200"/>
                                          </p:stCondLst>
                                        </p:cTn>
                                        <p:tgtEl>
                                          <p:spTgt spid="31"/>
                                        </p:tgtEl>
                                        <p:attrNameLst>
                                          <p:attrName>r</p:attrName>
                                        </p:attrNameLst>
                                      </p:cBhvr>
                                    </p:animRot>
                                    <p:animRot by="240000">
                                      <p:cBhvr>
                                        <p:cTn id="34" dur="200" fill="hold">
                                          <p:stCondLst>
                                            <p:cond delay="400"/>
                                          </p:stCondLst>
                                        </p:cTn>
                                        <p:tgtEl>
                                          <p:spTgt spid="31"/>
                                        </p:tgtEl>
                                        <p:attrNameLst>
                                          <p:attrName>r</p:attrName>
                                        </p:attrNameLst>
                                      </p:cBhvr>
                                    </p:animRot>
                                    <p:animRot by="-240000">
                                      <p:cBhvr>
                                        <p:cTn id="35" dur="200" fill="hold">
                                          <p:stCondLst>
                                            <p:cond delay="600"/>
                                          </p:stCondLst>
                                        </p:cTn>
                                        <p:tgtEl>
                                          <p:spTgt spid="31"/>
                                        </p:tgtEl>
                                        <p:attrNameLst>
                                          <p:attrName>r</p:attrName>
                                        </p:attrNameLst>
                                      </p:cBhvr>
                                    </p:animRot>
                                    <p:animRot by="120000">
                                      <p:cBhvr>
                                        <p:cTn id="36" dur="200" fill="hold">
                                          <p:stCondLst>
                                            <p:cond delay="800"/>
                                          </p:stCondLst>
                                        </p:cTn>
                                        <p:tgtEl>
                                          <p:spTgt spid="31"/>
                                        </p:tgtEl>
                                        <p:attrNameLst>
                                          <p:attrName>r</p:attrName>
                                        </p:attrNameLst>
                                      </p:cBhvr>
                                    </p:animRot>
                                  </p:childTnLst>
                                </p:cTn>
                              </p:par>
                              <p:par>
                                <p:cTn id="37" presetID="10" presetClass="entr" presetSubtype="0" fill="hold" nodeType="withEffect">
                                  <p:stCondLst>
                                    <p:cond delay="25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1750"/>
                            </p:stCondLst>
                            <p:childTnLst>
                              <p:par>
                                <p:cTn id="41" presetID="10" presetClass="exit" presetSubtype="0" fill="hold" nodeType="afterEffect">
                                  <p:stCondLst>
                                    <p:cond delay="25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grpId="0" nodeType="withEffect">
                                  <p:stCondLst>
                                    <p:cond delay="25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2050"/>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25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par>
                          <p:cTn id="53" fill="hold">
                            <p:stCondLst>
                              <p:cond delay="750"/>
                            </p:stCondLst>
                            <p:childTnLst>
                              <p:par>
                                <p:cTn id="54" presetID="10"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10" presetClass="entr" presetSubtype="0" fill="hold" nodeType="withEffect">
                                  <p:stCondLst>
                                    <p:cond delay="25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1750"/>
                            </p:stCondLst>
                            <p:childTnLst>
                              <p:par>
                                <p:cTn id="67" presetID="10" presetClass="exit" presetSubtype="0" fill="hold" nodeType="afterEffect">
                                  <p:stCondLst>
                                    <p:cond delay="250"/>
                                  </p:stCondLst>
                                  <p:childTnLst>
                                    <p:animEffect transition="out" filter="fade">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10" presetClass="exit" presetSubtype="0" fill="hold" grpId="0" nodeType="withEffect">
                                  <p:stCondLst>
                                    <p:cond delay="25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73" restart="whenNotActive" fill="hold" evtFilter="cancelBubble" nodeType="interactiveSeq">
                <p:stCondLst>
                  <p:cond evt="onClick" delay="0">
                    <p:tgtEl>
                      <p:spTgt spid="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25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32" presetClass="emph" presetSubtype="0" fill="hold" nodeType="withEffect">
                                  <p:stCondLst>
                                    <p:cond delay="0"/>
                                  </p:st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10" presetClass="entr" presetSubtype="0" fill="hold" nodeType="withEffect">
                                  <p:stCondLst>
                                    <p:cond delay="25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750"/>
                            </p:stCondLst>
                            <p:childTnLst>
                              <p:par>
                                <p:cTn id="93" presetID="10" presetClass="exit" presetSubtype="0" fill="hold" nodeType="afterEffect">
                                  <p:stCondLst>
                                    <p:cond delay="250"/>
                                  </p:stCondLst>
                                  <p:childTnLst>
                                    <p:animEffect transition="out" filter="fade">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10" presetClass="exit" presetSubtype="0" fill="hold" grpId="0" nodeType="withEffect">
                                  <p:stCondLst>
                                    <p:cond delay="25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6" grpId="0" animBg="1"/>
      <p:bldP spid="27"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1745192" y="1686560"/>
            <a:ext cx="6991047" cy="871855"/>
            <a:chOff x="8605" y="1545"/>
            <a:chExt cx="10383" cy="1373"/>
          </a:xfrm>
        </p:grpSpPr>
        <p:sp>
          <p:nvSpPr>
            <p:cNvPr id="4"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5"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6"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rtl="0" eaLnBrk="1" fontAlgn="auto" latinLnBrk="0" hangingPunct="1">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7" name="组合 17">
            <a:extLst>
              <a:ext uri="{FF2B5EF4-FFF2-40B4-BE49-F238E27FC236}">
                <a16:creationId xmlns:a16="http://schemas.microsoft.com/office/drawing/2014/main" id="{733B2BF3-945D-0ED8-4980-977E79502EC6}"/>
              </a:ext>
            </a:extLst>
          </p:cNvPr>
          <p:cNvGrpSpPr/>
          <p:nvPr/>
        </p:nvGrpSpPr>
        <p:grpSpPr>
          <a:xfrm>
            <a:off x="1792816" y="2803525"/>
            <a:ext cx="6924675" cy="1238250"/>
            <a:chOff x="8605" y="4498"/>
            <a:chExt cx="9612" cy="1950"/>
          </a:xfrm>
        </p:grpSpPr>
        <p:sp>
          <p:nvSpPr>
            <p:cNvPr id="8"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9"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10"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rtl="0" eaLnBrk="1" fontAlgn="auto" latinLnBrk="0" hangingPunct="1">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sự cần thiết phải bảo vệ nguồn nước (nêu được tác hại của nước không sạch) và phải sử dụng tiết kiệm nước.</a:t>
              </a:r>
            </a:p>
          </p:txBody>
        </p:sp>
      </p:grpSp>
      <p:pic>
        <p:nvPicPr>
          <p:cNvPr id="11" name="Picture 10">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2380920" y="0"/>
            <a:ext cx="7620660" cy="1329043"/>
          </a:xfrm>
          <a:prstGeom prst="rect">
            <a:avLst/>
          </a:prstGeom>
        </p:spPr>
      </p:pic>
      <p:sp>
        <p:nvSpPr>
          <p:cNvPr id="12" name="Freeform 3">
            <a:extLst>
              <a:ext uri="{FF2B5EF4-FFF2-40B4-BE49-F238E27FC236}">
                <a16:creationId xmlns:a16="http://schemas.microsoft.com/office/drawing/2014/main" id="{EB3307DB-24E5-46D4-D66C-0CB609781816}"/>
              </a:ext>
            </a:extLst>
          </p:cNvPr>
          <p:cNvSpPr/>
          <p:nvPr/>
        </p:nvSpPr>
        <p:spPr>
          <a:xfrm>
            <a:off x="84667" y="2497667"/>
            <a:ext cx="2455333" cy="2565400"/>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221514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698055"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4" name="Rectangle 3"/>
          <p:cNvSpPr/>
          <p:nvPr/>
        </p:nvSpPr>
        <p:spPr>
          <a:xfrm>
            <a:off x="2067871" y="1942837"/>
            <a:ext cx="3630195" cy="2123658"/>
          </a:xfrm>
          <a:prstGeom prst="rect">
            <a:avLst/>
          </a:prstGeom>
        </p:spPr>
        <p:txBody>
          <a:bodyPr wrap="square">
            <a:spAutoFit/>
          </a:bodyPr>
          <a:lstStyle/>
          <a:p>
            <a:pPr marL="0" marR="0" lvl="1"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2" name="Freeform 3">
            <a:extLst>
              <a:ext uri="{FF2B5EF4-FFF2-40B4-BE49-F238E27FC236}">
                <a16:creationId xmlns:a16="http://schemas.microsoft.com/office/drawing/2014/main" id="{23F5976F-88EE-9199-A071-48BFE4CE0122}"/>
              </a:ext>
            </a:extLst>
          </p:cNvPr>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
        <p:nvSpPr>
          <p:cNvPr id="3" name="Freeform 4">
            <a:extLst>
              <a:ext uri="{FF2B5EF4-FFF2-40B4-BE49-F238E27FC236}">
                <a16:creationId xmlns:a16="http://schemas.microsoft.com/office/drawing/2014/main" id="{ED6FD62B-F1AB-7F80-8744-762A09ADAD8D}"/>
              </a:ext>
            </a:extLst>
          </p:cNvPr>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anim calcmode="lin" valueType="num">
                                      <p:cBhvr>
                                        <p:cTn id="14" dur="1000" fill="hold"/>
                                        <p:tgtEl>
                                          <p:spTgt spid="177"/>
                                        </p:tgtEl>
                                        <p:attrNameLst>
                                          <p:attrName>ppt_x</p:attrName>
                                        </p:attrNameLst>
                                      </p:cBhvr>
                                      <p:tavLst>
                                        <p:tav tm="0">
                                          <p:val>
                                            <p:strVal val="#ppt_x"/>
                                          </p:val>
                                        </p:tav>
                                        <p:tav tm="100000">
                                          <p:val>
                                            <p:strVal val="#ppt_x"/>
                                          </p:val>
                                        </p:tav>
                                      </p:tavLst>
                                    </p:anim>
                                    <p:anim calcmode="lin" valueType="num">
                                      <p:cBhvr>
                                        <p:cTn id="15" dur="1000" fill="hold"/>
                                        <p:tgtEl>
                                          <p:spTgt spid="1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800" b="1" dirty="0" err="1">
                <a:solidFill>
                  <a:srgbClr val="002060"/>
                </a:solidFill>
                <a:latin typeface="Cambria" panose="02040503050406030204" pitchFamily="18" charset="0"/>
                <a:ea typeface="Cambria" panose="02040503050406030204" pitchFamily="18" charset="0"/>
              </a:rPr>
              <a:t>Thí</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nghiệm</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tạo</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hỗn</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hợp</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và</a:t>
            </a:r>
            <a:r>
              <a:rPr lang="en-US" altLang="zh-CN" sz="2800" b="1" dirty="0">
                <a:solidFill>
                  <a:srgbClr val="002060"/>
                </a:solidFill>
                <a:latin typeface="Cambria" panose="02040503050406030204" pitchFamily="18" charset="0"/>
                <a:ea typeface="Cambria" panose="02040503050406030204" pitchFamily="18" charset="0"/>
              </a:rPr>
              <a:t> dung </a:t>
            </a:r>
            <a:r>
              <a:rPr lang="en-US" altLang="zh-CN" sz="2800" b="1" dirty="0" err="1">
                <a:solidFill>
                  <a:srgbClr val="002060"/>
                </a:solidFill>
                <a:latin typeface="Cambria" panose="02040503050406030204" pitchFamily="18" charset="0"/>
                <a:ea typeface="Cambria" panose="02040503050406030204" pitchFamily="18" charset="0"/>
              </a:rPr>
              <a:t>dịch</a:t>
            </a:r>
            <a:r>
              <a:rPr lang="en-US" altLang="zh-CN" sz="2800" b="1" dirty="0">
                <a:solidFill>
                  <a:srgbClr val="002060"/>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solidFill>
                  <a:srgbClr val="000000"/>
                </a:solidFill>
                <a:effectLst/>
                <a:latin typeface="Calibri" panose="020F0502020204030204" pitchFamily="34" charset="0"/>
                <a:cs typeface="Calibri" panose="020F0502020204030204" pitchFamily="34" charset="0"/>
              </a:rPr>
              <a:t>Chuẩn bị:</a:t>
            </a:r>
            <a:r>
              <a:rPr lang="vi-VN" sz="2400" b="1"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solidFill>
                  <a:srgbClr val="000000"/>
                </a:solidFill>
                <a:effectLst/>
                <a:latin typeface="Calibri" panose="020F0502020204030204" pitchFamily="34" charset="0"/>
                <a:cs typeface="Calibri" panose="020F0502020204030204" pitchFamily="34" charset="0"/>
              </a:rPr>
              <a:t>Tiến hành:</a:t>
            </a:r>
            <a:endParaRPr lang="vi-VN" sz="2400" b="1"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7" name="Picture 6">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a:t>
            </a: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313267" y="982133"/>
            <a:ext cx="8720666" cy="830997"/>
          </a:xfrm>
          <a:prstGeom prst="rect">
            <a:avLst/>
          </a:prstGeom>
          <a:noFill/>
        </p:spPr>
        <p:txBody>
          <a:bodyPr wrap="square" rtlCol="0">
            <a:spAutoFit/>
          </a:bodyPr>
          <a:lstStyle/>
          <a:p>
            <a:pPr lvl="0"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kumimoji="0" lang="vi-VN"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3519F7C-EFF2-1E68-B427-9032451507EE}"/>
              </a:ext>
            </a:extLst>
          </p:cNvPr>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a:extLst>
              <a:ext uri="{FF2B5EF4-FFF2-40B4-BE49-F238E27FC236}">
                <a16:creationId xmlns:a16="http://schemas.microsoft.com/office/drawing/2014/main" id="{993C8856-6DE3-0ED4-145C-661BE496245B}"/>
              </a:ext>
            </a:extLst>
          </p:cNvPr>
          <p:cNvSpPr/>
          <p:nvPr/>
        </p:nvSpPr>
        <p:spPr>
          <a:xfrm>
            <a:off x="270933" y="4205816"/>
            <a:ext cx="8652934" cy="823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rPr>
              <a:t>Quan sát hiện tượng xảy ra và cho biết thí nghiệm nào tạo ra hỗn hợp, thí nghiệm nào tạo ra dung dịch. Vì sao em biết?</a:t>
            </a:r>
            <a:endParaRPr lang="en-US" sz="2400" dirty="0">
              <a:solidFill>
                <a:srgbClr val="FF0000"/>
              </a:solidFill>
            </a:endParaRPr>
          </a:p>
        </p:txBody>
      </p:sp>
    </p:spTree>
    <p:extLst>
      <p:ext uri="{BB962C8B-B14F-4D97-AF65-F5344CB8AC3E}">
        <p14:creationId xmlns:p14="http://schemas.microsoft.com/office/powerpoint/2010/main" val="658120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val="3926596845"/>
                    </a:ext>
                  </a:extLst>
                </a:gridCol>
                <a:gridCol w="2175933">
                  <a:extLst>
                    <a:ext uri="{9D8B030D-6E8A-4147-A177-3AD203B41FA5}">
                      <a16:colId xmlns:a16="http://schemas.microsoft.com/office/drawing/2014/main" val="2333062570"/>
                    </a:ext>
                  </a:extLst>
                </a:gridCol>
                <a:gridCol w="2235200">
                  <a:extLst>
                    <a:ext uri="{9D8B030D-6E8A-4147-A177-3AD203B41FA5}">
                      <a16:colId xmlns:a16="http://schemas.microsoft.com/office/drawing/2014/main" val="720897861"/>
                    </a:ext>
                  </a:extLst>
                </a:gridCol>
                <a:gridCol w="1998133">
                  <a:extLst>
                    <a:ext uri="{9D8B030D-6E8A-4147-A177-3AD203B41FA5}">
                      <a16:colId xmlns:a16="http://schemas.microsoft.com/office/drawing/2014/main"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6" name="Rectangle 5"/>
          <p:cNvSpPr/>
          <p:nvPr/>
        </p:nvSpPr>
        <p:spPr>
          <a:xfrm>
            <a:off x="1625600" y="1663549"/>
            <a:ext cx="5410199"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mn-lt"/>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mn-lt"/>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pic>
        <p:nvPicPr>
          <p:cNvPr id="187"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148723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6" name="Rectangle 5"/>
          <p:cNvSpPr/>
          <p:nvPr/>
        </p:nvSpPr>
        <p:spPr>
          <a:xfrm>
            <a:off x="1826029" y="1824416"/>
            <a:ext cx="5269038"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Arial"/>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Arial"/>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7"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09831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918</TotalTime>
  <Words>382</Words>
  <Application>Microsoft Office PowerPoint</Application>
  <PresentationFormat>On-screen Show (16:9)</PresentationFormat>
  <Paragraphs>37</Paragraphs>
  <Slides>11</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#9Slide02 Noi dung dai</vt:lpstr>
      <vt:lpstr>#9Slide03 BoosterNextFYBlack</vt:lpstr>
      <vt:lpstr>Arial</vt:lpstr>
      <vt:lpstr>Calibri</vt:lpstr>
      <vt:lpstr>Cambria</vt:lpstr>
      <vt:lpstr>Lato Light</vt:lpstr>
      <vt:lpstr>Climate and Water Lesson by Slidesgo</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Anh Nguyen</cp:lastModifiedBy>
  <cp:revision>33</cp:revision>
  <dcterms:modified xsi:type="dcterms:W3CDTF">2024-10-01T14:33:55Z</dcterms:modified>
</cp:coreProperties>
</file>