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63" r:id="rId2"/>
    <p:sldId id="330" r:id="rId3"/>
    <p:sldId id="331" r:id="rId4"/>
    <p:sldId id="332" r:id="rId5"/>
    <p:sldId id="333" r:id="rId6"/>
    <p:sldId id="334" r:id="rId7"/>
    <p:sldId id="335" r:id="rId8"/>
    <p:sldId id="336" r:id="rId9"/>
    <p:sldId id="338" r:id="rId10"/>
    <p:sldId id="340" r:id="rId11"/>
    <p:sldId id="347" r:id="rId12"/>
    <p:sldId id="34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6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11</a:t>
            </a:fld>
            <a:endParaRPr lang="en-US"/>
          </a:p>
        </p:txBody>
      </p:sp>
    </p:spTree>
    <p:extLst>
      <p:ext uri="{BB962C8B-B14F-4D97-AF65-F5344CB8AC3E}">
        <p14:creationId xmlns:p14="http://schemas.microsoft.com/office/powerpoint/2010/main" val="389238682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microsoft.com/office/2007/relationships/hdphoto" Target="../media/hdphoto2.wdp"/><Relationship Id="rId7"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668</Words>
  <Application>Microsoft Office PowerPoint</Application>
  <PresentationFormat>Widescreen</PresentationFormat>
  <Paragraphs>42</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iCiel Altus</vt:lpstr>
      <vt:lpstr>iCiel Crocante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Nguyen</cp:lastModifiedBy>
  <cp:revision>43</cp:revision>
  <dcterms:created xsi:type="dcterms:W3CDTF">2024-07-03T03:07:48Z</dcterms:created>
  <dcterms:modified xsi:type="dcterms:W3CDTF">2024-10-01T13:50:06Z</dcterms:modified>
</cp:coreProperties>
</file>