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705" r:id="rId3"/>
    <p:sldMasterId id="2147483717" r:id="rId4"/>
    <p:sldMasterId id="2147483725" r:id="rId5"/>
    <p:sldMasterId id="2147483737" r:id="rId6"/>
    <p:sldMasterId id="2147483747" r:id="rId7"/>
  </p:sldMasterIdLst>
  <p:notesMasterIdLst>
    <p:notesMasterId r:id="rId24"/>
  </p:notesMasterIdLst>
  <p:sldIdLst>
    <p:sldId id="289" r:id="rId8"/>
    <p:sldId id="257" r:id="rId9"/>
    <p:sldId id="2647" r:id="rId10"/>
    <p:sldId id="2648" r:id="rId11"/>
    <p:sldId id="256" r:id="rId12"/>
    <p:sldId id="1176" r:id="rId13"/>
    <p:sldId id="290" r:id="rId14"/>
    <p:sldId id="353" r:id="rId15"/>
    <p:sldId id="2649" r:id="rId16"/>
    <p:sldId id="382" r:id="rId17"/>
    <p:sldId id="2650" r:id="rId18"/>
    <p:sldId id="2651" r:id="rId19"/>
    <p:sldId id="2652" r:id="rId20"/>
    <p:sldId id="2654" r:id="rId21"/>
    <p:sldId id="2653" r:id="rId22"/>
    <p:sldId id="2656"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87897" autoAdjust="0"/>
  </p:normalViewPr>
  <p:slideViewPr>
    <p:cSldViewPr snapToGrid="0" showGuides="1">
      <p:cViewPr varScale="1">
        <p:scale>
          <a:sx n="61" d="100"/>
          <a:sy n="61" d="100"/>
        </p:scale>
        <p:origin x="1656" y="3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2024/10/1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5</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7</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10/1/2024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3.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image" Target="../media/image36.emf"/><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5.e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10/1/2024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67.png"/><Relationship Id="rId5" Type="http://schemas.openxmlformats.org/officeDocument/2006/relationships/image" Target="../media/image54.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4.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73.png"/><Relationship Id="rId5" Type="http://schemas.openxmlformats.org/officeDocument/2006/relationships/image" Target="../media/image54.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44.xml"/><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id="{C1ABA0D6-700C-43CF-AD0F-DCD40FBFAF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A logo with a black background&#10;&#10;Description automatically generated">
            <a:extLst>
              <a:ext uri="{FF2B5EF4-FFF2-40B4-BE49-F238E27FC236}">
                <a16:creationId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id="{E5DCA1A0-1511-142F-76C7-E2A08FE0ABC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yellow letters on a black background&#10;&#10;Description automatically generated">
            <a:extLst>
              <a:ext uri="{FF2B5EF4-FFF2-40B4-BE49-F238E27FC236}">
                <a16:creationId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686607" y="123825"/>
            <a:ext cx="2685743"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id="{91CF962D-70C4-56E5-BECB-F1694FE10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id="{21C59128-3BBB-96B4-53DC-E3CAA0CBC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3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id="{7BA2FD93-0E87-E4A2-5180-6A9CEAB2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0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Thực hiện thí nghiệm:</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val="3926596845"/>
                    </a:ext>
                  </a:extLst>
                </a:gridCol>
                <a:gridCol w="2581275">
                  <a:extLst>
                    <a:ext uri="{9D8B030D-6E8A-4147-A177-3AD203B41FA5}">
                      <a16:colId xmlns:a16="http://schemas.microsoft.com/office/drawing/2014/main" val="2333062570"/>
                    </a:ext>
                  </a:extLst>
                </a:gridCol>
                <a:gridCol w="3375378">
                  <a:extLst>
                    <a:ext uri="{9D8B030D-6E8A-4147-A177-3AD203B41FA5}">
                      <a16:colId xmlns:a16="http://schemas.microsoft.com/office/drawing/2014/main" val="720897861"/>
                    </a:ext>
                  </a:extLst>
                </a:gridCol>
                <a:gridCol w="2664177">
                  <a:extLst>
                    <a:ext uri="{9D8B030D-6E8A-4147-A177-3AD203B41FA5}">
                      <a16:colId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1183</TotalTime>
  <Words>374</Words>
  <Application>Microsoft Office PowerPoint</Application>
  <PresentationFormat>Widescreen</PresentationFormat>
  <Paragraphs>33</Paragraphs>
  <Slides>16</Slides>
  <Notes>6</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16</vt:i4>
      </vt:variant>
    </vt:vector>
  </HeadingPairs>
  <TitlesOfParts>
    <vt:vector size="32" baseType="lpstr">
      <vt:lpstr>等线</vt:lpstr>
      <vt:lpstr>#9Slide02 Noi dung dai</vt:lpstr>
      <vt:lpstr>Arial</vt:lpstr>
      <vt:lpstr>Arial-Rounded</vt:lpstr>
      <vt:lpstr>Calibri</vt:lpstr>
      <vt:lpstr>Calibri Light</vt:lpstr>
      <vt:lpstr>Cambria</vt:lpstr>
      <vt:lpstr>Times New Roman</vt:lpstr>
      <vt:lpstr>字魂95号-手刻宋</vt:lpstr>
      <vt:lpstr>Office 主题​​</vt:lpstr>
      <vt:lpstr>1_Office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Anh Nguyen</cp:lastModifiedBy>
  <cp:revision>26</cp:revision>
  <dcterms:created xsi:type="dcterms:W3CDTF">2019-03-13T05:38:41Z</dcterms:created>
  <dcterms:modified xsi:type="dcterms:W3CDTF">2024-10-01T14:36:06Z</dcterms:modified>
  <cp:category>9Slide.vn</cp:category>
</cp:coreProperties>
</file>