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5" r:id="rId2"/>
    <p:sldMasterId id="2147483737" r:id="rId3"/>
  </p:sldMasterIdLst>
  <p:notesMasterIdLst>
    <p:notesMasterId r:id="rId21"/>
  </p:notesMasterIdLst>
  <p:sldIdLst>
    <p:sldId id="267" r:id="rId4"/>
    <p:sldId id="4452" r:id="rId5"/>
    <p:sldId id="256" r:id="rId6"/>
    <p:sldId id="269" r:id="rId7"/>
    <p:sldId id="271" r:id="rId8"/>
    <p:sldId id="4454" r:id="rId9"/>
    <p:sldId id="4456" r:id="rId10"/>
    <p:sldId id="337" r:id="rId11"/>
    <p:sldId id="273" r:id="rId12"/>
    <p:sldId id="257" r:id="rId13"/>
    <p:sldId id="4458" r:id="rId14"/>
    <p:sldId id="279" r:id="rId15"/>
    <p:sldId id="278" r:id="rId16"/>
    <p:sldId id="280" r:id="rId17"/>
    <p:sldId id="281" r:id="rId18"/>
    <p:sldId id="4457" r:id="rId19"/>
    <p:sldId id="619" r:id="rId2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236" autoAdjust="0"/>
  </p:normalViewPr>
  <p:slideViewPr>
    <p:cSldViewPr>
      <p:cViewPr varScale="1">
        <p:scale>
          <a:sx n="37" d="100"/>
          <a:sy n="37" d="100"/>
        </p:scale>
        <p:origin x="1699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4E82-5414-4461-9392-B109928CA553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F621C-2B6F-4B57-82B2-581C8AF2A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59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– Ô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mòn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3F621C-2B6F-4B57-82B2-581C8AF2A0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6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590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89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76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42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7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45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8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97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006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45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02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12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54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35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2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829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8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546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3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66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621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62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2406997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0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7.png"/><Relationship Id="rId26" Type="http://schemas.openxmlformats.org/officeDocument/2006/relationships/slide" Target="slide11.xml"/><Relationship Id="rId3" Type="http://schemas.openxmlformats.org/officeDocument/2006/relationships/audio" Target="../media/audio2.wav"/><Relationship Id="rId21" Type="http://schemas.openxmlformats.org/officeDocument/2006/relationships/image" Target="../media/image40.png"/><Relationship Id="rId7" Type="http://schemas.openxmlformats.org/officeDocument/2006/relationships/image" Target="../media/image35.png"/><Relationship Id="rId12" Type="http://schemas.openxmlformats.org/officeDocument/2006/relationships/image" Target="../media/image24.png"/><Relationship Id="rId17" Type="http://schemas.openxmlformats.org/officeDocument/2006/relationships/slide" Target="slide14.xml"/><Relationship Id="rId25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slide" Target="slide12.xml"/><Relationship Id="rId20" Type="http://schemas.openxmlformats.org/officeDocument/2006/relationships/image" Target="../media/image39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13.xml"/><Relationship Id="rId23" Type="http://schemas.openxmlformats.org/officeDocument/2006/relationships/image" Target="../media/image29.png"/><Relationship Id="rId28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38.png"/><Relationship Id="rId4" Type="http://schemas.openxmlformats.org/officeDocument/2006/relationships/image" Target="../media/image20.jpeg"/><Relationship Id="rId9" Type="http://schemas.openxmlformats.org/officeDocument/2006/relationships/image" Target="../media/image23.png"/><Relationship Id="rId14" Type="http://schemas.openxmlformats.org/officeDocument/2006/relationships/image" Target="../media/image26.png"/><Relationship Id="rId22" Type="http://schemas.openxmlformats.org/officeDocument/2006/relationships/image" Target="../media/image28.png"/><Relationship Id="rId27" Type="http://schemas.openxmlformats.org/officeDocument/2006/relationships/slide" Target="slide15.xml"/><Relationship Id="rId30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slide" Target="slide10.xml"/><Relationship Id="rId10" Type="http://schemas.openxmlformats.org/officeDocument/2006/relationships/image" Target="../media/image47.jpeg"/><Relationship Id="rId4" Type="http://schemas.openxmlformats.org/officeDocument/2006/relationships/image" Target="../media/image20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slide" Target="slide10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12" Type="http://schemas.openxmlformats.org/officeDocument/2006/relationships/image" Target="../media/image5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52.jpeg"/><Relationship Id="rId5" Type="http://schemas.openxmlformats.org/officeDocument/2006/relationships/slide" Target="slide10.xml"/><Relationship Id="rId10" Type="http://schemas.openxmlformats.org/officeDocument/2006/relationships/image" Target="../media/image51.jpeg"/><Relationship Id="rId4" Type="http://schemas.openxmlformats.org/officeDocument/2006/relationships/image" Target="../media/image20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slide" Target="slide10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3.wav"/><Relationship Id="rId7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slide" Target="slide10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FFFFFF"/>
                </a:solidFill>
                <a:latin typeface="Muli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0" name="Picture 29" descr="A white and pink text&#10;&#10;Description automatically generated">
            <a:extLst>
              <a:ext uri="{FF2B5EF4-FFF2-40B4-BE49-F238E27FC236}">
                <a16:creationId xmlns:a16="http://schemas.microsoft.com/office/drawing/2014/main" id="{2A84DC3F-D48A-AE57-0D10-14F1BD76F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81300"/>
            <a:ext cx="13549911" cy="4419600"/>
          </a:xfrm>
          <a:prstGeom prst="rect">
            <a:avLst/>
          </a:prstGeom>
        </p:spPr>
      </p:pic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5260" y="4231677"/>
            <a:ext cx="4168640" cy="23685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0099" y="3641604"/>
            <a:ext cx="4168640" cy="2368545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8804" y="4172024"/>
            <a:ext cx="2057400" cy="140481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05282" y="4001024"/>
            <a:ext cx="2586582" cy="1971198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27351" y="6259435"/>
            <a:ext cx="2743200" cy="163285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71955" y="6270798"/>
            <a:ext cx="4168640" cy="2368545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6382369" y="3365201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9103900" y="328443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3997225" y="5577124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7505" y="1863281"/>
            <a:ext cx="3010235" cy="3245235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3509" y="7880700"/>
            <a:ext cx="2241389" cy="2327757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18591" y="7455676"/>
            <a:ext cx="2645816" cy="2599745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7550" y="8363391"/>
            <a:ext cx="4168640" cy="2368545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6780" y="8179503"/>
            <a:ext cx="4168640" cy="2368545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11770748" y="7217948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6993718" y="7339235"/>
            <a:ext cx="849086" cy="84908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 dirty="0">
                <a:solidFill>
                  <a:prstClr val="black"/>
                </a:solidFill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68687" y="117506"/>
            <a:ext cx="1162322" cy="1183847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407452" y="117506"/>
            <a:ext cx="1162322" cy="1183847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46221" y="117506"/>
            <a:ext cx="1162322" cy="1183847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874226" y="117506"/>
            <a:ext cx="1173084" cy="1183845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2995" y="117506"/>
            <a:ext cx="1162322" cy="118384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027EF1-084E-2FC2-26CF-01F2C79364D7}"/>
              </a:ext>
            </a:extLst>
          </p:cNvPr>
          <p:cNvSpPr/>
          <p:nvPr/>
        </p:nvSpPr>
        <p:spPr>
          <a:xfrm>
            <a:off x="3286125" y="4800601"/>
            <a:ext cx="11001375" cy="178593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ra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câu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hỏi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trả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lời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ngôi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quay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Bấm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cây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tương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ứng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tiến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hành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tưới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.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Đọc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xong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thì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Calibri" panose="020F0502020204030204"/>
              </a:rPr>
              <a:t>xoá</a:t>
            </a:r>
            <a:r>
              <a:rPr lang="en-US" sz="2700" dirty="0">
                <a:solidFill>
                  <a:prstClr val="black"/>
                </a:solidFill>
                <a:latin typeface="Calibri" panose="020F0502020204030204"/>
              </a:rPr>
              <a:t> ạ</a:t>
            </a:r>
          </a:p>
        </p:txBody>
      </p:sp>
      <p:sp>
        <p:nvSpPr>
          <p:cNvPr id="10" name="Rectangle: Rounded Corners 9">
            <a:hlinkClick r:id="rId30" action="ppaction://hlinksldjump"/>
            <a:extLst>
              <a:ext uri="{FF2B5EF4-FFF2-40B4-BE49-F238E27FC236}">
                <a16:creationId xmlns:a16="http://schemas.microsoft.com/office/drawing/2014/main" id="{BE4096BB-560E-B44B-30D3-9C4BE609834A}"/>
              </a:ext>
            </a:extLst>
          </p:cNvPr>
          <p:cNvSpPr/>
          <p:nvPr/>
        </p:nvSpPr>
        <p:spPr>
          <a:xfrm>
            <a:off x="14097000" y="266700"/>
            <a:ext cx="18288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6320371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không thể hiện nguyên nhân gây xói mòn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10007401" y="616214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23" name="Visit http://fb.com/nkpowerskills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Visit http://fb.com/nkpowerskills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Visit http://fb.com/nkpowerskills"/>
          <p:cNvSpPr/>
          <p:nvPr/>
        </p:nvSpPr>
        <p:spPr>
          <a:xfrm>
            <a:off x="1281829" y="6234266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66462" y="57834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47291" y="569883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Cổng thông tin điện tử Quốc hội">
            <a:extLst>
              <a:ext uri="{FF2B5EF4-FFF2-40B4-BE49-F238E27FC236}">
                <a16:creationId xmlns:a16="http://schemas.microsoft.com/office/drawing/2014/main" id="{BC843ADD-9E4A-975C-0D6F-7528935CBC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r="11030"/>
          <a:stretch/>
        </p:blipFill>
        <p:spPr bwMode="auto">
          <a:xfrm>
            <a:off x="1447800" y="2628900"/>
            <a:ext cx="3933901" cy="2590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Phân loại rác tại nguồn để giảm áp lực xử lý rác">
            <a:extLst>
              <a:ext uri="{FF2B5EF4-FFF2-40B4-BE49-F238E27FC236}">
                <a16:creationId xmlns:a16="http://schemas.microsoft.com/office/drawing/2014/main" id="{87852982-2FDB-B336-F0D3-4F5D3DB4595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1"/>
          <a:stretch/>
        </p:blipFill>
        <p:spPr bwMode="auto">
          <a:xfrm>
            <a:off x="5562600" y="2552700"/>
            <a:ext cx="3574389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Hiện tượng xói mòn đất và các biện pháp khắc phục">
            <a:extLst>
              <a:ext uri="{FF2B5EF4-FFF2-40B4-BE49-F238E27FC236}">
                <a16:creationId xmlns:a16="http://schemas.microsoft.com/office/drawing/2014/main" id="{479EC14E-828D-597D-E679-E23A99C25B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13"/>
          <a:stretch/>
        </p:blipFill>
        <p:spPr bwMode="auto">
          <a:xfrm>
            <a:off x="9525000" y="2552700"/>
            <a:ext cx="3974206" cy="2667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Xói Mòn Đất Là Gì? Nguyên Nhân Và Giải Pháp Chống Xói Mòn Đất | Mogi.vn">
            <a:extLst>
              <a:ext uri="{FF2B5EF4-FFF2-40B4-BE49-F238E27FC236}">
                <a16:creationId xmlns:a16="http://schemas.microsoft.com/office/drawing/2014/main" id="{6BC48169-140C-5EC2-E105-020A1DA8265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1"/>
          <a:stretch/>
        </p:blipFill>
        <p:spPr bwMode="auto">
          <a:xfrm>
            <a:off x="13716000" y="2552700"/>
            <a:ext cx="3772217" cy="26281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282BE-C186-B600-8740-4B05D3432191}"/>
              </a:ext>
            </a:extLst>
          </p:cNvPr>
          <p:cNvSpPr txBox="1"/>
          <p:nvPr/>
        </p:nvSpPr>
        <p:spPr>
          <a:xfrm>
            <a:off x="327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078793-E1C8-AC80-23BA-3FAC892FC162}"/>
              </a:ext>
            </a:extLst>
          </p:cNvPr>
          <p:cNvSpPr txBox="1"/>
          <p:nvPr/>
        </p:nvSpPr>
        <p:spPr>
          <a:xfrm>
            <a:off x="70866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F2B73-A749-4AE8-AE1F-EE56B9A990AA}"/>
              </a:ext>
            </a:extLst>
          </p:cNvPr>
          <p:cNvSpPr txBox="1"/>
          <p:nvPr/>
        </p:nvSpPr>
        <p:spPr>
          <a:xfrm>
            <a:off x="114300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BFA635-EDFB-2CFC-A0B6-E9F26639A43C}"/>
              </a:ext>
            </a:extLst>
          </p:cNvPr>
          <p:cNvSpPr txBox="1"/>
          <p:nvPr/>
        </p:nvSpPr>
        <p:spPr>
          <a:xfrm>
            <a:off x="15011400" y="4381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phá rừng ảnh hưởng như thế nào đến môi trường đất? 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không có thực vật che phủ, khi gặp mưa, gió sẽ bị rửa trôi dẫn đến xói mòn đất,...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không bị xói mòn.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giàu chất dinh dưỡng, thực vật nhanh lớn.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 có thực vật che phủ, khi gặp mưa, gió sẽ không bị rửa trôi.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609600" y="353962"/>
            <a:ext cx="17068799" cy="557489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thể hiện nguyên nhân gây ô nhiễm đất do tự nhiên gây ra?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524000" y="62865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7786511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007401" y="7786513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9883338" y="6332400"/>
            <a:ext cx="7025705" cy="90401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59055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563890" y="5823191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úi lửa phun trào tại Hawaii sau 600 trận động đất trong 4 ngày - Báo Quảng  Ninh điện tử">
            <a:extLst>
              <a:ext uri="{FF2B5EF4-FFF2-40B4-BE49-F238E27FC236}">
                <a16:creationId xmlns:a16="http://schemas.microsoft.com/office/drawing/2014/main" id="{1B1FD11E-BABD-F403-5E75-8419579409B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 r="6308"/>
          <a:stretch/>
        </p:blipFill>
        <p:spPr bwMode="auto">
          <a:xfrm>
            <a:off x="533400" y="2628900"/>
            <a:ext cx="4379272" cy="2971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Lạm dụng phân bón hóa học và thuốc bảo vệ thực vật trong sản xuất nông  nghiệp - Đài Phát thanh và Truyền hình Điện Biên">
            <a:extLst>
              <a:ext uri="{FF2B5EF4-FFF2-40B4-BE49-F238E27FC236}">
                <a16:creationId xmlns:a16="http://schemas.microsoft.com/office/drawing/2014/main" id="{45676B98-E4B2-0061-A5FE-28F572EC10B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28900"/>
            <a:ext cx="3962400" cy="29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Giám sát bãi rác thải trên toàn quốc bằng công nghệ viễn thám">
            <a:extLst>
              <a:ext uri="{FF2B5EF4-FFF2-40B4-BE49-F238E27FC236}">
                <a16:creationId xmlns:a16="http://schemas.microsoft.com/office/drawing/2014/main" id="{768EB037-7623-039C-BD38-04CF9E1E58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"/>
          <a:stretch/>
        </p:blipFill>
        <p:spPr bwMode="auto">
          <a:xfrm>
            <a:off x="9296400" y="2628900"/>
            <a:ext cx="4006939" cy="2895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Rừng bị tàn phá bởi chính bàn tay con người">
            <a:extLst>
              <a:ext uri="{FF2B5EF4-FFF2-40B4-BE49-F238E27FC236}">
                <a16:creationId xmlns:a16="http://schemas.microsoft.com/office/drawing/2014/main" id="{2F374E11-E1DE-F047-F144-B05EA30C488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5091" r="4725"/>
          <a:stretch/>
        </p:blipFill>
        <p:spPr bwMode="auto">
          <a:xfrm>
            <a:off x="13563600" y="2705100"/>
            <a:ext cx="4114800" cy="2896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CF7E83-9FC8-2B03-D1FF-10908CBEE0E0}"/>
              </a:ext>
            </a:extLst>
          </p:cNvPr>
          <p:cNvSpPr txBox="1"/>
          <p:nvPr/>
        </p:nvSpPr>
        <p:spPr>
          <a:xfrm>
            <a:off x="2438400" y="46863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CD9FC-5C10-44E0-9650-B1709093B9F8}"/>
              </a:ext>
            </a:extLst>
          </p:cNvPr>
          <p:cNvSpPr txBox="1"/>
          <p:nvPr/>
        </p:nvSpPr>
        <p:spPr>
          <a:xfrm>
            <a:off x="70104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B76CA-A9CF-4C30-B703-672334D11F96}"/>
              </a:ext>
            </a:extLst>
          </p:cNvPr>
          <p:cNvSpPr txBox="1"/>
          <p:nvPr/>
        </p:nvSpPr>
        <p:spPr>
          <a:xfrm>
            <a:off x="110490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87509-A6F6-514C-82F9-CE7CC13F3EF6}"/>
              </a:ext>
            </a:extLst>
          </p:cNvPr>
          <p:cNvSpPr txBox="1"/>
          <p:nvPr/>
        </p:nvSpPr>
        <p:spPr>
          <a:xfrm>
            <a:off x="15316200" y="47625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highlight>
                  <a:srgbClr val="FFFF00"/>
                </a:highligh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05D4E-6525-7B5D-4353-8D138DA675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5" action="ppaction://hlinksldjump"/>
            <a:extLst>
              <a:ext uri="{FF2B5EF4-FFF2-40B4-BE49-F238E27FC236}">
                <a16:creationId xmlns:a16="http://schemas.microsoft.com/office/drawing/2014/main" id="{F7ECB303-18D7-53BC-D9B2-D938BE73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ACF490-C210-D4E6-34DA-A9331CEA90F9}"/>
              </a:ext>
            </a:extLst>
          </p:cNvPr>
          <p:cNvSpPr/>
          <p:nvPr/>
        </p:nvSpPr>
        <p:spPr>
          <a:xfrm>
            <a:off x="1281829" y="353962"/>
            <a:ext cx="15751277" cy="2122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93E8F-F38E-5C8E-9F5F-3A79D8754CCE}"/>
              </a:ext>
            </a:extLst>
          </p:cNvPr>
          <p:cNvSpPr txBox="1"/>
          <p:nvPr/>
        </p:nvSpPr>
        <p:spPr>
          <a:xfrm>
            <a:off x="1460092" y="619433"/>
            <a:ext cx="15264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nào dưới đây sẽ làm ô nhiễm môi trường đất?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D6C518-2EFD-A049-E491-A1C3DE1738D3}"/>
              </a:ext>
            </a:extLst>
          </p:cNvPr>
          <p:cNvSpPr/>
          <p:nvPr/>
        </p:nvSpPr>
        <p:spPr>
          <a:xfrm>
            <a:off x="1281829" y="6362700"/>
            <a:ext cx="7025705" cy="229041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dùng phân hóa học và thuốc trừ sâu.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46F955-8449-546F-2E9B-4DDC8CE6214D}"/>
              </a:ext>
            </a:extLst>
          </p:cNvPr>
          <p:cNvSpPr/>
          <p:nvPr/>
        </p:nvSpPr>
        <p:spPr>
          <a:xfrm>
            <a:off x="10225957" y="3455262"/>
            <a:ext cx="7025705" cy="2221637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rác thải.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925CC39-F00B-3638-32C0-D45762F1427A}"/>
              </a:ext>
            </a:extLst>
          </p:cNvPr>
          <p:cNvSpPr/>
          <p:nvPr/>
        </p:nvSpPr>
        <p:spPr>
          <a:xfrm>
            <a:off x="10007401" y="6286500"/>
            <a:ext cx="7025705" cy="240402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 cây gây rừng. 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987871-D3C4-0D19-B262-F10375193503}"/>
              </a:ext>
            </a:extLst>
          </p:cNvPr>
          <p:cNvSpPr/>
          <p:nvPr/>
        </p:nvSpPr>
        <p:spPr>
          <a:xfrm>
            <a:off x="1259167" y="3436800"/>
            <a:ext cx="7025705" cy="21471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4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sử dụng phân bón hữu cơ.</a:t>
            </a:r>
            <a:endParaRPr lang="en-US" sz="4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A76C5C6-D15F-F6C8-DEAE-D5BCAFB21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543800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12AA8A8-7E25-77EE-070D-78C75E622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000352" y="7434089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595505-AF04-C5FE-902B-467F1A1143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230600" y="29337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3BE77CC-1979-3167-D0A5-1A4D9C349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239000" y="71247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03924"/>
            <a:ext cx="1535723" cy="15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1281829" y="353962"/>
            <a:ext cx="15751277" cy="250353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60092" y="619433"/>
            <a:ext cx="15264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vi-VN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Tác hại của ô nhiễm đất đến sức khỏe con người là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947137" y="6515100"/>
            <a:ext cx="7274063" cy="21754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nhiễm độc gan, ung thư,... nếu sử dụng nguồn nước, thực phẩm được nuôi trồng ở vùng đất bị ô nhiễm trong thời gian dài. </a:t>
            </a:r>
            <a:endParaRPr lang="en-US" sz="36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1315160" y="6438900"/>
            <a:ext cx="7025705" cy="225162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24" name="Rectangle: Rounded Corners 23"/>
          <p:cNvSpPr/>
          <p:nvPr/>
        </p:nvSpPr>
        <p:spPr>
          <a:xfrm>
            <a:off x="10161449" y="3543300"/>
            <a:ext cx="7025705" cy="239943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 mất các chất dinh dưỡng, đất dễ bị xói mòn.</a:t>
            </a:r>
            <a:endParaRPr lang="en-US" sz="4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1447800" y="3619500"/>
            <a:ext cx="7025705" cy="229957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chết</a:t>
            </a:r>
            <a:r>
              <a:rPr lang="en-US" sz="4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,... 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709771" y="42291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154400" y="468630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397735" y="7274670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002000" y="7353300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  <p:pic>
        <p:nvPicPr>
          <p:cNvPr id="29" name="Picture 28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27983991-B65F-D2AF-1703-83CE4609C3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C060245A-4D32-22C9-C52F-9C0644539F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C722E3BA-D63D-450B-CB0C-440145EDC04F}"/>
              </a:ext>
            </a:extLst>
          </p:cNvPr>
          <p:cNvSpPr/>
          <p:nvPr/>
        </p:nvSpPr>
        <p:spPr>
          <a:xfrm>
            <a:off x="270588" y="444742"/>
            <a:ext cx="17746824" cy="97131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251DD2D-7D96-D42B-0277-931D55452626}"/>
              </a:ext>
            </a:extLst>
          </p:cNvPr>
          <p:cNvGrpSpPr/>
          <p:nvPr/>
        </p:nvGrpSpPr>
        <p:grpSpPr>
          <a:xfrm>
            <a:off x="1013153" y="6100160"/>
            <a:ext cx="4930041" cy="2873862"/>
            <a:chOff x="4246220" y="3133348"/>
            <a:chExt cx="3286694" cy="1915908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D39DC926-4D65-DE77-415D-AEE9744B42AA}"/>
                </a:ext>
              </a:extLst>
            </p:cNvPr>
            <p:cNvSpPr/>
            <p:nvPr/>
          </p:nvSpPr>
          <p:spPr>
            <a:xfrm>
              <a:off x="4800600" y="376264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Tai nghe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3" descr="A cartoon of a human ear&#10;&#10;Description automatically generated with low confidence">
              <a:extLst>
                <a:ext uri="{FF2B5EF4-FFF2-40B4-BE49-F238E27FC236}">
                  <a16:creationId xmlns:a16="http://schemas.microsoft.com/office/drawing/2014/main" id="{446DC877-04B0-7DEF-4E3B-C741A8A9E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220" y="3133348"/>
              <a:ext cx="1131614" cy="1131614"/>
            </a:xfrm>
            <a:prstGeom prst="rect">
              <a:avLst/>
            </a:prstGeom>
          </p:spPr>
        </p:pic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8A8022E9-2FFD-A945-2F11-7DD58C30AF89}"/>
              </a:ext>
            </a:extLst>
          </p:cNvPr>
          <p:cNvGrpSpPr/>
          <p:nvPr/>
        </p:nvGrpSpPr>
        <p:grpSpPr>
          <a:xfrm>
            <a:off x="12164205" y="5925877"/>
            <a:ext cx="4768956" cy="3033380"/>
            <a:chOff x="8067452" y="2847893"/>
            <a:chExt cx="3179304" cy="2022253"/>
          </a:xfrm>
        </p:grpSpPr>
        <p:sp>
          <p:nvSpPr>
            <p:cNvPr id="14" name="Rectangle: Rounded Corners 12">
              <a:extLst>
                <a:ext uri="{FF2B5EF4-FFF2-40B4-BE49-F238E27FC236}">
                  <a16:creationId xmlns:a16="http://schemas.microsoft.com/office/drawing/2014/main" id="{AEF7C674-EA5D-B072-7085-7B61BBEBF195}"/>
                </a:ext>
              </a:extLst>
            </p:cNvPr>
            <p:cNvSpPr/>
            <p:nvPr/>
          </p:nvSpPr>
          <p:spPr>
            <a:xfrm>
              <a:off x="8514442" y="3583537"/>
              <a:ext cx="2732314" cy="1286609"/>
            </a:xfrm>
            <a:prstGeom prst="roundRect">
              <a:avLst/>
            </a:prstGeom>
            <a:solidFill>
              <a:srgbClr val="FFFF99"/>
            </a:solidFill>
            <a:ln w="5715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r>
                <a:rPr lang="vi-VN" sz="8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Mắt dõi</a:t>
              </a:r>
              <a:endParaRPr lang="en-US" sz="8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Picture 6" descr="A picture containing circle, graphics, creativity, cartoon&#10;&#10;Description automatically generated">
              <a:extLst>
                <a:ext uri="{FF2B5EF4-FFF2-40B4-BE49-F238E27FC236}">
                  <a16:creationId xmlns:a16="http://schemas.microsoft.com/office/drawing/2014/main" id="{B815EF6A-9EE7-519A-7375-B61430F98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7452" y="2847893"/>
              <a:ext cx="1286609" cy="1286609"/>
            </a:xfrm>
            <a:prstGeom prst="rect">
              <a:avLst/>
            </a:prstGeom>
          </p:spPr>
        </p:pic>
      </p:grpSp>
      <p:pic>
        <p:nvPicPr>
          <p:cNvPr id="16" name="Picture 24">
            <a:extLst>
              <a:ext uri="{FF2B5EF4-FFF2-40B4-BE49-F238E27FC236}">
                <a16:creationId xmlns:a16="http://schemas.microsoft.com/office/drawing/2014/main" id="{30726305-5378-1F8C-AC47-6DFD7FA46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42" y="5679574"/>
            <a:ext cx="3967506" cy="4607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C3BCC-DBF6-EF90-CE58-0DC03F3A9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528" y="1468573"/>
            <a:ext cx="9931245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050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UN BẢO VỆ MÔI TRƯỜNG    SÂN CHƠI ĐỒNG DIỄN FLASHMOB_720pFH">
            <a:hlinkClick r:id="" action="ppaction://media"/>
            <a:extLst>
              <a:ext uri="{FF2B5EF4-FFF2-40B4-BE49-F238E27FC236}">
                <a16:creationId xmlns:a16="http://schemas.microsoft.com/office/drawing/2014/main" id="{0399EF1F-F28B-6D20-90B4-1CB63C5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5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028700" y="1028700"/>
            <a:ext cx="16230600" cy="8229600"/>
            <a:chOff x="0" y="0"/>
            <a:chExt cx="7516216" cy="3811039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3663719"/>
                  </a:moveTo>
                  <a:lnTo>
                    <a:pt x="0" y="3718329"/>
                  </a:lnTo>
                  <a:lnTo>
                    <a:pt x="7423506" y="3718329"/>
                  </a:lnTo>
                  <a:lnTo>
                    <a:pt x="7423506" y="0"/>
                  </a:lnTo>
                  <a:lnTo>
                    <a:pt x="7368896" y="0"/>
                  </a:lnTo>
                  <a:lnTo>
                    <a:pt x="7368896" y="3663719"/>
                  </a:lnTo>
                  <a:close/>
                </a:path>
              </a:pathLst>
            </a:custGeom>
            <a:solidFill>
              <a:srgbClr val="6AC2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7381596" y="0"/>
                  </a:moveTo>
                  <a:lnTo>
                    <a:pt x="7381596" y="12700"/>
                  </a:ln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3676419"/>
                  </a:lnTo>
                  <a:lnTo>
                    <a:pt x="0" y="3676419"/>
                  </a:lnTo>
                  <a:lnTo>
                    <a:pt x="0" y="3743729"/>
                  </a:lnTo>
                  <a:lnTo>
                    <a:pt x="7448906" y="3743729"/>
                  </a:lnTo>
                  <a:lnTo>
                    <a:pt x="7448906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7423506" cy="3718329"/>
            </a:xfrm>
            <a:custGeom>
              <a:avLst/>
              <a:gdLst/>
              <a:ahLst/>
              <a:cxnLst/>
              <a:rect l="l" t="t" r="r" b="b"/>
              <a:pathLst>
                <a:path w="7423506" h="3718329">
                  <a:moveTo>
                    <a:pt x="0" y="0"/>
                  </a:moveTo>
                  <a:lnTo>
                    <a:pt x="7423506" y="0"/>
                  </a:lnTo>
                  <a:lnTo>
                    <a:pt x="7423506" y="3718329"/>
                  </a:lnTo>
                  <a:lnTo>
                    <a:pt x="0" y="3718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448906" cy="3743729"/>
            </a:xfrm>
            <a:custGeom>
              <a:avLst/>
              <a:gdLst/>
              <a:ahLst/>
              <a:cxnLst/>
              <a:rect l="l" t="t" r="r" b="b"/>
              <a:pathLst>
                <a:path w="7448906" h="3743729">
                  <a:moveTo>
                    <a:pt x="80010" y="3743729"/>
                  </a:moveTo>
                  <a:lnTo>
                    <a:pt x="7448906" y="3743729"/>
                  </a:lnTo>
                  <a:lnTo>
                    <a:pt x="7448906" y="80010"/>
                  </a:lnTo>
                  <a:lnTo>
                    <a:pt x="7448906" y="67310"/>
                  </a:lnTo>
                  <a:lnTo>
                    <a:pt x="7448906" y="0"/>
                  </a:lnTo>
                  <a:lnTo>
                    <a:pt x="0" y="0"/>
                  </a:lnTo>
                  <a:lnTo>
                    <a:pt x="0" y="3743729"/>
                  </a:lnTo>
                  <a:lnTo>
                    <a:pt x="67310" y="3743729"/>
                  </a:lnTo>
                  <a:lnTo>
                    <a:pt x="80010" y="3743729"/>
                  </a:lnTo>
                  <a:close/>
                  <a:moveTo>
                    <a:pt x="12700" y="12700"/>
                  </a:moveTo>
                  <a:lnTo>
                    <a:pt x="7436206" y="12700"/>
                  </a:lnTo>
                  <a:lnTo>
                    <a:pt x="7436206" y="3731029"/>
                  </a:lnTo>
                  <a:lnTo>
                    <a:pt x="12700" y="3731029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6087454" cy="657508"/>
            <a:chOff x="0" y="0"/>
            <a:chExt cx="7724008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77095309" cy="3012091"/>
            </a:xfrm>
            <a:custGeom>
              <a:avLst/>
              <a:gdLst/>
              <a:ahLst/>
              <a:cxnLst/>
              <a:rect l="l" t="t" r="r" b="b"/>
              <a:pathLst>
                <a:path w="77095309" h="3012091">
                  <a:moveTo>
                    <a:pt x="0" y="0"/>
                  </a:moveTo>
                  <a:lnTo>
                    <a:pt x="77095309" y="0"/>
                  </a:lnTo>
                  <a:lnTo>
                    <a:pt x="77095309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77240085" cy="3156871"/>
            </a:xfrm>
            <a:custGeom>
              <a:avLst/>
              <a:gdLst/>
              <a:ahLst/>
              <a:cxnLst/>
              <a:rect l="l" t="t" r="r" b="b"/>
              <a:pathLst>
                <a:path w="77240085" h="3156871">
                  <a:moveTo>
                    <a:pt x="77095307" y="3012091"/>
                  </a:moveTo>
                  <a:lnTo>
                    <a:pt x="77240085" y="3012091"/>
                  </a:lnTo>
                  <a:lnTo>
                    <a:pt x="77240085" y="3156871"/>
                  </a:lnTo>
                  <a:lnTo>
                    <a:pt x="77095307" y="3156871"/>
                  </a:lnTo>
                  <a:lnTo>
                    <a:pt x="77095307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77095307" y="144780"/>
                  </a:moveTo>
                  <a:lnTo>
                    <a:pt x="77240085" y="144780"/>
                  </a:lnTo>
                  <a:lnTo>
                    <a:pt x="77240085" y="3012091"/>
                  </a:lnTo>
                  <a:lnTo>
                    <a:pt x="77095307" y="3012091"/>
                  </a:lnTo>
                  <a:lnTo>
                    <a:pt x="77095307" y="144780"/>
                  </a:lnTo>
                  <a:close/>
                  <a:moveTo>
                    <a:pt x="144780" y="3012091"/>
                  </a:moveTo>
                  <a:lnTo>
                    <a:pt x="77095307" y="3012091"/>
                  </a:lnTo>
                  <a:lnTo>
                    <a:pt x="77095307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77095307" y="0"/>
                  </a:moveTo>
                  <a:lnTo>
                    <a:pt x="77240085" y="0"/>
                  </a:lnTo>
                  <a:lnTo>
                    <a:pt x="77240085" y="144780"/>
                  </a:lnTo>
                  <a:lnTo>
                    <a:pt x="77095307" y="144780"/>
                  </a:lnTo>
                  <a:lnTo>
                    <a:pt x="770953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77095307" y="0"/>
                  </a:lnTo>
                  <a:lnTo>
                    <a:pt x="770953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45703" y="2229561"/>
            <a:ext cx="7598297" cy="6276483"/>
            <a:chOff x="0" y="0"/>
            <a:chExt cx="36481419" cy="30135041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36336640" cy="29990262"/>
            </a:xfrm>
            <a:custGeom>
              <a:avLst/>
              <a:gdLst/>
              <a:ahLst/>
              <a:cxnLst/>
              <a:rect l="l" t="t" r="r" b="b"/>
              <a:pathLst>
                <a:path w="36336640" h="29990262">
                  <a:moveTo>
                    <a:pt x="0" y="0"/>
                  </a:moveTo>
                  <a:lnTo>
                    <a:pt x="36336640" y="0"/>
                  </a:lnTo>
                  <a:lnTo>
                    <a:pt x="36336640" y="29990262"/>
                  </a:lnTo>
                  <a:lnTo>
                    <a:pt x="0" y="299902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8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36481420" cy="30135041"/>
            </a:xfrm>
            <a:custGeom>
              <a:avLst/>
              <a:gdLst/>
              <a:ahLst/>
              <a:cxnLst/>
              <a:rect l="l" t="t" r="r" b="b"/>
              <a:pathLst>
                <a:path w="36481420" h="30135041">
                  <a:moveTo>
                    <a:pt x="36336638" y="29990262"/>
                  </a:moveTo>
                  <a:lnTo>
                    <a:pt x="36481420" y="29990262"/>
                  </a:lnTo>
                  <a:lnTo>
                    <a:pt x="36481420" y="30135041"/>
                  </a:lnTo>
                  <a:lnTo>
                    <a:pt x="36336638" y="30135041"/>
                  </a:lnTo>
                  <a:lnTo>
                    <a:pt x="36336638" y="299902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9990262"/>
                  </a:lnTo>
                  <a:lnTo>
                    <a:pt x="0" y="29990262"/>
                  </a:lnTo>
                  <a:lnTo>
                    <a:pt x="0" y="144780"/>
                  </a:lnTo>
                  <a:close/>
                  <a:moveTo>
                    <a:pt x="0" y="29990262"/>
                  </a:moveTo>
                  <a:lnTo>
                    <a:pt x="144780" y="29990262"/>
                  </a:lnTo>
                  <a:lnTo>
                    <a:pt x="144780" y="30135041"/>
                  </a:lnTo>
                  <a:lnTo>
                    <a:pt x="0" y="30135041"/>
                  </a:lnTo>
                  <a:lnTo>
                    <a:pt x="0" y="29990262"/>
                  </a:lnTo>
                  <a:close/>
                  <a:moveTo>
                    <a:pt x="36336638" y="144780"/>
                  </a:moveTo>
                  <a:lnTo>
                    <a:pt x="36481420" y="144780"/>
                  </a:lnTo>
                  <a:lnTo>
                    <a:pt x="36481420" y="29990262"/>
                  </a:lnTo>
                  <a:lnTo>
                    <a:pt x="36336638" y="29990262"/>
                  </a:lnTo>
                  <a:lnTo>
                    <a:pt x="36336638" y="144780"/>
                  </a:lnTo>
                  <a:close/>
                  <a:moveTo>
                    <a:pt x="144780" y="29990262"/>
                  </a:moveTo>
                  <a:lnTo>
                    <a:pt x="36336638" y="29990262"/>
                  </a:lnTo>
                  <a:lnTo>
                    <a:pt x="36336638" y="30135041"/>
                  </a:lnTo>
                  <a:lnTo>
                    <a:pt x="144780" y="30135041"/>
                  </a:lnTo>
                  <a:lnTo>
                    <a:pt x="144780" y="29990262"/>
                  </a:lnTo>
                  <a:close/>
                  <a:moveTo>
                    <a:pt x="36336638" y="0"/>
                  </a:moveTo>
                  <a:lnTo>
                    <a:pt x="36481420" y="0"/>
                  </a:lnTo>
                  <a:lnTo>
                    <a:pt x="36481420" y="144780"/>
                  </a:lnTo>
                  <a:lnTo>
                    <a:pt x="36336638" y="144780"/>
                  </a:lnTo>
                  <a:lnTo>
                    <a:pt x="3633663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6336638" y="0"/>
                  </a:lnTo>
                  <a:lnTo>
                    <a:pt x="3633663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5430" y="1167694"/>
            <a:ext cx="379520" cy="379520"/>
            <a:chOff x="0" y="0"/>
            <a:chExt cx="506027" cy="50602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1805798" y="1167694"/>
            <a:ext cx="379520" cy="379520"/>
            <a:chOff x="0" y="0"/>
            <a:chExt cx="506027" cy="50602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2326165" y="1167694"/>
            <a:ext cx="379520" cy="379520"/>
            <a:chOff x="0" y="0"/>
            <a:chExt cx="506027" cy="50602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" name="Group 30"/>
          <p:cNvGrpSpPr/>
          <p:nvPr/>
        </p:nvGrpSpPr>
        <p:grpSpPr>
          <a:xfrm>
            <a:off x="1308229" y="2010365"/>
            <a:ext cx="899887" cy="899887"/>
            <a:chOff x="0" y="0"/>
            <a:chExt cx="1199850" cy="1199850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32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 rot="-5400000">
            <a:off x="1308229" y="7890339"/>
            <a:ext cx="899887" cy="899887"/>
            <a:chOff x="0" y="0"/>
            <a:chExt cx="1199850" cy="1199850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AutoShape 35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 rot="5400000">
            <a:off x="8453857" y="2010365"/>
            <a:ext cx="899887" cy="899887"/>
            <a:chOff x="0" y="0"/>
            <a:chExt cx="1199850" cy="1199850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AutoShape 38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 rot="-10800000">
            <a:off x="8453857" y="7890339"/>
            <a:ext cx="899887" cy="899887"/>
            <a:chOff x="0" y="0"/>
            <a:chExt cx="1199850" cy="1199850"/>
          </a:xfrm>
        </p:grpSpPr>
        <p:sp>
          <p:nvSpPr>
            <p:cNvPr id="40" name="AutoShape 40"/>
            <p:cNvSpPr/>
            <p:nvPr/>
          </p:nvSpPr>
          <p:spPr>
            <a:xfrm>
              <a:off x="0" y="0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AutoShape 41"/>
            <p:cNvSpPr/>
            <p:nvPr/>
          </p:nvSpPr>
          <p:spPr>
            <a:xfrm rot="-5400000">
              <a:off x="-580875" y="580875"/>
              <a:ext cx="1199850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 rot="-9726880">
            <a:off x="4699640" y="5551502"/>
            <a:ext cx="1586727" cy="2040807"/>
          </a:xfrm>
          <a:custGeom>
            <a:avLst/>
            <a:gdLst/>
            <a:ahLst/>
            <a:cxnLst/>
            <a:rect l="l" t="t" r="r" b="b"/>
            <a:pathLst>
              <a:path w="1586727" h="2040807">
                <a:moveTo>
                  <a:pt x="0" y="0"/>
                </a:moveTo>
                <a:lnTo>
                  <a:pt x="1586727" y="0"/>
                </a:lnTo>
                <a:lnTo>
                  <a:pt x="1586727" y="2040806"/>
                </a:lnTo>
                <a:lnTo>
                  <a:pt x="0" y="20408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 rot="-6293398">
            <a:off x="2288653" y="2405798"/>
            <a:ext cx="1205614" cy="1533499"/>
          </a:xfrm>
          <a:custGeom>
            <a:avLst/>
            <a:gdLst/>
            <a:ahLst/>
            <a:cxnLst/>
            <a:rect l="l" t="t" r="r" b="b"/>
            <a:pathLst>
              <a:path w="1205614" h="1533499">
                <a:moveTo>
                  <a:pt x="0" y="0"/>
                </a:moveTo>
                <a:lnTo>
                  <a:pt x="1205614" y="0"/>
                </a:lnTo>
                <a:lnTo>
                  <a:pt x="1205614" y="1533499"/>
                </a:lnTo>
                <a:lnTo>
                  <a:pt x="0" y="153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6488" t="-380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676400" y="2400300"/>
            <a:ext cx="7315200" cy="6110722"/>
          </a:xfrm>
          <a:custGeom>
            <a:avLst/>
            <a:gdLst/>
            <a:ahLst/>
            <a:cxnLst/>
            <a:rect l="l" t="t" r="r" b="b"/>
            <a:pathLst>
              <a:path w="5955176" h="6110722">
                <a:moveTo>
                  <a:pt x="0" y="0"/>
                </a:moveTo>
                <a:lnTo>
                  <a:pt x="5955176" y="0"/>
                </a:lnTo>
                <a:lnTo>
                  <a:pt x="5955176" y="6110722"/>
                </a:lnTo>
                <a:lnTo>
                  <a:pt x="0" y="6110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Freeform 46"/>
          <p:cNvSpPr/>
          <p:nvPr/>
        </p:nvSpPr>
        <p:spPr>
          <a:xfrm>
            <a:off x="14020800" y="7894449"/>
            <a:ext cx="4077070" cy="2422902"/>
          </a:xfrm>
          <a:custGeom>
            <a:avLst/>
            <a:gdLst/>
            <a:ahLst/>
            <a:cxnLst/>
            <a:rect l="l" t="t" r="r" b="b"/>
            <a:pathLst>
              <a:path w="6515470" h="3901137">
                <a:moveTo>
                  <a:pt x="0" y="0"/>
                </a:moveTo>
                <a:lnTo>
                  <a:pt x="6515470" y="0"/>
                </a:lnTo>
                <a:lnTo>
                  <a:pt x="6515470" y="3901138"/>
                </a:lnTo>
                <a:lnTo>
                  <a:pt x="0" y="39011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429273DF-B808-FAA5-F7B8-9C7FA4B1A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3924300"/>
            <a:ext cx="8747965" cy="351165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DE3C9A2-1296-64ED-2E7B-845E74EFD2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266700"/>
            <a:ext cx="4804064" cy="18045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F6F452-C02D-4764-A3FC-A37E88AD3A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2800" y="2933700"/>
            <a:ext cx="4590686" cy="12193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sp>
        <p:nvSpPr>
          <p:cNvPr id="32" name="Freeform 7">
            <a:extLst>
              <a:ext uri="{FF2B5EF4-FFF2-40B4-BE49-F238E27FC236}">
                <a16:creationId xmlns:a16="http://schemas.microsoft.com/office/drawing/2014/main" id="{CDF08890-EE6D-FA9F-5689-C509A68E37D4}"/>
              </a:ext>
            </a:extLst>
          </p:cNvPr>
          <p:cNvSpPr/>
          <p:nvPr/>
        </p:nvSpPr>
        <p:spPr>
          <a:xfrm>
            <a:off x="5867400" y="6118744"/>
            <a:ext cx="6693568" cy="4168256"/>
          </a:xfrm>
          <a:custGeom>
            <a:avLst/>
            <a:gdLst/>
            <a:ahLst/>
            <a:cxnLst/>
            <a:rect l="l" t="t" r="r" b="b"/>
            <a:pathLst>
              <a:path w="10866820" h="7416605">
                <a:moveTo>
                  <a:pt x="0" y="0"/>
                </a:moveTo>
                <a:lnTo>
                  <a:pt x="10866820" y="0"/>
                </a:lnTo>
                <a:lnTo>
                  <a:pt x="10866820" y="7416605"/>
                </a:lnTo>
                <a:lnTo>
                  <a:pt x="0" y="74166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DA511-B77F-AE8D-0E11-364B3531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86100"/>
            <a:ext cx="17139719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48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400300"/>
            <a:ext cx="13320120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ý nghĩa của một số việc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751248"/>
            <a:ext cx="14429577" cy="4402426"/>
            <a:chOff x="0" y="0"/>
            <a:chExt cx="6682181" cy="203871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1891396"/>
                  </a:moveTo>
                  <a:lnTo>
                    <a:pt x="0" y="1946006"/>
                  </a:lnTo>
                  <a:lnTo>
                    <a:pt x="6589471" y="194600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189139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904096"/>
                  </a:lnTo>
                  <a:lnTo>
                    <a:pt x="0" y="1904096"/>
                  </a:lnTo>
                  <a:lnTo>
                    <a:pt x="0" y="1971406"/>
                  </a:lnTo>
                  <a:lnTo>
                    <a:pt x="6614871" y="197140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1946006"/>
            </a:xfrm>
            <a:custGeom>
              <a:avLst/>
              <a:gdLst/>
              <a:ahLst/>
              <a:cxnLst/>
              <a:rect l="l" t="t" r="r" b="b"/>
              <a:pathLst>
                <a:path w="6589471" h="1946006">
                  <a:moveTo>
                    <a:pt x="0" y="0"/>
                  </a:moveTo>
                  <a:lnTo>
                    <a:pt x="6589471" y="0"/>
                  </a:lnTo>
                  <a:lnTo>
                    <a:pt x="6589471" y="1946006"/>
                  </a:lnTo>
                  <a:lnTo>
                    <a:pt x="0" y="1946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1971406"/>
            </a:xfrm>
            <a:custGeom>
              <a:avLst/>
              <a:gdLst/>
              <a:ahLst/>
              <a:cxnLst/>
              <a:rect l="l" t="t" r="r" b="b"/>
              <a:pathLst>
                <a:path w="6614871" h="1971406">
                  <a:moveTo>
                    <a:pt x="80010" y="1971406"/>
                  </a:moveTo>
                  <a:lnTo>
                    <a:pt x="6614871" y="197140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1971406"/>
                  </a:lnTo>
                  <a:lnTo>
                    <a:pt x="67310" y="1971406"/>
                  </a:lnTo>
                  <a:lnTo>
                    <a:pt x="80010" y="197140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1958706"/>
                  </a:lnTo>
                  <a:lnTo>
                    <a:pt x="12700" y="195870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751248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1890242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1890242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1890242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7"/>
          <p:cNvSpPr txBox="1"/>
          <p:nvPr/>
        </p:nvSpPr>
        <p:spPr>
          <a:xfrm>
            <a:off x="2438400" y="2628900"/>
            <a:ext cx="1332012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defRPr/>
            </a:pPr>
            <a:r>
              <a:rPr lang="vi-VN" sz="8000" b="1" spc="-142" dirty="0">
                <a:solidFill>
                  <a:srgbClr val="2B26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2: Những việc đã làm để bảo vệ môi trường đất</a:t>
            </a:r>
            <a:endParaRPr kumimoji="0" lang="en-US" sz="8000" b="1" i="0" u="none" strike="noStrike" kern="1200" cap="none" spc="-142" normalizeH="0" baseline="0" noProof="0" dirty="0">
              <a:ln>
                <a:noFill/>
              </a:ln>
              <a:solidFill>
                <a:srgbClr val="2B26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FB4F1B5B-2A1E-90F0-C36C-6ECA79ED8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7800" y="3878696"/>
            <a:ext cx="5822349" cy="640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7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D90CCE-5B3F-0AE6-BD3C-4105098F450E}"/>
              </a:ext>
            </a:extLst>
          </p:cNvPr>
          <p:cNvSpPr/>
          <p:nvPr/>
        </p:nvSpPr>
        <p:spPr>
          <a:xfrm>
            <a:off x="533400" y="542441"/>
            <a:ext cx="17145000" cy="91730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55D25F-E909-B29F-03B7-C0F347CC79BF}"/>
              </a:ext>
            </a:extLst>
          </p:cNvPr>
          <p:cNvGrpSpPr/>
          <p:nvPr/>
        </p:nvGrpSpPr>
        <p:grpSpPr>
          <a:xfrm>
            <a:off x="685800" y="190500"/>
            <a:ext cx="16764000" cy="1905000"/>
            <a:chOff x="6477000" y="723901"/>
            <a:chExt cx="10896600" cy="2514599"/>
          </a:xfrm>
        </p:grpSpPr>
        <p:grpSp>
          <p:nvGrpSpPr>
            <p:cNvPr id="4" name="Graphic 4">
              <a:extLst>
                <a:ext uri="{FF2B5EF4-FFF2-40B4-BE49-F238E27FC236}">
                  <a16:creationId xmlns:a16="http://schemas.microsoft.com/office/drawing/2014/main" id="{45CCC1F3-0569-F260-2FF0-96DC1E2E6DA8}"/>
                </a:ext>
              </a:extLst>
            </p:cNvPr>
            <p:cNvGrpSpPr/>
            <p:nvPr/>
          </p:nvGrpSpPr>
          <p:grpSpPr>
            <a:xfrm>
              <a:off x="6477000" y="723901"/>
              <a:ext cx="10896600" cy="2514599"/>
              <a:chOff x="5610688" y="1031736"/>
              <a:chExt cx="5879305" cy="3980523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ABFC70AD-F373-FC50-94B2-8F8CDCA675AF}"/>
                  </a:ext>
                </a:extLst>
              </p:cNvPr>
              <p:cNvSpPr/>
              <p:nvPr/>
            </p:nvSpPr>
            <p:spPr>
              <a:xfrm>
                <a:off x="5629165" y="1052247"/>
                <a:ext cx="5842103" cy="3941396"/>
              </a:xfrm>
              <a:custGeom>
                <a:avLst/>
                <a:gdLst>
                  <a:gd name="connsiteX0" fmla="*/ 5614008 w 5842103"/>
                  <a:gd name="connsiteY0" fmla="*/ 3941397 h 3941397"/>
                  <a:gd name="connsiteX1" fmla="*/ 228343 w 5842103"/>
                  <a:gd name="connsiteY1" fmla="*/ 3941397 h 3941397"/>
                  <a:gd name="connsiteX2" fmla="*/ 0 w 5842103"/>
                  <a:gd name="connsiteY2" fmla="*/ 3713054 h 3941397"/>
                  <a:gd name="connsiteX3" fmla="*/ 0 w 5842103"/>
                  <a:gd name="connsiteY3" fmla="*/ 228343 h 3941397"/>
                  <a:gd name="connsiteX4" fmla="*/ 228343 w 5842103"/>
                  <a:gd name="connsiteY4" fmla="*/ 0 h 3941397"/>
                  <a:gd name="connsiteX5" fmla="*/ 5613760 w 5842103"/>
                  <a:gd name="connsiteY5" fmla="*/ 0 h 3941397"/>
                  <a:gd name="connsiteX6" fmla="*/ 5842103 w 5842103"/>
                  <a:gd name="connsiteY6" fmla="*/ 228343 h 3941397"/>
                  <a:gd name="connsiteX7" fmla="*/ 5842103 w 5842103"/>
                  <a:gd name="connsiteY7" fmla="*/ 3713054 h 3941397"/>
                  <a:gd name="connsiteX8" fmla="*/ 5614008 w 5842103"/>
                  <a:gd name="connsiteY8" fmla="*/ 3941397 h 3941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842103" h="3941397">
                    <a:moveTo>
                      <a:pt x="5614008" y="3941397"/>
                    </a:moveTo>
                    <a:lnTo>
                      <a:pt x="228343" y="3941397"/>
                    </a:lnTo>
                    <a:cubicBezTo>
                      <a:pt x="102754" y="3941397"/>
                      <a:pt x="0" y="3838643"/>
                      <a:pt x="0" y="3713054"/>
                    </a:cubicBezTo>
                    <a:lnTo>
                      <a:pt x="0" y="228343"/>
                    </a:lnTo>
                    <a:cubicBezTo>
                      <a:pt x="0" y="102754"/>
                      <a:pt x="102754" y="0"/>
                      <a:pt x="228343" y="0"/>
                    </a:cubicBezTo>
                    <a:lnTo>
                      <a:pt x="5613760" y="0"/>
                    </a:lnTo>
                    <a:cubicBezTo>
                      <a:pt x="5739349" y="0"/>
                      <a:pt x="5842103" y="102754"/>
                      <a:pt x="5842103" y="228343"/>
                    </a:cubicBezTo>
                    <a:lnTo>
                      <a:pt x="5842103" y="3713054"/>
                    </a:lnTo>
                    <a:cubicBezTo>
                      <a:pt x="5842351" y="3838643"/>
                      <a:pt x="5739597" y="3941397"/>
                      <a:pt x="5614008" y="3941397"/>
                    </a:cubicBezTo>
                    <a:close/>
                  </a:path>
                </a:pathLst>
              </a:custGeom>
              <a:solidFill>
                <a:srgbClr val="DEB290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8543765-743F-87CE-8865-668466D8686D}"/>
                  </a:ext>
                </a:extLst>
              </p:cNvPr>
              <p:cNvSpPr/>
              <p:nvPr/>
            </p:nvSpPr>
            <p:spPr>
              <a:xfrm>
                <a:off x="5876123" y="1298957"/>
                <a:ext cx="5348435" cy="3447729"/>
              </a:xfrm>
              <a:custGeom>
                <a:avLst/>
                <a:gdLst>
                  <a:gd name="connsiteX0" fmla="*/ 0 w 5348435"/>
                  <a:gd name="connsiteY0" fmla="*/ 0 h 3447729"/>
                  <a:gd name="connsiteX1" fmla="*/ 5348436 w 5348435"/>
                  <a:gd name="connsiteY1" fmla="*/ 0 h 3447729"/>
                  <a:gd name="connsiteX2" fmla="*/ 5348436 w 5348435"/>
                  <a:gd name="connsiteY2" fmla="*/ 3447730 h 3447729"/>
                  <a:gd name="connsiteX3" fmla="*/ 0 w 5348435"/>
                  <a:gd name="connsiteY3" fmla="*/ 3447730 h 3447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48435" h="3447729">
                    <a:moveTo>
                      <a:pt x="0" y="0"/>
                    </a:moveTo>
                    <a:lnTo>
                      <a:pt x="5348436" y="0"/>
                    </a:lnTo>
                    <a:lnTo>
                      <a:pt x="5348436" y="3447730"/>
                    </a:lnTo>
                    <a:lnTo>
                      <a:pt x="0" y="3447730"/>
                    </a:lnTo>
                    <a:close/>
                  </a:path>
                </a:pathLst>
              </a:custGeom>
              <a:solidFill>
                <a:srgbClr val="FFFFFF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aphic 4">
                <a:extLst>
                  <a:ext uri="{FF2B5EF4-FFF2-40B4-BE49-F238E27FC236}">
                    <a16:creationId xmlns:a16="http://schemas.microsoft.com/office/drawing/2014/main" id="{5C73D2B9-B464-CCF8-775B-7263CCFD7D67}"/>
                  </a:ext>
                </a:extLst>
              </p:cNvPr>
              <p:cNvGrpSpPr/>
              <p:nvPr/>
            </p:nvGrpSpPr>
            <p:grpSpPr>
              <a:xfrm>
                <a:off x="5610688" y="1031736"/>
                <a:ext cx="5879305" cy="3980523"/>
                <a:chOff x="5610688" y="1031736"/>
                <a:chExt cx="5879305" cy="3980523"/>
              </a:xfrm>
              <a:solidFill>
                <a:srgbClr val="1A1A1A"/>
              </a:solidFill>
            </p:grpSpPr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65E948CE-BF4D-BEC1-852B-402399FB5F81}"/>
                    </a:ext>
                  </a:extLst>
                </p:cNvPr>
                <p:cNvSpPr/>
                <p:nvPr/>
              </p:nvSpPr>
              <p:spPr>
                <a:xfrm>
                  <a:off x="6102666" y="1034124"/>
                  <a:ext cx="5387327" cy="3714796"/>
                </a:xfrm>
                <a:custGeom>
                  <a:avLst/>
                  <a:gdLst>
                    <a:gd name="connsiteX0" fmla="*/ 17933 w 5387327"/>
                    <a:gd name="connsiteY0" fmla="*/ 36490 h 3714796"/>
                    <a:gd name="connsiteX1" fmla="*/ 827557 w 5387327"/>
                    <a:gd name="connsiteY1" fmla="*/ 36490 h 3714796"/>
                    <a:gd name="connsiteX2" fmla="*/ 1959344 w 5387327"/>
                    <a:gd name="connsiteY2" fmla="*/ 36490 h 3714796"/>
                    <a:gd name="connsiteX3" fmla="*/ 3176759 w 5387327"/>
                    <a:gd name="connsiteY3" fmla="*/ 36490 h 3714796"/>
                    <a:gd name="connsiteX4" fmla="*/ 4262629 w 5387327"/>
                    <a:gd name="connsiteY4" fmla="*/ 36490 h 3714796"/>
                    <a:gd name="connsiteX5" fmla="*/ 4977937 w 5387327"/>
                    <a:gd name="connsiteY5" fmla="*/ 36490 h 3714796"/>
                    <a:gd name="connsiteX6" fmla="*/ 5128346 w 5387327"/>
                    <a:gd name="connsiteY6" fmla="*/ 36490 h 3714796"/>
                    <a:gd name="connsiteX7" fmla="*/ 5350235 w 5387327"/>
                    <a:gd name="connsiteY7" fmla="*/ 251182 h 3714796"/>
                    <a:gd name="connsiteX8" fmla="*/ 5350235 w 5387327"/>
                    <a:gd name="connsiteY8" fmla="*/ 744850 h 3714796"/>
                    <a:gd name="connsiteX9" fmla="*/ 5350235 w 5387327"/>
                    <a:gd name="connsiteY9" fmla="*/ 1756756 h 3714796"/>
                    <a:gd name="connsiteX10" fmla="*/ 5350235 w 5387327"/>
                    <a:gd name="connsiteY10" fmla="*/ 2851561 h 3714796"/>
                    <a:gd name="connsiteX11" fmla="*/ 5350235 w 5387327"/>
                    <a:gd name="connsiteY11" fmla="*/ 3612539 h 3714796"/>
                    <a:gd name="connsiteX12" fmla="*/ 5350235 w 5387327"/>
                    <a:gd name="connsiteY12" fmla="*/ 3696926 h 3714796"/>
                    <a:gd name="connsiteX13" fmla="*/ 5387217 w 5387327"/>
                    <a:gd name="connsiteY13" fmla="*/ 3696926 h 3714796"/>
                    <a:gd name="connsiteX14" fmla="*/ 5387217 w 5387327"/>
                    <a:gd name="connsiteY14" fmla="*/ 3469824 h 3714796"/>
                    <a:gd name="connsiteX15" fmla="*/ 5387217 w 5387327"/>
                    <a:gd name="connsiteY15" fmla="*/ 3079159 h 3714796"/>
                    <a:gd name="connsiteX16" fmla="*/ 5387217 w 5387327"/>
                    <a:gd name="connsiteY16" fmla="*/ 2575564 h 3714796"/>
                    <a:gd name="connsiteX17" fmla="*/ 5387217 w 5387327"/>
                    <a:gd name="connsiteY17" fmla="*/ 2014883 h 3714796"/>
                    <a:gd name="connsiteX18" fmla="*/ 5387217 w 5387327"/>
                    <a:gd name="connsiteY18" fmla="*/ 1451720 h 3714796"/>
                    <a:gd name="connsiteX19" fmla="*/ 5387217 w 5387327"/>
                    <a:gd name="connsiteY19" fmla="*/ 942912 h 3714796"/>
                    <a:gd name="connsiteX20" fmla="*/ 5387217 w 5387327"/>
                    <a:gd name="connsiteY20" fmla="*/ 537852 h 3714796"/>
                    <a:gd name="connsiteX21" fmla="*/ 5387217 w 5387327"/>
                    <a:gd name="connsiteY21" fmla="*/ 293624 h 3714796"/>
                    <a:gd name="connsiteX22" fmla="*/ 5387217 w 5387327"/>
                    <a:gd name="connsiteY22" fmla="*/ 248948 h 3714796"/>
                    <a:gd name="connsiteX23" fmla="*/ 5263614 w 5387327"/>
                    <a:gd name="connsiteY23" fmla="*/ 33264 h 3714796"/>
                    <a:gd name="connsiteX24" fmla="*/ 5080196 w 5387327"/>
                    <a:gd name="connsiteY24" fmla="*/ 5 h 3714796"/>
                    <a:gd name="connsiteX25" fmla="*/ 4856817 w 5387327"/>
                    <a:gd name="connsiteY25" fmla="*/ 5 h 3714796"/>
                    <a:gd name="connsiteX26" fmla="*/ 4495935 w 5387327"/>
                    <a:gd name="connsiteY26" fmla="*/ 5 h 3714796"/>
                    <a:gd name="connsiteX27" fmla="*/ 4026840 w 5387327"/>
                    <a:gd name="connsiteY27" fmla="*/ 5 h 3714796"/>
                    <a:gd name="connsiteX28" fmla="*/ 3481547 w 5387327"/>
                    <a:gd name="connsiteY28" fmla="*/ 5 h 3714796"/>
                    <a:gd name="connsiteX29" fmla="*/ 2883884 w 5387327"/>
                    <a:gd name="connsiteY29" fmla="*/ 5 h 3714796"/>
                    <a:gd name="connsiteX30" fmla="*/ 2265373 w 5387327"/>
                    <a:gd name="connsiteY30" fmla="*/ 5 h 3714796"/>
                    <a:gd name="connsiteX31" fmla="*/ 1658527 w 5387327"/>
                    <a:gd name="connsiteY31" fmla="*/ 5 h 3714796"/>
                    <a:gd name="connsiteX32" fmla="*/ 1086181 w 5387327"/>
                    <a:gd name="connsiteY32" fmla="*/ 5 h 3714796"/>
                    <a:gd name="connsiteX33" fmla="*/ 580848 w 5387327"/>
                    <a:gd name="connsiteY33" fmla="*/ 5 h 3714796"/>
                    <a:gd name="connsiteX34" fmla="*/ 171816 w 5387327"/>
                    <a:gd name="connsiteY34" fmla="*/ 5 h 3714796"/>
                    <a:gd name="connsiteX35" fmla="*/ 17436 w 5387327"/>
                    <a:gd name="connsiteY35" fmla="*/ 5 h 3714796"/>
                    <a:gd name="connsiteX36" fmla="*/ 17933 w 5387327"/>
                    <a:gd name="connsiteY36" fmla="*/ 36490 h 3714796"/>
                    <a:gd name="connsiteX37" fmla="*/ 17933 w 5387327"/>
                    <a:gd name="connsiteY37" fmla="*/ 36490 h 3714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387327" h="3714796">
                      <a:moveTo>
                        <a:pt x="17933" y="36490"/>
                      </a:moveTo>
                      <a:cubicBezTo>
                        <a:pt x="287725" y="36490"/>
                        <a:pt x="557765" y="36490"/>
                        <a:pt x="827557" y="36490"/>
                      </a:cubicBezTo>
                      <a:cubicBezTo>
                        <a:pt x="1204820" y="36490"/>
                        <a:pt x="1582082" y="36490"/>
                        <a:pt x="1959344" y="36490"/>
                      </a:cubicBezTo>
                      <a:cubicBezTo>
                        <a:pt x="2365149" y="36490"/>
                        <a:pt x="2770954" y="36490"/>
                        <a:pt x="3176759" y="36490"/>
                      </a:cubicBezTo>
                      <a:cubicBezTo>
                        <a:pt x="3538633" y="36490"/>
                        <a:pt x="3900755" y="36490"/>
                        <a:pt x="4262629" y="36490"/>
                      </a:cubicBezTo>
                      <a:cubicBezTo>
                        <a:pt x="4501148" y="36490"/>
                        <a:pt x="4739419" y="36490"/>
                        <a:pt x="4977937" y="36490"/>
                      </a:cubicBezTo>
                      <a:cubicBezTo>
                        <a:pt x="5028074" y="36490"/>
                        <a:pt x="5078210" y="36490"/>
                        <a:pt x="5128346" y="36490"/>
                      </a:cubicBezTo>
                      <a:cubicBezTo>
                        <a:pt x="5250708" y="36490"/>
                        <a:pt x="5349491" y="125842"/>
                        <a:pt x="5350235" y="251182"/>
                      </a:cubicBezTo>
                      <a:cubicBezTo>
                        <a:pt x="5350980" y="415738"/>
                        <a:pt x="5350235" y="580294"/>
                        <a:pt x="5350235" y="744850"/>
                      </a:cubicBezTo>
                      <a:cubicBezTo>
                        <a:pt x="5350235" y="1082152"/>
                        <a:pt x="5350235" y="1419454"/>
                        <a:pt x="5350235" y="1756756"/>
                      </a:cubicBezTo>
                      <a:cubicBezTo>
                        <a:pt x="5350235" y="2121609"/>
                        <a:pt x="5350235" y="2486709"/>
                        <a:pt x="5350235" y="2851561"/>
                      </a:cubicBezTo>
                      <a:cubicBezTo>
                        <a:pt x="5350235" y="3105220"/>
                        <a:pt x="5350235" y="3358880"/>
                        <a:pt x="5350235" y="3612539"/>
                      </a:cubicBezTo>
                      <a:cubicBezTo>
                        <a:pt x="5350235" y="3640585"/>
                        <a:pt x="5350235" y="3668880"/>
                        <a:pt x="5350235" y="3696926"/>
                      </a:cubicBezTo>
                      <a:cubicBezTo>
                        <a:pt x="5350235" y="3720753"/>
                        <a:pt x="5387217" y="3720753"/>
                        <a:pt x="5387217" y="3696926"/>
                      </a:cubicBezTo>
                      <a:cubicBezTo>
                        <a:pt x="5387217" y="3621226"/>
                        <a:pt x="5387217" y="3545525"/>
                        <a:pt x="5387217" y="3469824"/>
                      </a:cubicBezTo>
                      <a:cubicBezTo>
                        <a:pt x="5387217" y="3339520"/>
                        <a:pt x="5387217" y="3209464"/>
                        <a:pt x="5387217" y="3079159"/>
                      </a:cubicBezTo>
                      <a:cubicBezTo>
                        <a:pt x="5387217" y="2911377"/>
                        <a:pt x="5387217" y="2743347"/>
                        <a:pt x="5387217" y="2575564"/>
                      </a:cubicBezTo>
                      <a:cubicBezTo>
                        <a:pt x="5387217" y="2388670"/>
                        <a:pt x="5387217" y="2201777"/>
                        <a:pt x="5387217" y="2014883"/>
                      </a:cubicBezTo>
                      <a:cubicBezTo>
                        <a:pt x="5387217" y="1827245"/>
                        <a:pt x="5387217" y="1639358"/>
                        <a:pt x="5387217" y="1451720"/>
                      </a:cubicBezTo>
                      <a:cubicBezTo>
                        <a:pt x="5387217" y="1282200"/>
                        <a:pt x="5387217" y="1112432"/>
                        <a:pt x="5387217" y="942912"/>
                      </a:cubicBezTo>
                      <a:cubicBezTo>
                        <a:pt x="5387217" y="807892"/>
                        <a:pt x="5387217" y="672872"/>
                        <a:pt x="5387217" y="537852"/>
                      </a:cubicBezTo>
                      <a:cubicBezTo>
                        <a:pt x="5387217" y="456443"/>
                        <a:pt x="5387217" y="375033"/>
                        <a:pt x="5387217" y="293624"/>
                      </a:cubicBezTo>
                      <a:cubicBezTo>
                        <a:pt x="5387217" y="278732"/>
                        <a:pt x="5387465" y="263840"/>
                        <a:pt x="5387217" y="248948"/>
                      </a:cubicBezTo>
                      <a:cubicBezTo>
                        <a:pt x="5386224" y="160590"/>
                        <a:pt x="5340804" y="77939"/>
                        <a:pt x="5263614" y="33264"/>
                      </a:cubicBezTo>
                      <a:cubicBezTo>
                        <a:pt x="5205039" y="-740"/>
                        <a:pt x="5144479" y="5"/>
                        <a:pt x="5080196" y="5"/>
                      </a:cubicBezTo>
                      <a:cubicBezTo>
                        <a:pt x="5005736" y="5"/>
                        <a:pt x="4931276" y="5"/>
                        <a:pt x="4856817" y="5"/>
                      </a:cubicBezTo>
                      <a:cubicBezTo>
                        <a:pt x="4736440" y="5"/>
                        <a:pt x="4616312" y="5"/>
                        <a:pt x="4495935" y="5"/>
                      </a:cubicBezTo>
                      <a:cubicBezTo>
                        <a:pt x="4339570" y="5"/>
                        <a:pt x="4183205" y="5"/>
                        <a:pt x="4026840" y="5"/>
                      </a:cubicBezTo>
                      <a:cubicBezTo>
                        <a:pt x="3845158" y="5"/>
                        <a:pt x="3663228" y="5"/>
                        <a:pt x="3481547" y="5"/>
                      </a:cubicBezTo>
                      <a:cubicBezTo>
                        <a:pt x="3282243" y="5"/>
                        <a:pt x="3082940" y="5"/>
                        <a:pt x="2883884" y="5"/>
                      </a:cubicBezTo>
                      <a:cubicBezTo>
                        <a:pt x="2677631" y="5"/>
                        <a:pt x="2471626" y="5"/>
                        <a:pt x="2265373" y="5"/>
                      </a:cubicBezTo>
                      <a:cubicBezTo>
                        <a:pt x="2063091" y="5"/>
                        <a:pt x="1860809" y="5"/>
                        <a:pt x="1658527" y="5"/>
                      </a:cubicBezTo>
                      <a:cubicBezTo>
                        <a:pt x="1467662" y="5"/>
                        <a:pt x="1277045" y="5"/>
                        <a:pt x="1086181" y="5"/>
                      </a:cubicBezTo>
                      <a:cubicBezTo>
                        <a:pt x="917653" y="5"/>
                        <a:pt x="749375" y="5"/>
                        <a:pt x="580848" y="5"/>
                      </a:cubicBezTo>
                      <a:cubicBezTo>
                        <a:pt x="444587" y="5"/>
                        <a:pt x="308077" y="5"/>
                        <a:pt x="171816" y="5"/>
                      </a:cubicBezTo>
                      <a:cubicBezTo>
                        <a:pt x="120439" y="5"/>
                        <a:pt x="68814" y="5"/>
                        <a:pt x="17436" y="5"/>
                      </a:cubicBezTo>
                      <a:cubicBezTo>
                        <a:pt x="-5894" y="-491"/>
                        <a:pt x="-5894" y="36490"/>
                        <a:pt x="17933" y="36490"/>
                      </a:cubicBezTo>
                      <a:lnTo>
                        <a:pt x="17933" y="36490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A959C54C-32FE-FC68-75C4-3FBD74661CC8}"/>
                    </a:ext>
                  </a:extLst>
                </p:cNvPr>
                <p:cNvSpPr/>
                <p:nvPr/>
              </p:nvSpPr>
              <p:spPr>
                <a:xfrm>
                  <a:off x="5610688" y="1031736"/>
                  <a:ext cx="5534694" cy="3980523"/>
                </a:xfrm>
                <a:custGeom>
                  <a:avLst/>
                  <a:gdLst>
                    <a:gd name="connsiteX0" fmla="*/ 5516825 w 5534694"/>
                    <a:gd name="connsiteY0" fmla="*/ 3943294 h 3980523"/>
                    <a:gd name="connsiteX1" fmla="*/ 5215760 w 5534694"/>
                    <a:gd name="connsiteY1" fmla="*/ 3943294 h 3980523"/>
                    <a:gd name="connsiteX2" fmla="*/ 4766272 w 5534694"/>
                    <a:gd name="connsiteY2" fmla="*/ 3943294 h 3980523"/>
                    <a:gd name="connsiteX3" fmla="*/ 4206087 w 5534694"/>
                    <a:gd name="connsiteY3" fmla="*/ 3943294 h 3980523"/>
                    <a:gd name="connsiteX4" fmla="*/ 3572684 w 5534694"/>
                    <a:gd name="connsiteY4" fmla="*/ 3943294 h 3980523"/>
                    <a:gd name="connsiteX5" fmla="*/ 2903788 w 5534694"/>
                    <a:gd name="connsiteY5" fmla="*/ 3943294 h 3980523"/>
                    <a:gd name="connsiteX6" fmla="*/ 2239856 w 5534694"/>
                    <a:gd name="connsiteY6" fmla="*/ 3943294 h 3980523"/>
                    <a:gd name="connsiteX7" fmla="*/ 1612161 w 5534694"/>
                    <a:gd name="connsiteY7" fmla="*/ 3943294 h 3980523"/>
                    <a:gd name="connsiteX8" fmla="*/ 1061408 w 5534694"/>
                    <a:gd name="connsiteY8" fmla="*/ 3943294 h 3980523"/>
                    <a:gd name="connsiteX9" fmla="*/ 625323 w 5534694"/>
                    <a:gd name="connsiteY9" fmla="*/ 3943294 h 3980523"/>
                    <a:gd name="connsiteX10" fmla="*/ 341384 w 5534694"/>
                    <a:gd name="connsiteY10" fmla="*/ 3943294 h 3980523"/>
                    <a:gd name="connsiteX11" fmla="*/ 195939 w 5534694"/>
                    <a:gd name="connsiteY11" fmla="*/ 3937089 h 3980523"/>
                    <a:gd name="connsiteX12" fmla="*/ 36844 w 5534694"/>
                    <a:gd name="connsiteY12" fmla="*/ 3729346 h 3980523"/>
                    <a:gd name="connsiteX13" fmla="*/ 36844 w 5534694"/>
                    <a:gd name="connsiteY13" fmla="*/ 3671268 h 3980523"/>
                    <a:gd name="connsiteX14" fmla="*/ 36844 w 5534694"/>
                    <a:gd name="connsiteY14" fmla="*/ 3382364 h 3980523"/>
                    <a:gd name="connsiteX15" fmla="*/ 36844 w 5534694"/>
                    <a:gd name="connsiteY15" fmla="*/ 2916743 h 3980523"/>
                    <a:gd name="connsiteX16" fmla="*/ 36844 w 5534694"/>
                    <a:gd name="connsiteY16" fmla="*/ 2343404 h 3980523"/>
                    <a:gd name="connsiteX17" fmla="*/ 36844 w 5534694"/>
                    <a:gd name="connsiteY17" fmla="*/ 1730849 h 3980523"/>
                    <a:gd name="connsiteX18" fmla="*/ 36844 w 5534694"/>
                    <a:gd name="connsiteY18" fmla="*/ 1147334 h 3980523"/>
                    <a:gd name="connsiteX19" fmla="*/ 36844 w 5534694"/>
                    <a:gd name="connsiteY19" fmla="*/ 661112 h 3980523"/>
                    <a:gd name="connsiteX20" fmla="*/ 36844 w 5534694"/>
                    <a:gd name="connsiteY20" fmla="*/ 340440 h 3980523"/>
                    <a:gd name="connsiteX21" fmla="*/ 90951 w 5534694"/>
                    <a:gd name="connsiteY21" fmla="*/ 108622 h 3980523"/>
                    <a:gd name="connsiteX22" fmla="*/ 423537 w 5534694"/>
                    <a:gd name="connsiteY22" fmla="*/ 39126 h 3980523"/>
                    <a:gd name="connsiteX23" fmla="*/ 423537 w 5534694"/>
                    <a:gd name="connsiteY23" fmla="*/ 2145 h 3980523"/>
                    <a:gd name="connsiteX24" fmla="*/ 82761 w 5534694"/>
                    <a:gd name="connsiteY24" fmla="*/ 64939 h 3980523"/>
                    <a:gd name="connsiteX25" fmla="*/ 110 w 5534694"/>
                    <a:gd name="connsiteY25" fmla="*/ 257045 h 3980523"/>
                    <a:gd name="connsiteX26" fmla="*/ 110 w 5534694"/>
                    <a:gd name="connsiteY26" fmla="*/ 453122 h 3980523"/>
                    <a:gd name="connsiteX27" fmla="*/ 110 w 5534694"/>
                    <a:gd name="connsiteY27" fmla="*/ 859672 h 3980523"/>
                    <a:gd name="connsiteX28" fmla="*/ 110 w 5534694"/>
                    <a:gd name="connsiteY28" fmla="*/ 1402731 h 3980523"/>
                    <a:gd name="connsiteX29" fmla="*/ 110 w 5534694"/>
                    <a:gd name="connsiteY29" fmla="*/ 2013300 h 3980523"/>
                    <a:gd name="connsiteX30" fmla="*/ 110 w 5534694"/>
                    <a:gd name="connsiteY30" fmla="*/ 2621387 h 3980523"/>
                    <a:gd name="connsiteX31" fmla="*/ 110 w 5534694"/>
                    <a:gd name="connsiteY31" fmla="*/ 3158985 h 3980523"/>
                    <a:gd name="connsiteX32" fmla="*/ 110 w 5534694"/>
                    <a:gd name="connsiteY32" fmla="*/ 3550891 h 3980523"/>
                    <a:gd name="connsiteX33" fmla="*/ 110 w 5534694"/>
                    <a:gd name="connsiteY33" fmla="*/ 3729595 h 3980523"/>
                    <a:gd name="connsiteX34" fmla="*/ 260223 w 5534694"/>
                    <a:gd name="connsiteY34" fmla="*/ 3980524 h 3980523"/>
                    <a:gd name="connsiteX35" fmla="*/ 438429 w 5534694"/>
                    <a:gd name="connsiteY35" fmla="*/ 3980524 h 3980523"/>
                    <a:gd name="connsiteX36" fmla="*/ 795836 w 5534694"/>
                    <a:gd name="connsiteY36" fmla="*/ 3980524 h 3980523"/>
                    <a:gd name="connsiteX37" fmla="*/ 1290496 w 5534694"/>
                    <a:gd name="connsiteY37" fmla="*/ 3980524 h 3980523"/>
                    <a:gd name="connsiteX38" fmla="*/ 1884932 w 5534694"/>
                    <a:gd name="connsiteY38" fmla="*/ 3980524 h 3980523"/>
                    <a:gd name="connsiteX39" fmla="*/ 2540673 w 5534694"/>
                    <a:gd name="connsiteY39" fmla="*/ 3980524 h 3980523"/>
                    <a:gd name="connsiteX40" fmla="*/ 3222227 w 5534694"/>
                    <a:gd name="connsiteY40" fmla="*/ 3980524 h 3980523"/>
                    <a:gd name="connsiteX41" fmla="*/ 3884669 w 5534694"/>
                    <a:gd name="connsiteY41" fmla="*/ 3980524 h 3980523"/>
                    <a:gd name="connsiteX42" fmla="*/ 4492508 w 5534694"/>
                    <a:gd name="connsiteY42" fmla="*/ 3980524 h 3980523"/>
                    <a:gd name="connsiteX43" fmla="*/ 5007025 w 5534694"/>
                    <a:gd name="connsiteY43" fmla="*/ 3980524 h 3980523"/>
                    <a:gd name="connsiteX44" fmla="*/ 5389747 w 5534694"/>
                    <a:gd name="connsiteY44" fmla="*/ 3980524 h 3980523"/>
                    <a:gd name="connsiteX45" fmla="*/ 5516825 w 5534694"/>
                    <a:gd name="connsiteY45" fmla="*/ 3980524 h 3980523"/>
                    <a:gd name="connsiteX46" fmla="*/ 5516825 w 5534694"/>
                    <a:gd name="connsiteY46" fmla="*/ 3943294 h 3980523"/>
                    <a:gd name="connsiteX47" fmla="*/ 5516825 w 5534694"/>
                    <a:gd name="connsiteY47" fmla="*/ 3943294 h 3980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5534694" h="3980523">
                      <a:moveTo>
                        <a:pt x="5516825" y="3943294"/>
                      </a:moveTo>
                      <a:cubicBezTo>
                        <a:pt x="5416552" y="3943294"/>
                        <a:pt x="5316032" y="3943294"/>
                        <a:pt x="5215760" y="3943294"/>
                      </a:cubicBezTo>
                      <a:cubicBezTo>
                        <a:pt x="5065848" y="3943294"/>
                        <a:pt x="4916184" y="3943294"/>
                        <a:pt x="4766272" y="3943294"/>
                      </a:cubicBezTo>
                      <a:cubicBezTo>
                        <a:pt x="4579626" y="3943294"/>
                        <a:pt x="4392733" y="3943294"/>
                        <a:pt x="4206087" y="3943294"/>
                      </a:cubicBezTo>
                      <a:cubicBezTo>
                        <a:pt x="3994870" y="3943294"/>
                        <a:pt x="3783901" y="3943294"/>
                        <a:pt x="3572684" y="3943294"/>
                      </a:cubicBezTo>
                      <a:cubicBezTo>
                        <a:pt x="3349801" y="3943294"/>
                        <a:pt x="3126671" y="3943294"/>
                        <a:pt x="2903788" y="3943294"/>
                      </a:cubicBezTo>
                      <a:cubicBezTo>
                        <a:pt x="2682395" y="3943294"/>
                        <a:pt x="2461001" y="3943294"/>
                        <a:pt x="2239856" y="3943294"/>
                      </a:cubicBezTo>
                      <a:cubicBezTo>
                        <a:pt x="2030625" y="3943294"/>
                        <a:pt x="1821393" y="3943294"/>
                        <a:pt x="1612161" y="3943294"/>
                      </a:cubicBezTo>
                      <a:cubicBezTo>
                        <a:pt x="1428494" y="3943294"/>
                        <a:pt x="1245075" y="3943294"/>
                        <a:pt x="1061408" y="3943294"/>
                      </a:cubicBezTo>
                      <a:cubicBezTo>
                        <a:pt x="915964" y="3943294"/>
                        <a:pt x="770768" y="3943294"/>
                        <a:pt x="625323" y="3943294"/>
                      </a:cubicBezTo>
                      <a:cubicBezTo>
                        <a:pt x="530759" y="3943294"/>
                        <a:pt x="435947" y="3943294"/>
                        <a:pt x="341384" y="3943294"/>
                      </a:cubicBezTo>
                      <a:cubicBezTo>
                        <a:pt x="294722" y="3943294"/>
                        <a:pt x="241608" y="3948506"/>
                        <a:pt x="195939" y="3937089"/>
                      </a:cubicBezTo>
                      <a:cubicBezTo>
                        <a:pt x="100631" y="3913013"/>
                        <a:pt x="37340" y="3826144"/>
                        <a:pt x="36844" y="3729346"/>
                      </a:cubicBezTo>
                      <a:cubicBezTo>
                        <a:pt x="36844" y="3709987"/>
                        <a:pt x="36844" y="3690627"/>
                        <a:pt x="36844" y="3671268"/>
                      </a:cubicBezTo>
                      <a:cubicBezTo>
                        <a:pt x="36844" y="3574967"/>
                        <a:pt x="36844" y="3478665"/>
                        <a:pt x="36844" y="3382364"/>
                      </a:cubicBezTo>
                      <a:cubicBezTo>
                        <a:pt x="36844" y="3227240"/>
                        <a:pt x="36844" y="3071868"/>
                        <a:pt x="36844" y="2916743"/>
                      </a:cubicBezTo>
                      <a:cubicBezTo>
                        <a:pt x="36844" y="2725630"/>
                        <a:pt x="36844" y="2534517"/>
                        <a:pt x="36844" y="2343404"/>
                      </a:cubicBezTo>
                      <a:cubicBezTo>
                        <a:pt x="36844" y="2139137"/>
                        <a:pt x="36844" y="1935117"/>
                        <a:pt x="36844" y="1730849"/>
                      </a:cubicBezTo>
                      <a:cubicBezTo>
                        <a:pt x="36844" y="1536261"/>
                        <a:pt x="36844" y="1341674"/>
                        <a:pt x="36844" y="1147334"/>
                      </a:cubicBezTo>
                      <a:cubicBezTo>
                        <a:pt x="36844" y="985260"/>
                        <a:pt x="36844" y="823186"/>
                        <a:pt x="36844" y="661112"/>
                      </a:cubicBezTo>
                      <a:cubicBezTo>
                        <a:pt x="36844" y="554139"/>
                        <a:pt x="36844" y="447413"/>
                        <a:pt x="36844" y="340440"/>
                      </a:cubicBezTo>
                      <a:cubicBezTo>
                        <a:pt x="36844" y="257789"/>
                        <a:pt x="29894" y="175636"/>
                        <a:pt x="90951" y="108622"/>
                      </a:cubicBezTo>
                      <a:cubicBezTo>
                        <a:pt x="175339" y="16044"/>
                        <a:pt x="311103" y="39126"/>
                        <a:pt x="423537" y="39126"/>
                      </a:cubicBezTo>
                      <a:cubicBezTo>
                        <a:pt x="447365" y="39126"/>
                        <a:pt x="447365" y="2145"/>
                        <a:pt x="423537" y="2145"/>
                      </a:cubicBezTo>
                      <a:cubicBezTo>
                        <a:pt x="307877" y="2145"/>
                        <a:pt x="176580" y="-17959"/>
                        <a:pt x="82761" y="64939"/>
                      </a:cubicBezTo>
                      <a:cubicBezTo>
                        <a:pt x="27164" y="113586"/>
                        <a:pt x="110" y="183578"/>
                        <a:pt x="110" y="257045"/>
                      </a:cubicBezTo>
                      <a:cubicBezTo>
                        <a:pt x="-138" y="322321"/>
                        <a:pt x="110" y="387846"/>
                        <a:pt x="110" y="453122"/>
                      </a:cubicBezTo>
                      <a:cubicBezTo>
                        <a:pt x="110" y="588638"/>
                        <a:pt x="110" y="724155"/>
                        <a:pt x="110" y="859672"/>
                      </a:cubicBezTo>
                      <a:cubicBezTo>
                        <a:pt x="110" y="1040608"/>
                        <a:pt x="110" y="1221545"/>
                        <a:pt x="110" y="1402731"/>
                      </a:cubicBezTo>
                      <a:cubicBezTo>
                        <a:pt x="110" y="1606254"/>
                        <a:pt x="110" y="1809777"/>
                        <a:pt x="110" y="2013300"/>
                      </a:cubicBezTo>
                      <a:cubicBezTo>
                        <a:pt x="110" y="2216078"/>
                        <a:pt x="110" y="2418608"/>
                        <a:pt x="110" y="2621387"/>
                      </a:cubicBezTo>
                      <a:cubicBezTo>
                        <a:pt x="110" y="2800586"/>
                        <a:pt x="110" y="2979786"/>
                        <a:pt x="110" y="3158985"/>
                      </a:cubicBezTo>
                      <a:cubicBezTo>
                        <a:pt x="110" y="3289538"/>
                        <a:pt x="110" y="3420339"/>
                        <a:pt x="110" y="3550891"/>
                      </a:cubicBezTo>
                      <a:cubicBezTo>
                        <a:pt x="110" y="3610459"/>
                        <a:pt x="-138" y="3670027"/>
                        <a:pt x="110" y="3729595"/>
                      </a:cubicBezTo>
                      <a:cubicBezTo>
                        <a:pt x="855" y="3875535"/>
                        <a:pt x="117757" y="3980524"/>
                        <a:pt x="260223" y="3980524"/>
                      </a:cubicBezTo>
                      <a:cubicBezTo>
                        <a:pt x="319542" y="3980524"/>
                        <a:pt x="379110" y="3980524"/>
                        <a:pt x="438429" y="3980524"/>
                      </a:cubicBezTo>
                      <a:cubicBezTo>
                        <a:pt x="557565" y="3980524"/>
                        <a:pt x="676700" y="3980524"/>
                        <a:pt x="795836" y="3980524"/>
                      </a:cubicBezTo>
                      <a:cubicBezTo>
                        <a:pt x="960640" y="3980524"/>
                        <a:pt x="1125692" y="3980524"/>
                        <a:pt x="1290496" y="3980524"/>
                      </a:cubicBezTo>
                      <a:cubicBezTo>
                        <a:pt x="1488558" y="3980524"/>
                        <a:pt x="1686869" y="3980524"/>
                        <a:pt x="1884932" y="3980524"/>
                      </a:cubicBezTo>
                      <a:cubicBezTo>
                        <a:pt x="2103595" y="3980524"/>
                        <a:pt x="2322258" y="3980524"/>
                        <a:pt x="2540673" y="3980524"/>
                      </a:cubicBezTo>
                      <a:cubicBezTo>
                        <a:pt x="2767775" y="3980524"/>
                        <a:pt x="2995125" y="3980524"/>
                        <a:pt x="3222227" y="3980524"/>
                      </a:cubicBezTo>
                      <a:cubicBezTo>
                        <a:pt x="3443124" y="3980524"/>
                        <a:pt x="3663772" y="3980524"/>
                        <a:pt x="3884669" y="3980524"/>
                      </a:cubicBezTo>
                      <a:cubicBezTo>
                        <a:pt x="4087200" y="3980524"/>
                        <a:pt x="4289978" y="3980524"/>
                        <a:pt x="4492508" y="3980524"/>
                      </a:cubicBezTo>
                      <a:cubicBezTo>
                        <a:pt x="4664014" y="3980524"/>
                        <a:pt x="4835519" y="3980524"/>
                        <a:pt x="5007025" y="3980524"/>
                      </a:cubicBezTo>
                      <a:cubicBezTo>
                        <a:pt x="5134599" y="3980524"/>
                        <a:pt x="5262173" y="3980524"/>
                        <a:pt x="5389747" y="3980524"/>
                      </a:cubicBezTo>
                      <a:cubicBezTo>
                        <a:pt x="5432189" y="3980524"/>
                        <a:pt x="5474383" y="3980524"/>
                        <a:pt x="5516825" y="3980524"/>
                      </a:cubicBezTo>
                      <a:cubicBezTo>
                        <a:pt x="5540652" y="3980275"/>
                        <a:pt x="5540652" y="3943294"/>
                        <a:pt x="5516825" y="3943294"/>
                      </a:cubicBezTo>
                      <a:lnTo>
                        <a:pt x="5516825" y="3943294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7A8A718F-E2B3-693E-6D05-4134420B2CCC}"/>
                    </a:ext>
                  </a:extLst>
                </p:cNvPr>
                <p:cNvSpPr/>
                <p:nvPr/>
              </p:nvSpPr>
              <p:spPr>
                <a:xfrm>
                  <a:off x="5869422" y="1282576"/>
                  <a:ext cx="4037697" cy="40208"/>
                </a:xfrm>
                <a:custGeom>
                  <a:avLst/>
                  <a:gdLst>
                    <a:gd name="connsiteX0" fmla="*/ 4018338 w 4037697"/>
                    <a:gd name="connsiteY0" fmla="*/ 0 h 40208"/>
                    <a:gd name="connsiteX1" fmla="*/ 19360 w 4037697"/>
                    <a:gd name="connsiteY1" fmla="*/ 0 h 40208"/>
                    <a:gd name="connsiteX2" fmla="*/ 19360 w 4037697"/>
                    <a:gd name="connsiteY2" fmla="*/ 40208 h 40208"/>
                    <a:gd name="connsiteX3" fmla="*/ 4018338 w 4037697"/>
                    <a:gd name="connsiteY3" fmla="*/ 40208 h 40208"/>
                    <a:gd name="connsiteX4" fmla="*/ 4018338 w 4037697"/>
                    <a:gd name="connsiteY4" fmla="*/ 0 h 40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37697" h="40208">
                      <a:moveTo>
                        <a:pt x="4018338" y="0"/>
                      </a:moveTo>
                      <a:lnTo>
                        <a:pt x="19360" y="0"/>
                      </a:lnTo>
                      <a:cubicBezTo>
                        <a:pt x="-6453" y="0"/>
                        <a:pt x="-6453" y="40208"/>
                        <a:pt x="19360" y="40208"/>
                      </a:cubicBezTo>
                      <a:lnTo>
                        <a:pt x="4018338" y="40208"/>
                      </a:lnTo>
                      <a:cubicBezTo>
                        <a:pt x="4044151" y="40208"/>
                        <a:pt x="4044151" y="0"/>
                        <a:pt x="4018338" y="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00B22A43-E462-BABF-4AC2-EE912FC55ECD}"/>
                    </a:ext>
                  </a:extLst>
                </p:cNvPr>
                <p:cNvSpPr/>
                <p:nvPr/>
              </p:nvSpPr>
              <p:spPr>
                <a:xfrm>
                  <a:off x="10147872" y="1276163"/>
                  <a:ext cx="1100264" cy="2360826"/>
                </a:xfrm>
                <a:custGeom>
                  <a:avLst/>
                  <a:gdLst>
                    <a:gd name="connsiteX0" fmla="*/ 1064525 w 1100264"/>
                    <a:gd name="connsiteY0" fmla="*/ 6413 h 2360826"/>
                    <a:gd name="connsiteX1" fmla="*/ 19360 w 1100264"/>
                    <a:gd name="connsiteY1" fmla="*/ 6413 h 2360826"/>
                    <a:gd name="connsiteX2" fmla="*/ 19360 w 1100264"/>
                    <a:gd name="connsiteY2" fmla="*/ 46621 h 2360826"/>
                    <a:gd name="connsiteX3" fmla="*/ 1060057 w 1100264"/>
                    <a:gd name="connsiteY3" fmla="*/ 46621 h 2360826"/>
                    <a:gd name="connsiteX4" fmla="*/ 1060057 w 1100264"/>
                    <a:gd name="connsiteY4" fmla="*/ 2341467 h 2360826"/>
                    <a:gd name="connsiteX5" fmla="*/ 1100265 w 1100264"/>
                    <a:gd name="connsiteY5" fmla="*/ 2341467 h 2360826"/>
                    <a:gd name="connsiteX6" fmla="*/ 1100265 w 1100264"/>
                    <a:gd name="connsiteY6" fmla="*/ 19319 h 2360826"/>
                    <a:gd name="connsiteX7" fmla="*/ 1064525 w 1100264"/>
                    <a:gd name="connsiteY7" fmla="*/ 6413 h 2360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00264" h="2360826">
                      <a:moveTo>
                        <a:pt x="1064525" y="6413"/>
                      </a:moveTo>
                      <a:lnTo>
                        <a:pt x="19360" y="6413"/>
                      </a:lnTo>
                      <a:cubicBezTo>
                        <a:pt x="-6453" y="6413"/>
                        <a:pt x="-6453" y="46621"/>
                        <a:pt x="19360" y="46621"/>
                      </a:cubicBezTo>
                      <a:lnTo>
                        <a:pt x="1060057" y="46621"/>
                      </a:lnTo>
                      <a:lnTo>
                        <a:pt x="1060057" y="2341467"/>
                      </a:lnTo>
                      <a:cubicBezTo>
                        <a:pt x="1060057" y="2367280"/>
                        <a:pt x="1100265" y="2367280"/>
                        <a:pt x="1100265" y="2341467"/>
                      </a:cubicBezTo>
                      <a:lnTo>
                        <a:pt x="1100265" y="19319"/>
                      </a:lnTo>
                      <a:cubicBezTo>
                        <a:pt x="1100017" y="-1033"/>
                        <a:pt x="1075197" y="-5253"/>
                        <a:pt x="1064525" y="641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AF18BAE-5ADD-AF66-4C70-10E37F689C0F}"/>
                    </a:ext>
                  </a:extLst>
                </p:cNvPr>
                <p:cNvSpPr/>
                <p:nvPr/>
              </p:nvSpPr>
              <p:spPr>
                <a:xfrm>
                  <a:off x="6471552" y="4257487"/>
                  <a:ext cx="4782872" cy="498135"/>
                </a:xfrm>
                <a:custGeom>
                  <a:avLst/>
                  <a:gdLst>
                    <a:gd name="connsiteX0" fmla="*/ 4776338 w 4782872"/>
                    <a:gd name="connsiteY0" fmla="*/ 462643 h 498135"/>
                    <a:gd name="connsiteX1" fmla="*/ 4776338 w 4782872"/>
                    <a:gd name="connsiteY1" fmla="*/ 19360 h 498135"/>
                    <a:gd name="connsiteX2" fmla="*/ 4736130 w 4782872"/>
                    <a:gd name="connsiteY2" fmla="*/ 19360 h 498135"/>
                    <a:gd name="connsiteX3" fmla="*/ 4736130 w 4782872"/>
                    <a:gd name="connsiteY3" fmla="*/ 457927 h 498135"/>
                    <a:gd name="connsiteX4" fmla="*/ 19360 w 4782872"/>
                    <a:gd name="connsiteY4" fmla="*/ 457927 h 498135"/>
                    <a:gd name="connsiteX5" fmla="*/ 19360 w 4782872"/>
                    <a:gd name="connsiteY5" fmla="*/ 498135 h 498135"/>
                    <a:gd name="connsiteX6" fmla="*/ 4763679 w 4782872"/>
                    <a:gd name="connsiteY6" fmla="*/ 498135 h 498135"/>
                    <a:gd name="connsiteX7" fmla="*/ 4776338 w 4782872"/>
                    <a:gd name="connsiteY7" fmla="*/ 462643 h 498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782872" h="498135">
                      <a:moveTo>
                        <a:pt x="4776338" y="462643"/>
                      </a:moveTo>
                      <a:lnTo>
                        <a:pt x="4776338" y="19360"/>
                      </a:lnTo>
                      <a:cubicBezTo>
                        <a:pt x="4776338" y="-6453"/>
                        <a:pt x="4736130" y="-6453"/>
                        <a:pt x="4736130" y="19360"/>
                      </a:cubicBezTo>
                      <a:lnTo>
                        <a:pt x="4736130" y="457927"/>
                      </a:lnTo>
                      <a:lnTo>
                        <a:pt x="19360" y="457927"/>
                      </a:lnTo>
                      <a:cubicBezTo>
                        <a:pt x="-6453" y="457927"/>
                        <a:pt x="-6453" y="498135"/>
                        <a:pt x="19360" y="498135"/>
                      </a:cubicBezTo>
                      <a:lnTo>
                        <a:pt x="4763679" y="498135"/>
                      </a:lnTo>
                      <a:cubicBezTo>
                        <a:pt x="4783784" y="498135"/>
                        <a:pt x="4788251" y="473067"/>
                        <a:pt x="4776338" y="462643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DBA909C3-364A-86C4-7ABE-AFD6163A5F53}"/>
                    </a:ext>
                  </a:extLst>
                </p:cNvPr>
                <p:cNvSpPr/>
                <p:nvPr/>
              </p:nvSpPr>
              <p:spPr>
                <a:xfrm>
                  <a:off x="5854530" y="1670262"/>
                  <a:ext cx="40208" cy="2998489"/>
                </a:xfrm>
                <a:custGeom>
                  <a:avLst/>
                  <a:gdLst>
                    <a:gd name="connsiteX0" fmla="*/ 0 w 40208"/>
                    <a:gd name="connsiteY0" fmla="*/ 19360 h 2998489"/>
                    <a:gd name="connsiteX1" fmla="*/ 0 w 40208"/>
                    <a:gd name="connsiteY1" fmla="*/ 2979130 h 2998489"/>
                    <a:gd name="connsiteX2" fmla="*/ 40208 w 40208"/>
                    <a:gd name="connsiteY2" fmla="*/ 2979130 h 2998489"/>
                    <a:gd name="connsiteX3" fmla="*/ 40208 w 40208"/>
                    <a:gd name="connsiteY3" fmla="*/ 19360 h 2998489"/>
                    <a:gd name="connsiteX4" fmla="*/ 0 w 40208"/>
                    <a:gd name="connsiteY4" fmla="*/ 19360 h 299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08" h="2998489">
                      <a:moveTo>
                        <a:pt x="0" y="19360"/>
                      </a:moveTo>
                      <a:lnTo>
                        <a:pt x="0" y="2979130"/>
                      </a:lnTo>
                      <a:cubicBezTo>
                        <a:pt x="0" y="3004943"/>
                        <a:pt x="40208" y="3004943"/>
                        <a:pt x="40208" y="2979130"/>
                      </a:cubicBezTo>
                      <a:lnTo>
                        <a:pt x="40208" y="19360"/>
                      </a:lnTo>
                      <a:cubicBezTo>
                        <a:pt x="39960" y="-6453"/>
                        <a:pt x="0" y="-6453"/>
                        <a:pt x="0" y="19360"/>
                      </a:cubicBezTo>
                      <a:close/>
                    </a:path>
                  </a:pathLst>
                </a:custGeom>
                <a:solidFill>
                  <a:srgbClr val="1A1A1A"/>
                </a:solidFill>
                <a:ln w="247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5EB647-ADF9-08BA-63DA-1C46C410B197}"/>
                </a:ext>
              </a:extLst>
            </p:cNvPr>
            <p:cNvSpPr txBox="1"/>
            <p:nvPr/>
          </p:nvSpPr>
          <p:spPr>
            <a:xfrm>
              <a:off x="7170420" y="1025653"/>
              <a:ext cx="9589770" cy="1909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ề xuất những việc làm để bảo vệ môi trường đất vào các chiếc lá rồi dán lên cây xanh gắn trên bảng. </a:t>
              </a:r>
            </a:p>
          </p:txBody>
        </p:sp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17301D6C-E912-C3D4-3324-D4CB1B540229}"/>
              </a:ext>
            </a:extLst>
          </p:cNvPr>
          <p:cNvSpPr/>
          <p:nvPr/>
        </p:nvSpPr>
        <p:spPr>
          <a:xfrm>
            <a:off x="9296400" y="2317642"/>
            <a:ext cx="8767560" cy="7954505"/>
          </a:xfrm>
          <a:custGeom>
            <a:avLst/>
            <a:gdLst/>
            <a:ahLst/>
            <a:cxnLst/>
            <a:rect l="l" t="t" r="r" b="b"/>
            <a:pathLst>
              <a:path w="5186160" h="5292000">
                <a:moveTo>
                  <a:pt x="0" y="0"/>
                </a:moveTo>
                <a:lnTo>
                  <a:pt x="5186160" y="0"/>
                </a:lnTo>
                <a:lnTo>
                  <a:pt x="5186160" y="5292000"/>
                </a:lnTo>
                <a:lnTo>
                  <a:pt x="0" y="52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556D7-DF9C-688F-256C-2576D7BB5B85}"/>
              </a:ext>
            </a:extLst>
          </p:cNvPr>
          <p:cNvGrpSpPr/>
          <p:nvPr/>
        </p:nvGrpSpPr>
        <p:grpSpPr>
          <a:xfrm>
            <a:off x="838200" y="3009900"/>
            <a:ext cx="3581400" cy="2819400"/>
            <a:chOff x="1600200" y="3314700"/>
            <a:chExt cx="4343400" cy="3176400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826258FD-B737-C38A-C0DB-E215BB43A977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F834FAF-6C1C-6741-92ED-CF320BCB00B8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6E2D84-2B28-5169-F589-96A8960E6FD4}"/>
              </a:ext>
            </a:extLst>
          </p:cNvPr>
          <p:cNvGrpSpPr/>
          <p:nvPr/>
        </p:nvGrpSpPr>
        <p:grpSpPr>
          <a:xfrm>
            <a:off x="2971800" y="5676900"/>
            <a:ext cx="4495800" cy="2819400"/>
            <a:chOff x="1600200" y="3314700"/>
            <a:chExt cx="4343400" cy="3176400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EB6FA6C7-A53E-7686-AF99-0F402672C59B}"/>
                </a:ext>
              </a:extLst>
            </p:cNvPr>
            <p:cNvSpPr/>
            <p:nvPr/>
          </p:nvSpPr>
          <p:spPr>
            <a:xfrm>
              <a:off x="1600200" y="3314700"/>
              <a:ext cx="4343400" cy="3176400"/>
            </a:xfrm>
            <a:custGeom>
              <a:avLst/>
              <a:gdLst/>
              <a:ahLst/>
              <a:cxnLst/>
              <a:rect l="l" t="t" r="r" b="b"/>
              <a:pathLst>
                <a:path w="4059060" h="3024000">
                  <a:moveTo>
                    <a:pt x="0" y="0"/>
                  </a:moveTo>
                  <a:lnTo>
                    <a:pt x="4059060" y="0"/>
                  </a:lnTo>
                  <a:lnTo>
                    <a:pt x="4059060" y="3024000"/>
                  </a:lnTo>
                  <a:lnTo>
                    <a:pt x="0" y="302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78AEE65-4E50-1F51-C62F-2DF6503BFD62}"/>
                </a:ext>
              </a:extLst>
            </p:cNvPr>
            <p:cNvSpPr txBox="1"/>
            <p:nvPr/>
          </p:nvSpPr>
          <p:spPr>
            <a:xfrm>
              <a:off x="2209800" y="4076700"/>
              <a:ext cx="2743200" cy="1074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tuyên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truyền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28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endParaRPr lang="en-US" sz="4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85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0.59792 -0.0185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9791 -0.0185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9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2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929212" y="1903166"/>
            <a:ext cx="14429577" cy="6203743"/>
            <a:chOff x="0" y="0"/>
            <a:chExt cx="6682181" cy="2872886"/>
          </a:xfrm>
        </p:grpSpPr>
        <p:sp>
          <p:nvSpPr>
            <p:cNvPr id="5" name="Freeform 5"/>
            <p:cNvSpPr/>
            <p:nvPr/>
          </p:nvSpPr>
          <p:spPr>
            <a:xfrm>
              <a:off x="80010" y="8001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2725566"/>
                  </a:moveTo>
                  <a:lnTo>
                    <a:pt x="0" y="2780176"/>
                  </a:lnTo>
                  <a:lnTo>
                    <a:pt x="6589471" y="2780176"/>
                  </a:lnTo>
                  <a:lnTo>
                    <a:pt x="6589471" y="0"/>
                  </a:lnTo>
                  <a:lnTo>
                    <a:pt x="6534861" y="0"/>
                  </a:lnTo>
                  <a:lnTo>
                    <a:pt x="6534861" y="2725566"/>
                  </a:lnTo>
                  <a:close/>
                </a:path>
              </a:pathLst>
            </a:custGeom>
            <a:solidFill>
              <a:srgbClr val="F586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7310" y="6731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6547561" y="0"/>
                  </a:moveTo>
                  <a:lnTo>
                    <a:pt x="6547561" y="12700"/>
                  </a:ln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2738266"/>
                  </a:lnTo>
                  <a:lnTo>
                    <a:pt x="0" y="2738266"/>
                  </a:lnTo>
                  <a:lnTo>
                    <a:pt x="0" y="2805576"/>
                  </a:lnTo>
                  <a:lnTo>
                    <a:pt x="6614871" y="2805576"/>
                  </a:lnTo>
                  <a:lnTo>
                    <a:pt x="6614871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700" y="12700"/>
              <a:ext cx="6589471" cy="2780176"/>
            </a:xfrm>
            <a:custGeom>
              <a:avLst/>
              <a:gdLst/>
              <a:ahLst/>
              <a:cxnLst/>
              <a:rect l="l" t="t" r="r" b="b"/>
              <a:pathLst>
                <a:path w="6589471" h="2780176">
                  <a:moveTo>
                    <a:pt x="0" y="0"/>
                  </a:moveTo>
                  <a:lnTo>
                    <a:pt x="6589471" y="0"/>
                  </a:lnTo>
                  <a:lnTo>
                    <a:pt x="6589471" y="2780176"/>
                  </a:lnTo>
                  <a:lnTo>
                    <a:pt x="0" y="27801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6614871" cy="2805576"/>
            </a:xfrm>
            <a:custGeom>
              <a:avLst/>
              <a:gdLst/>
              <a:ahLst/>
              <a:cxnLst/>
              <a:rect l="l" t="t" r="r" b="b"/>
              <a:pathLst>
                <a:path w="6614871" h="2805576">
                  <a:moveTo>
                    <a:pt x="80010" y="2805576"/>
                  </a:moveTo>
                  <a:lnTo>
                    <a:pt x="6614871" y="2805576"/>
                  </a:lnTo>
                  <a:lnTo>
                    <a:pt x="6614871" y="80010"/>
                  </a:lnTo>
                  <a:lnTo>
                    <a:pt x="6614871" y="67310"/>
                  </a:lnTo>
                  <a:lnTo>
                    <a:pt x="6614871" y="0"/>
                  </a:lnTo>
                  <a:lnTo>
                    <a:pt x="0" y="0"/>
                  </a:lnTo>
                  <a:lnTo>
                    <a:pt x="0" y="2805576"/>
                  </a:lnTo>
                  <a:lnTo>
                    <a:pt x="67310" y="2805576"/>
                  </a:lnTo>
                  <a:lnTo>
                    <a:pt x="80010" y="2805576"/>
                  </a:lnTo>
                  <a:close/>
                  <a:moveTo>
                    <a:pt x="12700" y="12700"/>
                  </a:moveTo>
                  <a:lnTo>
                    <a:pt x="6602171" y="12700"/>
                  </a:lnTo>
                  <a:lnTo>
                    <a:pt x="6602171" y="2792876"/>
                  </a:lnTo>
                  <a:lnTo>
                    <a:pt x="12700" y="2792876"/>
                  </a:lnTo>
                  <a:lnTo>
                    <a:pt x="12700" y="1270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29212" y="1903166"/>
            <a:ext cx="14284638" cy="657508"/>
            <a:chOff x="0" y="0"/>
            <a:chExt cx="68584296" cy="3156871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68439515" cy="3012091"/>
            </a:xfrm>
            <a:custGeom>
              <a:avLst/>
              <a:gdLst/>
              <a:ahLst/>
              <a:cxnLst/>
              <a:rect l="l" t="t" r="r" b="b"/>
              <a:pathLst>
                <a:path w="68439515" h="3012091">
                  <a:moveTo>
                    <a:pt x="0" y="0"/>
                  </a:moveTo>
                  <a:lnTo>
                    <a:pt x="68439515" y="0"/>
                  </a:lnTo>
                  <a:lnTo>
                    <a:pt x="68439515" y="3012091"/>
                  </a:lnTo>
                  <a:lnTo>
                    <a:pt x="0" y="3012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68584297" cy="3156871"/>
            </a:xfrm>
            <a:custGeom>
              <a:avLst/>
              <a:gdLst/>
              <a:ahLst/>
              <a:cxnLst/>
              <a:rect l="l" t="t" r="r" b="b"/>
              <a:pathLst>
                <a:path w="68584297" h="3156871">
                  <a:moveTo>
                    <a:pt x="68439519" y="3012091"/>
                  </a:moveTo>
                  <a:lnTo>
                    <a:pt x="68584297" y="3012091"/>
                  </a:lnTo>
                  <a:lnTo>
                    <a:pt x="68584297" y="3156871"/>
                  </a:lnTo>
                  <a:lnTo>
                    <a:pt x="68439519" y="3156871"/>
                  </a:lnTo>
                  <a:lnTo>
                    <a:pt x="68439519" y="3012091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012091"/>
                  </a:lnTo>
                  <a:lnTo>
                    <a:pt x="0" y="3012091"/>
                  </a:lnTo>
                  <a:lnTo>
                    <a:pt x="0" y="144780"/>
                  </a:lnTo>
                  <a:close/>
                  <a:moveTo>
                    <a:pt x="0" y="3012091"/>
                  </a:moveTo>
                  <a:lnTo>
                    <a:pt x="144780" y="3012091"/>
                  </a:lnTo>
                  <a:lnTo>
                    <a:pt x="144780" y="3156871"/>
                  </a:lnTo>
                  <a:lnTo>
                    <a:pt x="0" y="3156871"/>
                  </a:lnTo>
                  <a:lnTo>
                    <a:pt x="0" y="3012091"/>
                  </a:lnTo>
                  <a:close/>
                  <a:moveTo>
                    <a:pt x="68439519" y="144780"/>
                  </a:moveTo>
                  <a:lnTo>
                    <a:pt x="68584297" y="144780"/>
                  </a:lnTo>
                  <a:lnTo>
                    <a:pt x="68584297" y="3012091"/>
                  </a:lnTo>
                  <a:lnTo>
                    <a:pt x="68439519" y="3012091"/>
                  </a:lnTo>
                  <a:lnTo>
                    <a:pt x="68439519" y="144780"/>
                  </a:lnTo>
                  <a:close/>
                  <a:moveTo>
                    <a:pt x="144780" y="3012091"/>
                  </a:moveTo>
                  <a:lnTo>
                    <a:pt x="68439519" y="3012091"/>
                  </a:lnTo>
                  <a:lnTo>
                    <a:pt x="68439519" y="3156871"/>
                  </a:lnTo>
                  <a:lnTo>
                    <a:pt x="144780" y="3156871"/>
                  </a:lnTo>
                  <a:lnTo>
                    <a:pt x="144780" y="3012091"/>
                  </a:lnTo>
                  <a:close/>
                  <a:moveTo>
                    <a:pt x="68439519" y="0"/>
                  </a:moveTo>
                  <a:lnTo>
                    <a:pt x="68584297" y="0"/>
                  </a:lnTo>
                  <a:lnTo>
                    <a:pt x="68584297" y="144780"/>
                  </a:lnTo>
                  <a:lnTo>
                    <a:pt x="68439519" y="144780"/>
                  </a:lnTo>
                  <a:lnTo>
                    <a:pt x="6843951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68439519" y="0"/>
                  </a:lnTo>
                  <a:lnTo>
                    <a:pt x="6843951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B262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110187" y="2042160"/>
            <a:ext cx="379520" cy="379520"/>
            <a:chOff x="0" y="0"/>
            <a:chExt cx="506027" cy="50602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C0C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7"/>
          <p:cNvGrpSpPr/>
          <p:nvPr/>
        </p:nvGrpSpPr>
        <p:grpSpPr>
          <a:xfrm>
            <a:off x="2630554" y="2042160"/>
            <a:ext cx="379520" cy="379520"/>
            <a:chOff x="0" y="0"/>
            <a:chExt cx="506027" cy="506027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76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3150921" y="2042160"/>
            <a:ext cx="379520" cy="379520"/>
            <a:chOff x="0" y="0"/>
            <a:chExt cx="506027" cy="50602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506027" cy="506027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2B262E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34461" y="34461"/>
              <a:ext cx="437105" cy="43710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6AC25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8" name="TextBox 28"/>
          <p:cNvSpPr txBox="1"/>
          <p:nvPr/>
        </p:nvSpPr>
        <p:spPr>
          <a:xfrm>
            <a:off x="2885410" y="5448224"/>
            <a:ext cx="12517180" cy="1099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uli"/>
                <a:ea typeface="+mn-ea"/>
                <a:cs typeface="+mn-cs"/>
              </a:rPr>
              <a:t>"Các loại phép chiếu bản đồ", geographyrealm.com, https://www.geographyrealm.com/types-map-projections/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CADEF-EB17-6B43-C4B3-286EE578B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05100"/>
            <a:ext cx="6284073" cy="514831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0B18-9C21-7742-239F-C22A3FC602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030200" y="2933700"/>
            <a:ext cx="5078799" cy="70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35310"/>
            <a:ext cx="18288000" cy="10287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8150748" y="951971"/>
            <a:ext cx="2238276" cy="45666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855" y="5175740"/>
            <a:ext cx="1920630" cy="94761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8828" y="5893689"/>
            <a:ext cx="1250511" cy="64170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6365" y="3326948"/>
            <a:ext cx="3767655" cy="502049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942" y="7822257"/>
            <a:ext cx="2313215" cy="7892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0606" y="685745"/>
            <a:ext cx="4160880" cy="583437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150" y="1764501"/>
            <a:ext cx="4604081" cy="63373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22187" y="5548448"/>
            <a:ext cx="2597121" cy="491989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319" y="6240204"/>
            <a:ext cx="4298052" cy="432548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88251" y="9726930"/>
            <a:ext cx="2058117" cy="655143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89" y="9867724"/>
            <a:ext cx="2333189" cy="562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19585" y="2517118"/>
            <a:ext cx="15198645" cy="3209822"/>
          </a:xfrm>
          <a:prstGeom prst="rect">
            <a:avLst/>
          </a:prstGeom>
        </p:spPr>
      </p:pic>
      <p:pic>
        <p:nvPicPr>
          <p:cNvPr id="3" name="nhạc hay">
            <a:hlinkClick r:id="" action="ppaction://media"/>
            <a:extLst>
              <a:ext uri="{FF2B5EF4-FFF2-40B4-BE49-F238E27FC236}">
                <a16:creationId xmlns:a16="http://schemas.microsoft.com/office/drawing/2014/main" id="{1E12DEAF-1295-589E-3C67-F5E87CD2E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47750" y="581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572</Words>
  <Application>Microsoft Office PowerPoint</Application>
  <PresentationFormat>Custom</PresentationFormat>
  <Paragraphs>53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.VnBlack</vt:lpstr>
      <vt:lpstr>Arial</vt:lpstr>
      <vt:lpstr>Calibri</vt:lpstr>
      <vt:lpstr>Calibri Light</vt:lpstr>
      <vt:lpstr>Cambria</vt:lpstr>
      <vt:lpstr>Muli</vt:lpstr>
      <vt:lpstr>Times New Roman</vt:lpstr>
      <vt:lpstr>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Anh Nguyen</cp:lastModifiedBy>
  <cp:revision>47</cp:revision>
  <dcterms:created xsi:type="dcterms:W3CDTF">2006-08-16T00:00:00Z</dcterms:created>
  <dcterms:modified xsi:type="dcterms:W3CDTF">2024-10-01T14:22:09Z</dcterms:modified>
  <dc:identifier>DAGIiibnIbE</dc:identifier>
</cp:coreProperties>
</file>