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4" r:id="rId2"/>
    <p:sldMasterId id="2147483706" r:id="rId3"/>
    <p:sldMasterId id="2147483720" r:id="rId4"/>
  </p:sldMasterIdLst>
  <p:notesMasterIdLst>
    <p:notesMasterId r:id="rId12"/>
  </p:notesMasterIdLst>
  <p:sldIdLst>
    <p:sldId id="286" r:id="rId5"/>
    <p:sldId id="1435" r:id="rId6"/>
    <p:sldId id="1431" r:id="rId7"/>
    <p:sldId id="259" r:id="rId8"/>
    <p:sldId id="1436" r:id="rId9"/>
    <p:sldId id="2641" r:id="rId10"/>
    <p:sldId id="264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027" autoAdjust="0"/>
  </p:normalViewPr>
  <p:slideViewPr>
    <p:cSldViewPr snapToGrid="0">
      <p:cViewPr varScale="1">
        <p:scale>
          <a:sx n="55" d="100"/>
          <a:sy n="55" d="100"/>
        </p:scale>
        <p:origin x="172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EAD0-B46F-43F1-B1BE-B1F26072F49F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18BB9-4773-4FCA-AC00-84F376773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9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03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88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/>
          <p:cNvPicPr>
            <a:picLocks noChangeAspect="1"/>
          </p:cNvPicPr>
          <p:nvPr userDrawn="1"/>
        </p:nvPicPr>
        <p:blipFill rotWithShape="1">
          <a:blip r:embed="rId2"/>
          <a:srcRect r="2233"/>
          <a:stretch/>
        </p:blipFill>
        <p:spPr>
          <a:xfrm>
            <a:off x="0" y="-31077"/>
            <a:ext cx="12192529" cy="688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0431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C4CF2-6D5F-074B-A457-77D3C582D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2136F-C4B8-1D12-2EED-2CB9ACC2A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9E64-7BC5-971A-5E9A-D87C8AB00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6E26F-F0B7-8650-65D9-2D3FC6302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C3167-FB3E-6020-7083-A2AB8A43B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CE49B-F499-105B-0DBF-4CB0146A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0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A6B6B-9B52-852A-AF6B-F2CF6ED9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B50A7-BF4F-A19F-47F5-E5B18B4E8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28A37-1BD8-8453-34AB-DD74A0779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169E6-6D4C-61D2-5912-CE6A8A15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0E5F9-1A37-5873-5EE6-4AB575B1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CB627-07FC-CE6C-F7F0-C1BD34C4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2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9B091-DCA5-3AD5-D43E-C71A17ADC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5BF8D-04C8-90A0-6452-394D901BD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00932-BCC2-4A2F-E0AA-BEFD5A14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3DBA-BE96-EEFE-0B52-811E8599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0F278-1F5F-AA2B-25C6-E030748C8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0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E6A4-DEA2-9C3D-2402-E1246278E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23A8C7-37A1-54B0-3713-51BD9C0BA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EA9C0-90CF-4261-AE8E-B7EB0F6F4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F65EB-469F-A4C9-CEB5-47E2077C9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A23C0-956E-B1F8-2A16-03C72D97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5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6771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59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8439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2874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9291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4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346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3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3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8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08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08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  <a:p>
            <a:pPr marL="0" marR="0" lvl="0" indent="0" algn="ctr" defTabSz="8020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79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79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7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2426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503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986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5508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71961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57859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433011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0DE7C7-87BD-4B94-A7F4-AD8374367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348965" y="1"/>
            <a:ext cx="4090220" cy="409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21A83-1AC5-47C7-ABE4-FB8ED28243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8579" y="-29531733"/>
            <a:ext cx="4090220" cy="409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7F1460-055A-4C66-80DF-5EED08C11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83913" y="2045110"/>
            <a:ext cx="4090220" cy="4090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8DB135-DBAB-4C78-858D-647B0DECC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6043" y="33337910"/>
            <a:ext cx="4090220" cy="40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8592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492979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35399-16A1-9186-FA09-48EFCBBEA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25E78-F0DA-6517-4C1C-2622133771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292C1-000F-1477-4CD3-F782BF658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2BE2C-B4C6-8AD7-A8D5-1F67570DA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16EE3-56B6-9F87-2AAE-F5C9518F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88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28678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745873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96430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491460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269245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53EA5637-8248-44CC-BE7F-C07E1DC149D6}" type="datetimeFigureOut">
              <a:rPr lang="en-GB" smtClean="0"/>
              <a:t>01/10/2024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C4D1355-AEF3-478D-8285-0579408755D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AC9EF4-18ED-42B6-8CD1-93E16E3F3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348965" y="1"/>
            <a:ext cx="4090220" cy="4090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25966C-A8C6-44F3-9518-31241BA276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18579" y="-29531733"/>
            <a:ext cx="4090220" cy="409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15530-6ED5-4AB9-9677-CF4C63CB5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583913" y="2045110"/>
            <a:ext cx="4090220" cy="40902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868F2F-8511-44BE-819A-E83B9E2F7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6043" y="33337910"/>
            <a:ext cx="4090220" cy="40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3907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7F6E3-1986-CC5A-D0AE-126E66369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01AA4-AA02-EE40-719A-FFAE2757F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90480-FB26-353C-C66F-DCABF0AFF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48A4A-E168-8D4F-5B90-19647E8D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57984-10A6-CADB-894B-6FC444685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6BC9E-AE27-BA77-0E8B-EC8B9E0E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99C11-5BC4-892A-FE1B-0DB32C1A1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4D0FA-EFAA-56CC-DE2D-79AA2FC5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1250F-C97A-9BF5-20B6-86E1C761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FBDDD-1EE8-2EBF-0484-A5390A89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50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B9CE-4FDB-5776-8BA5-9D2405B1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A8A6-D1EB-6736-809F-C397BF864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28BC1-577B-7EFB-D7BA-1A9002BDA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15F29-984F-5F14-9416-698626414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065EA-BEB7-1DE3-64B4-86BDC0A1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8B6BC-9F91-B79C-7AEB-1A385264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0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76D2-D880-4D8E-AA4F-34DEB618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50EBB-201D-65F5-3947-AF52F4472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657E1-7143-3815-7539-80212945A0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40E25-EE41-CC56-4E51-70496644D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935683-F3F5-262D-5FD6-B899096E9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C472A-6341-6628-16DF-3F85DD819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69FDE5-0490-497C-C43D-7C7E6ED9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0BD73B-96ED-009D-B397-48020E3F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F838-7D47-693D-CE3D-FDFD653C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DC3B4-83E1-F690-EC48-F3678721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12783-C5AA-9C99-482E-7FE6CF821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3463C-4792-1549-5A8D-E694C4BD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EEDBF-B820-5B72-E61C-25FB5FBA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608C89-A4AE-A1CF-F7EE-776B5202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F461-B5CE-3599-D929-33955334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62" name="组合 61"/>
          <p:cNvGrpSpPr/>
          <p:nvPr userDrawn="1"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5" name="组合 4"/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3" name="矩形 2"/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4" name="矩形 3"/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6" name="组合 5"/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3" name="直接连接符 42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组合 7"/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/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/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/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/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直接连接符 8"/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3450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7FAA93-1DE3-E3BD-E9DD-D1709B1C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C4A5B-E45F-36FB-2701-A01F5F672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8E18F-97F3-602B-5B50-1EB47053EA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474E-5F8D-42D3-8F14-8D8E0528723B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03834-7CFD-862E-F0BD-D87DD74F5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F8747-2511-1D87-D7FE-955C1C329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7532-4FD2-4ACF-8F26-D2357E66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8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01/10/2024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33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4259E0-3075-C775-E5AE-25CF50392BD9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638307"/>
            <a:ext cx="864130" cy="2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6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randomBar dir="vert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16051" t="13178"/>
          <a:stretch/>
        </p:blipFill>
        <p:spPr>
          <a:xfrm>
            <a:off x="0" y="120461"/>
            <a:ext cx="2638237" cy="21782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8" t="11066" r="11377" b="12684"/>
          <a:stretch/>
        </p:blipFill>
        <p:spPr>
          <a:xfrm>
            <a:off x="9801597" y="3527826"/>
            <a:ext cx="1727704" cy="33457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27" y="1074970"/>
            <a:ext cx="1709709" cy="1709709"/>
          </a:xfrm>
          <a:prstGeom prst="rect">
            <a:avLst/>
          </a:prstGeom>
        </p:spPr>
      </p:pic>
      <p:sp>
        <p:nvSpPr>
          <p:cNvPr id="14" name="矩形 26">
            <a:extLst>
              <a:ext uri="{FF2B5EF4-FFF2-40B4-BE49-F238E27FC236}">
                <a16:creationId xmlns:a16="http://schemas.microsoft.com/office/drawing/2014/main" id="{C3465FEE-B797-4DD0-BA9C-DFD0887F44B9}"/>
              </a:ext>
            </a:extLst>
          </p:cNvPr>
          <p:cNvSpPr/>
          <p:nvPr/>
        </p:nvSpPr>
        <p:spPr>
          <a:xfrm flipV="1">
            <a:off x="2947354" y="5043278"/>
            <a:ext cx="6297293" cy="45719"/>
          </a:xfrm>
          <a:prstGeom prst="rect">
            <a:avLst/>
          </a:prstGeom>
          <a:solidFill>
            <a:srgbClr val="F88F96"/>
          </a:solidFill>
          <a:ln>
            <a:solidFill>
              <a:srgbClr val="F88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思源黑体 CN" panose="020B0500000000000000" pitchFamily="34" charset="-122"/>
              <a:ea typeface="思源黑体 CN" panose="020B0500000000000000" pitchFamily="34" charset="-122"/>
              <a:cs typeface="+mn-cs"/>
              <a:sym typeface="思源黑体 CN" panose="020B0500000000000000" pitchFamily="34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5A53F-8E06-CD82-DC3E-D7B18878B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950" y="2485152"/>
            <a:ext cx="8421577" cy="27872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6D17E-4422-8A0D-AADF-34426F4634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708" y="1932775"/>
            <a:ext cx="3804234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31698E-07E6-91EC-10A1-9C74231937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9047">
            <a:off x="4648081" y="693358"/>
            <a:ext cx="2743438" cy="143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1803400"/>
            <a:ext cx="3937000" cy="393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CEB27B-6E30-23F8-C599-4938327D6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2" y="132102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84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2">
            <a:extLst>
              <a:ext uri="{FF2B5EF4-FFF2-40B4-BE49-F238E27FC236}">
                <a16:creationId xmlns:a16="http://schemas.microsoft.com/office/drawing/2014/main" id="{BC1B6FBB-C11D-A65E-7F40-62366ABE7C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5" name="组合 61">
            <a:extLst>
              <a:ext uri="{FF2B5EF4-FFF2-40B4-BE49-F238E27FC236}">
                <a16:creationId xmlns:a16="http://schemas.microsoft.com/office/drawing/2014/main" id="{680E7BD2-B093-AC7B-3807-50CE460623E6}"/>
              </a:ext>
            </a:extLst>
          </p:cNvPr>
          <p:cNvGrpSpPr/>
          <p:nvPr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6" name="组合 4">
              <a:extLst>
                <a:ext uri="{FF2B5EF4-FFF2-40B4-BE49-F238E27FC236}">
                  <a16:creationId xmlns:a16="http://schemas.microsoft.com/office/drawing/2014/main" id="{63203CBA-687C-8404-1F73-AA8755B636E3}"/>
                </a:ext>
              </a:extLst>
            </p:cNvPr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63" name="矩形 2">
                <a:extLst>
                  <a:ext uri="{FF2B5EF4-FFF2-40B4-BE49-F238E27FC236}">
                    <a16:creationId xmlns:a16="http://schemas.microsoft.com/office/drawing/2014/main" id="{9C9E194E-4962-B0BC-5C63-62D00C89A940}"/>
                  </a:ext>
                </a:extLst>
              </p:cNvPr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64" name="矩形 3">
                <a:extLst>
                  <a:ext uri="{FF2B5EF4-FFF2-40B4-BE49-F238E27FC236}">
                    <a16:creationId xmlns:a16="http://schemas.microsoft.com/office/drawing/2014/main" id="{DCCE21FA-5CD8-7ED9-3688-B9DB6FD47564}"/>
                  </a:ext>
                </a:extLst>
              </p:cNvPr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7" name="组合 5">
              <a:extLst>
                <a:ext uri="{FF2B5EF4-FFF2-40B4-BE49-F238E27FC236}">
                  <a16:creationId xmlns:a16="http://schemas.microsoft.com/office/drawing/2014/main" id="{6D5D1707-8699-F93A-A403-681274682566}"/>
                </a:ext>
              </a:extLst>
            </p:cNvPr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8" name="组合 6">
                <a:extLst>
                  <a:ext uri="{FF2B5EF4-FFF2-40B4-BE49-F238E27FC236}">
                    <a16:creationId xmlns:a16="http://schemas.microsoft.com/office/drawing/2014/main" id="{4FE428EF-F6BD-A750-D135-2A0B986DE53F}"/>
                  </a:ext>
                </a:extLst>
              </p:cNvPr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4" name="直接连接符 42">
                  <a:extLst>
                    <a:ext uri="{FF2B5EF4-FFF2-40B4-BE49-F238E27FC236}">
                      <a16:creationId xmlns:a16="http://schemas.microsoft.com/office/drawing/2014/main" id="{A159AB38-039C-FCAF-57DD-BA2A694ADF84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3">
                  <a:extLst>
                    <a:ext uri="{FF2B5EF4-FFF2-40B4-BE49-F238E27FC236}">
                      <a16:creationId xmlns:a16="http://schemas.microsoft.com/office/drawing/2014/main" id="{50BC7C5A-B4D1-1450-DDFB-BF1E7D3AD4E2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4">
                  <a:extLst>
                    <a:ext uri="{FF2B5EF4-FFF2-40B4-BE49-F238E27FC236}">
                      <a16:creationId xmlns:a16="http://schemas.microsoft.com/office/drawing/2014/main" id="{0F36D517-A736-E846-B176-93E676C3F51D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5">
                  <a:extLst>
                    <a:ext uri="{FF2B5EF4-FFF2-40B4-BE49-F238E27FC236}">
                      <a16:creationId xmlns:a16="http://schemas.microsoft.com/office/drawing/2014/main" id="{5CB79330-197D-3A86-3BF9-81C5907BAA88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6">
                  <a:extLst>
                    <a:ext uri="{FF2B5EF4-FFF2-40B4-BE49-F238E27FC236}">
                      <a16:creationId xmlns:a16="http://schemas.microsoft.com/office/drawing/2014/main" id="{3A8336FD-041A-A91B-F790-076F5E91E22C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7">
                  <a:extLst>
                    <a:ext uri="{FF2B5EF4-FFF2-40B4-BE49-F238E27FC236}">
                      <a16:creationId xmlns:a16="http://schemas.microsoft.com/office/drawing/2014/main" id="{948BAF1F-8786-D816-3162-F1370D86F116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8">
                  <a:extLst>
                    <a:ext uri="{FF2B5EF4-FFF2-40B4-BE49-F238E27FC236}">
                      <a16:creationId xmlns:a16="http://schemas.microsoft.com/office/drawing/2014/main" id="{B0BC44CF-1F47-A0DC-AF00-C793DEAB72EC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49">
                  <a:extLst>
                    <a:ext uri="{FF2B5EF4-FFF2-40B4-BE49-F238E27FC236}">
                      <a16:creationId xmlns:a16="http://schemas.microsoft.com/office/drawing/2014/main" id="{AC21D0DA-1A80-48D2-BA57-CD314210F40C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0">
                  <a:extLst>
                    <a:ext uri="{FF2B5EF4-FFF2-40B4-BE49-F238E27FC236}">
                      <a16:creationId xmlns:a16="http://schemas.microsoft.com/office/drawing/2014/main" id="{7B5A201F-520C-C7EE-F758-67EAFCF3D981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1">
                  <a:extLst>
                    <a:ext uri="{FF2B5EF4-FFF2-40B4-BE49-F238E27FC236}">
                      <a16:creationId xmlns:a16="http://schemas.microsoft.com/office/drawing/2014/main" id="{42EE59E2-C064-E987-A493-4844E718A78B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2">
                  <a:extLst>
                    <a:ext uri="{FF2B5EF4-FFF2-40B4-BE49-F238E27FC236}">
                      <a16:creationId xmlns:a16="http://schemas.microsoft.com/office/drawing/2014/main" id="{53026894-6AAA-AF2E-3A47-586DE2D53209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3">
                  <a:extLst>
                    <a:ext uri="{FF2B5EF4-FFF2-40B4-BE49-F238E27FC236}">
                      <a16:creationId xmlns:a16="http://schemas.microsoft.com/office/drawing/2014/main" id="{EF88CD6C-E204-A3CC-E4AC-82223B91586C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4">
                  <a:extLst>
                    <a:ext uri="{FF2B5EF4-FFF2-40B4-BE49-F238E27FC236}">
                      <a16:creationId xmlns:a16="http://schemas.microsoft.com/office/drawing/2014/main" id="{1AA03A52-3E5D-1140-71D4-3440F82D646B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5">
                  <a:extLst>
                    <a:ext uri="{FF2B5EF4-FFF2-40B4-BE49-F238E27FC236}">
                      <a16:creationId xmlns:a16="http://schemas.microsoft.com/office/drawing/2014/main" id="{E63C585F-9879-A01F-B34E-E567CF22DE81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6">
                  <a:extLst>
                    <a:ext uri="{FF2B5EF4-FFF2-40B4-BE49-F238E27FC236}">
                      <a16:creationId xmlns:a16="http://schemas.microsoft.com/office/drawing/2014/main" id="{88FEBB47-F593-4A27-FEFD-54205DC099E1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7">
                  <a:extLst>
                    <a:ext uri="{FF2B5EF4-FFF2-40B4-BE49-F238E27FC236}">
                      <a16:creationId xmlns:a16="http://schemas.microsoft.com/office/drawing/2014/main" id="{2D902C12-4392-82E9-B87E-9C4B829E91BB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8">
                  <a:extLst>
                    <a:ext uri="{FF2B5EF4-FFF2-40B4-BE49-F238E27FC236}">
                      <a16:creationId xmlns:a16="http://schemas.microsoft.com/office/drawing/2014/main" id="{43EC9D26-087A-A369-5505-711317D62D66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59">
                  <a:extLst>
                    <a:ext uri="{FF2B5EF4-FFF2-40B4-BE49-F238E27FC236}">
                      <a16:creationId xmlns:a16="http://schemas.microsoft.com/office/drawing/2014/main" id="{361B661D-4188-21BC-9532-2B0AA4E96148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0">
                  <a:extLst>
                    <a:ext uri="{FF2B5EF4-FFF2-40B4-BE49-F238E27FC236}">
                      <a16:creationId xmlns:a16="http://schemas.microsoft.com/office/drawing/2014/main" id="{ECB9EF38-BF8B-4B5C-1EE0-03584EA17776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组合 7">
                <a:extLst>
                  <a:ext uri="{FF2B5EF4-FFF2-40B4-BE49-F238E27FC236}">
                    <a16:creationId xmlns:a16="http://schemas.microsoft.com/office/drawing/2014/main" id="{6B6F752F-5513-9134-37CC-A9D8BB0DE91A}"/>
                  </a:ext>
                </a:extLst>
              </p:cNvPr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5" name="直接连接符 23">
                  <a:extLst>
                    <a:ext uri="{FF2B5EF4-FFF2-40B4-BE49-F238E27FC236}">
                      <a16:creationId xmlns:a16="http://schemas.microsoft.com/office/drawing/2014/main" id="{7381670C-67E7-6A52-AB0F-9B7B08C63AFF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4">
                  <a:extLst>
                    <a:ext uri="{FF2B5EF4-FFF2-40B4-BE49-F238E27FC236}">
                      <a16:creationId xmlns:a16="http://schemas.microsoft.com/office/drawing/2014/main" id="{C7E48ACF-57E7-3FF4-3413-4C3613FF753B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5">
                  <a:extLst>
                    <a:ext uri="{FF2B5EF4-FFF2-40B4-BE49-F238E27FC236}">
                      <a16:creationId xmlns:a16="http://schemas.microsoft.com/office/drawing/2014/main" id="{9061711D-A218-9641-EBF8-D4BA6424657D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6">
                  <a:extLst>
                    <a:ext uri="{FF2B5EF4-FFF2-40B4-BE49-F238E27FC236}">
                      <a16:creationId xmlns:a16="http://schemas.microsoft.com/office/drawing/2014/main" id="{83B7B236-0BF8-C70D-30BA-88B94969B374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7">
                  <a:extLst>
                    <a:ext uri="{FF2B5EF4-FFF2-40B4-BE49-F238E27FC236}">
                      <a16:creationId xmlns:a16="http://schemas.microsoft.com/office/drawing/2014/main" id="{3FF41014-CB28-CE76-670D-A4F36D67B54E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8">
                  <a:extLst>
                    <a:ext uri="{FF2B5EF4-FFF2-40B4-BE49-F238E27FC236}">
                      <a16:creationId xmlns:a16="http://schemas.microsoft.com/office/drawing/2014/main" id="{B8B0495A-75DA-FED7-BECB-B0ADC350B7F4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29">
                  <a:extLst>
                    <a:ext uri="{FF2B5EF4-FFF2-40B4-BE49-F238E27FC236}">
                      <a16:creationId xmlns:a16="http://schemas.microsoft.com/office/drawing/2014/main" id="{8F0E3549-B231-82B7-D801-8700A019AB4A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0">
                  <a:extLst>
                    <a:ext uri="{FF2B5EF4-FFF2-40B4-BE49-F238E27FC236}">
                      <a16:creationId xmlns:a16="http://schemas.microsoft.com/office/drawing/2014/main" id="{0F853E61-2745-D7AA-5CFC-3947CE0294E4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1">
                  <a:extLst>
                    <a:ext uri="{FF2B5EF4-FFF2-40B4-BE49-F238E27FC236}">
                      <a16:creationId xmlns:a16="http://schemas.microsoft.com/office/drawing/2014/main" id="{3E436DB8-28B3-3BCD-D09C-5AE18AFF9B0E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2">
                  <a:extLst>
                    <a:ext uri="{FF2B5EF4-FFF2-40B4-BE49-F238E27FC236}">
                      <a16:creationId xmlns:a16="http://schemas.microsoft.com/office/drawing/2014/main" id="{3743598B-6EA0-CC09-811F-9C402932F524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3">
                  <a:extLst>
                    <a:ext uri="{FF2B5EF4-FFF2-40B4-BE49-F238E27FC236}">
                      <a16:creationId xmlns:a16="http://schemas.microsoft.com/office/drawing/2014/main" id="{776959DC-05B6-23D9-8FC5-E3B118F05637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4">
                  <a:extLst>
                    <a:ext uri="{FF2B5EF4-FFF2-40B4-BE49-F238E27FC236}">
                      <a16:creationId xmlns:a16="http://schemas.microsoft.com/office/drawing/2014/main" id="{0E1F2943-F19D-B62A-6064-5B5A688C7FBA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5">
                  <a:extLst>
                    <a:ext uri="{FF2B5EF4-FFF2-40B4-BE49-F238E27FC236}">
                      <a16:creationId xmlns:a16="http://schemas.microsoft.com/office/drawing/2014/main" id="{F9444313-F5C3-B463-D4F9-6645D424CD1E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6">
                  <a:extLst>
                    <a:ext uri="{FF2B5EF4-FFF2-40B4-BE49-F238E27FC236}">
                      <a16:creationId xmlns:a16="http://schemas.microsoft.com/office/drawing/2014/main" id="{4C896397-5866-C91A-6921-D2222B8F722D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7">
                  <a:extLst>
                    <a:ext uri="{FF2B5EF4-FFF2-40B4-BE49-F238E27FC236}">
                      <a16:creationId xmlns:a16="http://schemas.microsoft.com/office/drawing/2014/main" id="{611FF351-2B4C-0B30-E37F-22E5896FAA9C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8">
                  <a:extLst>
                    <a:ext uri="{FF2B5EF4-FFF2-40B4-BE49-F238E27FC236}">
                      <a16:creationId xmlns:a16="http://schemas.microsoft.com/office/drawing/2014/main" id="{290F9742-B589-0048-855A-D53EE275967D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39">
                  <a:extLst>
                    <a:ext uri="{FF2B5EF4-FFF2-40B4-BE49-F238E27FC236}">
                      <a16:creationId xmlns:a16="http://schemas.microsoft.com/office/drawing/2014/main" id="{72B0B36E-041D-B458-930F-6765FECF8294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0">
                  <a:extLst>
                    <a:ext uri="{FF2B5EF4-FFF2-40B4-BE49-F238E27FC236}">
                      <a16:creationId xmlns:a16="http://schemas.microsoft.com/office/drawing/2014/main" id="{C845B486-A1F8-A323-2BD1-CA8DD1498317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1">
                  <a:extLst>
                    <a:ext uri="{FF2B5EF4-FFF2-40B4-BE49-F238E27FC236}">
                      <a16:creationId xmlns:a16="http://schemas.microsoft.com/office/drawing/2014/main" id="{BD4F92E8-EADC-1AC6-2AF9-3A59C50FCD8E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直接连接符 8">
                <a:extLst>
                  <a:ext uri="{FF2B5EF4-FFF2-40B4-BE49-F238E27FC236}">
                    <a16:creationId xmlns:a16="http://schemas.microsoft.com/office/drawing/2014/main" id="{64481F85-645C-E0B8-681B-856DAC2038BC}"/>
                  </a:ext>
                </a:extLst>
              </p:cNvPr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9">
                <a:extLst>
                  <a:ext uri="{FF2B5EF4-FFF2-40B4-BE49-F238E27FC236}">
                    <a16:creationId xmlns:a16="http://schemas.microsoft.com/office/drawing/2014/main" id="{BDE9C98D-ECD8-3DF7-43CB-BDE83E6290CE}"/>
                  </a:ext>
                </a:extLst>
              </p:cNvPr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0">
                <a:extLst>
                  <a:ext uri="{FF2B5EF4-FFF2-40B4-BE49-F238E27FC236}">
                    <a16:creationId xmlns:a16="http://schemas.microsoft.com/office/drawing/2014/main" id="{DAF49701-41C0-779E-BF99-3FA6B4160AC4}"/>
                  </a:ext>
                </a:extLst>
              </p:cNvPr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1">
                <a:extLst>
                  <a:ext uri="{FF2B5EF4-FFF2-40B4-BE49-F238E27FC236}">
                    <a16:creationId xmlns:a16="http://schemas.microsoft.com/office/drawing/2014/main" id="{3FAD3C35-CF17-6F59-8E51-01A2D3676020}"/>
                  </a:ext>
                </a:extLst>
              </p:cNvPr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2">
                <a:extLst>
                  <a:ext uri="{FF2B5EF4-FFF2-40B4-BE49-F238E27FC236}">
                    <a16:creationId xmlns:a16="http://schemas.microsoft.com/office/drawing/2014/main" id="{76E5124A-C44A-F8BA-B7B1-12C9CA624F53}"/>
                  </a:ext>
                </a:extLst>
              </p:cNvPr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3">
                <a:extLst>
                  <a:ext uri="{FF2B5EF4-FFF2-40B4-BE49-F238E27FC236}">
                    <a16:creationId xmlns:a16="http://schemas.microsoft.com/office/drawing/2014/main" id="{EA2CAA4F-3117-5026-46D6-EE6AF7A96A68}"/>
                  </a:ext>
                </a:extLst>
              </p:cNvPr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4">
                <a:extLst>
                  <a:ext uri="{FF2B5EF4-FFF2-40B4-BE49-F238E27FC236}">
                    <a16:creationId xmlns:a16="http://schemas.microsoft.com/office/drawing/2014/main" id="{8446927C-ECEB-28C3-594C-73B8B53C02E2}"/>
                  </a:ext>
                </a:extLst>
              </p:cNvPr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5">
                <a:extLst>
                  <a:ext uri="{FF2B5EF4-FFF2-40B4-BE49-F238E27FC236}">
                    <a16:creationId xmlns:a16="http://schemas.microsoft.com/office/drawing/2014/main" id="{016ABFDC-14FE-1857-7633-73BD60F4180F}"/>
                  </a:ext>
                </a:extLst>
              </p:cNvPr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6">
                <a:extLst>
                  <a:ext uri="{FF2B5EF4-FFF2-40B4-BE49-F238E27FC236}">
                    <a16:creationId xmlns:a16="http://schemas.microsoft.com/office/drawing/2014/main" id="{1B110D71-0518-6EF6-4366-3AED0D5DD8AF}"/>
                  </a:ext>
                </a:extLst>
              </p:cNvPr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7">
                <a:extLst>
                  <a:ext uri="{FF2B5EF4-FFF2-40B4-BE49-F238E27FC236}">
                    <a16:creationId xmlns:a16="http://schemas.microsoft.com/office/drawing/2014/main" id="{0E8508ED-7BD1-E975-CCA6-6632FE249E88}"/>
                  </a:ext>
                </a:extLst>
              </p:cNvPr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8">
                <a:extLst>
                  <a:ext uri="{FF2B5EF4-FFF2-40B4-BE49-F238E27FC236}">
                    <a16:creationId xmlns:a16="http://schemas.microsoft.com/office/drawing/2014/main" id="{DAAB3736-4ECE-17E2-3A25-9FB46350E374}"/>
                  </a:ext>
                </a:extLst>
              </p:cNvPr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19">
                <a:extLst>
                  <a:ext uri="{FF2B5EF4-FFF2-40B4-BE49-F238E27FC236}">
                    <a16:creationId xmlns:a16="http://schemas.microsoft.com/office/drawing/2014/main" id="{A272C103-AABA-6392-9130-2AC0AFBEA404}"/>
                  </a:ext>
                </a:extLst>
              </p:cNvPr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0">
                <a:extLst>
                  <a:ext uri="{FF2B5EF4-FFF2-40B4-BE49-F238E27FC236}">
                    <a16:creationId xmlns:a16="http://schemas.microsoft.com/office/drawing/2014/main" id="{F5DA1746-D08D-B008-9B1F-9C61678B5941}"/>
                  </a:ext>
                </a:extLst>
              </p:cNvPr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1">
                <a:extLst>
                  <a:ext uri="{FF2B5EF4-FFF2-40B4-BE49-F238E27FC236}">
                    <a16:creationId xmlns:a16="http://schemas.microsoft.com/office/drawing/2014/main" id="{CEC79A27-02FB-2D5F-C1F6-79310E037015}"/>
                  </a:ext>
                </a:extLst>
              </p:cNvPr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2">
                <a:extLst>
                  <a:ext uri="{FF2B5EF4-FFF2-40B4-BE49-F238E27FC236}">
                    <a16:creationId xmlns:a16="http://schemas.microsoft.com/office/drawing/2014/main" id="{C2122691-7DBD-A56F-838A-FF2B2C426C0C}"/>
                  </a:ext>
                </a:extLst>
              </p:cNvPr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445384E-EDC5-5A74-2F72-44DDBC71D87B}"/>
              </a:ext>
            </a:extLst>
          </p:cNvPr>
          <p:cNvGrpSpPr/>
          <p:nvPr/>
        </p:nvGrpSpPr>
        <p:grpSpPr>
          <a:xfrm>
            <a:off x="762000" y="4105275"/>
            <a:ext cx="3981450" cy="2085340"/>
            <a:chOff x="892354" y="3758439"/>
            <a:chExt cx="4278451" cy="217500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A73E758A-EDD2-DA1A-FA0A-2B3CC6EF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7CF028F4-70E7-B2F6-BFC8-80E8265A33D1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FE61EEE-4F5A-8B43-8AB7-EA7A55337CED}"/>
              </a:ext>
            </a:extLst>
          </p:cNvPr>
          <p:cNvGrpSpPr/>
          <p:nvPr/>
        </p:nvGrpSpPr>
        <p:grpSpPr>
          <a:xfrm>
            <a:off x="1899137" y="1524000"/>
            <a:ext cx="9003323" cy="2000250"/>
            <a:chOff x="1594337" y="1602154"/>
            <a:chExt cx="9003323" cy="3477846"/>
          </a:xfrm>
        </p:grpSpPr>
        <p:sp>
          <p:nvSpPr>
            <p:cNvPr id="69" name="Rounded Rectangle 8">
              <a:extLst>
                <a:ext uri="{FF2B5EF4-FFF2-40B4-BE49-F238E27FC236}">
                  <a16:creationId xmlns:a16="http://schemas.microsoft.com/office/drawing/2014/main" id="{EC0C3F0E-B37A-A077-8BC8-7D5C1ADC17D6}"/>
                </a:ext>
              </a:extLst>
            </p:cNvPr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ounded Rectangle 9">
              <a:extLst>
                <a:ext uri="{FF2B5EF4-FFF2-40B4-BE49-F238E27FC236}">
                  <a16:creationId xmlns:a16="http://schemas.microsoft.com/office/drawing/2014/main" id="{9170D2E0-F5E7-C8F3-2779-EEAB48706FB9}"/>
                </a:ext>
              </a:extLst>
            </p:cNvPr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Xây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dựng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kịch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bản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và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đưa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ra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cách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xử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lý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huống</a:t>
              </a: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0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4" y="0"/>
            <a:ext cx="1222219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339" y="3026736"/>
            <a:ext cx="2468246" cy="3648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553" y="3007986"/>
            <a:ext cx="2790737" cy="3648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748F693-4C46-76C3-133B-A2FD5008C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7818" y="1200424"/>
            <a:ext cx="8053514" cy="24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1803400"/>
            <a:ext cx="3937000" cy="3937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CEFCF6-96FE-888F-5583-B1AC51D277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8" y="961774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6F2963-6CA6-4A63-8AE8-A1BC99EBE3B7}"/>
              </a:ext>
            </a:extLst>
          </p:cNvPr>
          <p:cNvSpPr/>
          <p:nvPr/>
        </p:nvSpPr>
        <p:spPr>
          <a:xfrm>
            <a:off x="203200" y="177800"/>
            <a:ext cx="11658600" cy="6400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740456B-C594-DBFB-FE85-4F45FAF07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275" y="377669"/>
            <a:ext cx="12192000" cy="3778561"/>
          </a:xfrm>
          <a:prstGeom prst="rect">
            <a:avLst/>
          </a:prstGeom>
        </p:spPr>
      </p:pic>
      <p:pic>
        <p:nvPicPr>
          <p:cNvPr id="20" name="Picture 1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2C56AD43-935C-7EDF-7A30-41FB49F2B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15" y="2143125"/>
            <a:ext cx="5083423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82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2">
            <a:extLst>
              <a:ext uri="{FF2B5EF4-FFF2-40B4-BE49-F238E27FC236}">
                <a16:creationId xmlns:a16="http://schemas.microsoft.com/office/drawing/2014/main" id="{BC1B6FBB-C11D-A65E-7F40-62366ABE7C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DC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/>
              <a:ea typeface="思源黑体 CN Medium"/>
              <a:cs typeface="+mn-cs"/>
            </a:endParaRPr>
          </a:p>
        </p:txBody>
      </p:sp>
      <p:grpSp>
        <p:nvGrpSpPr>
          <p:cNvPr id="5" name="组合 61">
            <a:extLst>
              <a:ext uri="{FF2B5EF4-FFF2-40B4-BE49-F238E27FC236}">
                <a16:creationId xmlns:a16="http://schemas.microsoft.com/office/drawing/2014/main" id="{680E7BD2-B093-AC7B-3807-50CE460623E6}"/>
              </a:ext>
            </a:extLst>
          </p:cNvPr>
          <p:cNvGrpSpPr/>
          <p:nvPr/>
        </p:nvGrpSpPr>
        <p:grpSpPr>
          <a:xfrm>
            <a:off x="488948" y="342900"/>
            <a:ext cx="11214100" cy="6172200"/>
            <a:chOff x="488950" y="2108200"/>
            <a:chExt cx="11214100" cy="6172200"/>
          </a:xfrm>
        </p:grpSpPr>
        <p:grpSp>
          <p:nvGrpSpPr>
            <p:cNvPr id="6" name="组合 4">
              <a:extLst>
                <a:ext uri="{FF2B5EF4-FFF2-40B4-BE49-F238E27FC236}">
                  <a16:creationId xmlns:a16="http://schemas.microsoft.com/office/drawing/2014/main" id="{63203CBA-687C-8404-1F73-AA8755B636E3}"/>
                </a:ext>
              </a:extLst>
            </p:cNvPr>
            <p:cNvGrpSpPr/>
            <p:nvPr userDrawn="1"/>
          </p:nvGrpSpPr>
          <p:grpSpPr>
            <a:xfrm>
              <a:off x="488950" y="2108200"/>
              <a:ext cx="11214100" cy="6172200"/>
              <a:chOff x="488950" y="342900"/>
              <a:chExt cx="11214100" cy="6172200"/>
            </a:xfrm>
          </p:grpSpPr>
          <p:sp>
            <p:nvSpPr>
              <p:cNvPr id="63" name="矩形 2">
                <a:extLst>
                  <a:ext uri="{FF2B5EF4-FFF2-40B4-BE49-F238E27FC236}">
                    <a16:creationId xmlns:a16="http://schemas.microsoft.com/office/drawing/2014/main" id="{9C9E194E-4962-B0BC-5C63-62D00C89A940}"/>
                  </a:ext>
                </a:extLst>
              </p:cNvPr>
              <p:cNvSpPr/>
              <p:nvPr userDrawn="1"/>
            </p:nvSpPr>
            <p:spPr>
              <a:xfrm>
                <a:off x="488950" y="342900"/>
                <a:ext cx="11214100" cy="6172200"/>
              </a:xfrm>
              <a:prstGeom prst="rect">
                <a:avLst/>
              </a:prstGeom>
              <a:solidFill>
                <a:srgbClr val="F88F9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  <p:sp>
            <p:nvSpPr>
              <p:cNvPr id="64" name="矩形 3">
                <a:extLst>
                  <a:ext uri="{FF2B5EF4-FFF2-40B4-BE49-F238E27FC236}">
                    <a16:creationId xmlns:a16="http://schemas.microsoft.com/office/drawing/2014/main" id="{DCCE21FA-5CD8-7ED9-3688-B9DB6FD47564}"/>
                  </a:ext>
                </a:extLst>
              </p:cNvPr>
              <p:cNvSpPr/>
              <p:nvPr userDrawn="1"/>
            </p:nvSpPr>
            <p:spPr>
              <a:xfrm>
                <a:off x="634999" y="495300"/>
                <a:ext cx="10896599" cy="5861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思源黑体 CN Medium"/>
                  <a:ea typeface="思源黑体 CN Medium"/>
                  <a:cs typeface="+mn-cs"/>
                </a:endParaRPr>
              </a:p>
            </p:txBody>
          </p:sp>
        </p:grpSp>
        <p:grpSp>
          <p:nvGrpSpPr>
            <p:cNvPr id="7" name="组合 5">
              <a:extLst>
                <a:ext uri="{FF2B5EF4-FFF2-40B4-BE49-F238E27FC236}">
                  <a16:creationId xmlns:a16="http://schemas.microsoft.com/office/drawing/2014/main" id="{6D5D1707-8699-F93A-A403-681274682566}"/>
                </a:ext>
              </a:extLst>
            </p:cNvPr>
            <p:cNvGrpSpPr/>
            <p:nvPr userDrawn="1"/>
          </p:nvGrpSpPr>
          <p:grpSpPr>
            <a:xfrm>
              <a:off x="634999" y="2260600"/>
              <a:ext cx="10896600" cy="5861050"/>
              <a:chOff x="-16572" y="-43571"/>
              <a:chExt cx="12208572" cy="6940307"/>
            </a:xfrm>
          </p:grpSpPr>
          <p:grpSp>
            <p:nvGrpSpPr>
              <p:cNvPr id="8" name="组合 6">
                <a:extLst>
                  <a:ext uri="{FF2B5EF4-FFF2-40B4-BE49-F238E27FC236}">
                    <a16:creationId xmlns:a16="http://schemas.microsoft.com/office/drawing/2014/main" id="{4FE428EF-F6BD-A750-D135-2A0B986DE53F}"/>
                  </a:ext>
                </a:extLst>
              </p:cNvPr>
              <p:cNvGrpSpPr/>
              <p:nvPr/>
            </p:nvGrpSpPr>
            <p:grpSpPr>
              <a:xfrm>
                <a:off x="-16572" y="275771"/>
                <a:ext cx="12208572" cy="6270174"/>
                <a:chOff x="-16572" y="275771"/>
                <a:chExt cx="12208572" cy="6270174"/>
              </a:xfrm>
            </p:grpSpPr>
            <p:cxnSp>
              <p:nvCxnSpPr>
                <p:cNvPr id="44" name="直接连接符 42">
                  <a:extLst>
                    <a:ext uri="{FF2B5EF4-FFF2-40B4-BE49-F238E27FC236}">
                      <a16:creationId xmlns:a16="http://schemas.microsoft.com/office/drawing/2014/main" id="{A159AB38-039C-FCAF-57DD-BA2A694ADF84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3">
                  <a:extLst>
                    <a:ext uri="{FF2B5EF4-FFF2-40B4-BE49-F238E27FC236}">
                      <a16:creationId xmlns:a16="http://schemas.microsoft.com/office/drawing/2014/main" id="{50BC7C5A-B4D1-1450-DDFB-BF1E7D3AD4E2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4">
                  <a:extLst>
                    <a:ext uri="{FF2B5EF4-FFF2-40B4-BE49-F238E27FC236}">
                      <a16:creationId xmlns:a16="http://schemas.microsoft.com/office/drawing/2014/main" id="{0F36D517-A736-E846-B176-93E676C3F51D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5">
                  <a:extLst>
                    <a:ext uri="{FF2B5EF4-FFF2-40B4-BE49-F238E27FC236}">
                      <a16:creationId xmlns:a16="http://schemas.microsoft.com/office/drawing/2014/main" id="{5CB79330-197D-3A86-3BF9-81C5907BAA88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6">
                  <a:extLst>
                    <a:ext uri="{FF2B5EF4-FFF2-40B4-BE49-F238E27FC236}">
                      <a16:creationId xmlns:a16="http://schemas.microsoft.com/office/drawing/2014/main" id="{3A8336FD-041A-A91B-F790-076F5E91E22C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7">
                  <a:extLst>
                    <a:ext uri="{FF2B5EF4-FFF2-40B4-BE49-F238E27FC236}">
                      <a16:creationId xmlns:a16="http://schemas.microsoft.com/office/drawing/2014/main" id="{948BAF1F-8786-D816-3162-F1370D86F116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8">
                  <a:extLst>
                    <a:ext uri="{FF2B5EF4-FFF2-40B4-BE49-F238E27FC236}">
                      <a16:creationId xmlns:a16="http://schemas.microsoft.com/office/drawing/2014/main" id="{B0BC44CF-1F47-A0DC-AF00-C793DEAB72EC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49">
                  <a:extLst>
                    <a:ext uri="{FF2B5EF4-FFF2-40B4-BE49-F238E27FC236}">
                      <a16:creationId xmlns:a16="http://schemas.microsoft.com/office/drawing/2014/main" id="{AC21D0DA-1A80-48D2-BA57-CD314210F40C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0">
                  <a:extLst>
                    <a:ext uri="{FF2B5EF4-FFF2-40B4-BE49-F238E27FC236}">
                      <a16:creationId xmlns:a16="http://schemas.microsoft.com/office/drawing/2014/main" id="{7B5A201F-520C-C7EE-F758-67EAFCF3D981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1">
                  <a:extLst>
                    <a:ext uri="{FF2B5EF4-FFF2-40B4-BE49-F238E27FC236}">
                      <a16:creationId xmlns:a16="http://schemas.microsoft.com/office/drawing/2014/main" id="{42EE59E2-C064-E987-A493-4844E718A78B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2">
                  <a:extLst>
                    <a:ext uri="{FF2B5EF4-FFF2-40B4-BE49-F238E27FC236}">
                      <a16:creationId xmlns:a16="http://schemas.microsoft.com/office/drawing/2014/main" id="{53026894-6AAA-AF2E-3A47-586DE2D53209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3">
                  <a:extLst>
                    <a:ext uri="{FF2B5EF4-FFF2-40B4-BE49-F238E27FC236}">
                      <a16:creationId xmlns:a16="http://schemas.microsoft.com/office/drawing/2014/main" id="{EF88CD6C-E204-A3CC-E4AC-82223B91586C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4">
                  <a:extLst>
                    <a:ext uri="{FF2B5EF4-FFF2-40B4-BE49-F238E27FC236}">
                      <a16:creationId xmlns:a16="http://schemas.microsoft.com/office/drawing/2014/main" id="{1AA03A52-3E5D-1140-71D4-3440F82D646B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5">
                  <a:extLst>
                    <a:ext uri="{FF2B5EF4-FFF2-40B4-BE49-F238E27FC236}">
                      <a16:creationId xmlns:a16="http://schemas.microsoft.com/office/drawing/2014/main" id="{E63C585F-9879-A01F-B34E-E567CF22DE81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6">
                  <a:extLst>
                    <a:ext uri="{FF2B5EF4-FFF2-40B4-BE49-F238E27FC236}">
                      <a16:creationId xmlns:a16="http://schemas.microsoft.com/office/drawing/2014/main" id="{88FEBB47-F593-4A27-FEFD-54205DC099E1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7">
                  <a:extLst>
                    <a:ext uri="{FF2B5EF4-FFF2-40B4-BE49-F238E27FC236}">
                      <a16:creationId xmlns:a16="http://schemas.microsoft.com/office/drawing/2014/main" id="{2D902C12-4392-82E9-B87E-9C4B829E91BB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8">
                  <a:extLst>
                    <a:ext uri="{FF2B5EF4-FFF2-40B4-BE49-F238E27FC236}">
                      <a16:creationId xmlns:a16="http://schemas.microsoft.com/office/drawing/2014/main" id="{43EC9D26-087A-A369-5505-711317D62D66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59">
                  <a:extLst>
                    <a:ext uri="{FF2B5EF4-FFF2-40B4-BE49-F238E27FC236}">
                      <a16:creationId xmlns:a16="http://schemas.microsoft.com/office/drawing/2014/main" id="{361B661D-4188-21BC-9532-2B0AA4E96148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0">
                  <a:extLst>
                    <a:ext uri="{FF2B5EF4-FFF2-40B4-BE49-F238E27FC236}">
                      <a16:creationId xmlns:a16="http://schemas.microsoft.com/office/drawing/2014/main" id="{ECB9EF38-BF8B-4B5C-1EE0-03584EA17776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组合 7">
                <a:extLst>
                  <a:ext uri="{FF2B5EF4-FFF2-40B4-BE49-F238E27FC236}">
                    <a16:creationId xmlns:a16="http://schemas.microsoft.com/office/drawing/2014/main" id="{6B6F752F-5513-9134-37CC-A9D8BB0DE91A}"/>
                  </a:ext>
                </a:extLst>
              </p:cNvPr>
              <p:cNvGrpSpPr/>
              <p:nvPr/>
            </p:nvGrpSpPr>
            <p:grpSpPr>
              <a:xfrm rot="5400000">
                <a:off x="26760" y="291496"/>
                <a:ext cx="6940307" cy="6270174"/>
                <a:chOff x="-16572" y="275771"/>
                <a:chExt cx="12208572" cy="6270174"/>
              </a:xfrm>
            </p:grpSpPr>
            <p:cxnSp>
              <p:nvCxnSpPr>
                <p:cNvPr id="25" name="直接连接符 23">
                  <a:extLst>
                    <a:ext uri="{FF2B5EF4-FFF2-40B4-BE49-F238E27FC236}">
                      <a16:creationId xmlns:a16="http://schemas.microsoft.com/office/drawing/2014/main" id="{7381670C-67E7-6A52-AB0F-9B7B08C63AFF}"/>
                    </a:ext>
                  </a:extLst>
                </p:cNvPr>
                <p:cNvCxnSpPr/>
                <p:nvPr/>
              </p:nvCxnSpPr>
              <p:spPr>
                <a:xfrm>
                  <a:off x="-16572" y="27577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4">
                  <a:extLst>
                    <a:ext uri="{FF2B5EF4-FFF2-40B4-BE49-F238E27FC236}">
                      <a16:creationId xmlns:a16="http://schemas.microsoft.com/office/drawing/2014/main" id="{C7E48ACF-57E7-3FF4-3413-4C3613FF753B}"/>
                    </a:ext>
                  </a:extLst>
                </p:cNvPr>
                <p:cNvCxnSpPr/>
                <p:nvPr/>
              </p:nvCxnSpPr>
              <p:spPr>
                <a:xfrm>
                  <a:off x="-16572" y="62411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5">
                  <a:extLst>
                    <a:ext uri="{FF2B5EF4-FFF2-40B4-BE49-F238E27FC236}">
                      <a16:creationId xmlns:a16="http://schemas.microsoft.com/office/drawing/2014/main" id="{9061711D-A218-9641-EBF8-D4BA6424657D}"/>
                    </a:ext>
                  </a:extLst>
                </p:cNvPr>
                <p:cNvCxnSpPr/>
                <p:nvPr/>
              </p:nvCxnSpPr>
              <p:spPr>
                <a:xfrm>
                  <a:off x="-16572" y="97245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6">
                  <a:extLst>
                    <a:ext uri="{FF2B5EF4-FFF2-40B4-BE49-F238E27FC236}">
                      <a16:creationId xmlns:a16="http://schemas.microsoft.com/office/drawing/2014/main" id="{83B7B236-0BF8-C70D-30BA-88B94969B374}"/>
                    </a:ext>
                  </a:extLst>
                </p:cNvPr>
                <p:cNvCxnSpPr/>
                <p:nvPr/>
              </p:nvCxnSpPr>
              <p:spPr>
                <a:xfrm>
                  <a:off x="-16572" y="132080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7">
                  <a:extLst>
                    <a:ext uri="{FF2B5EF4-FFF2-40B4-BE49-F238E27FC236}">
                      <a16:creationId xmlns:a16="http://schemas.microsoft.com/office/drawing/2014/main" id="{3FF41014-CB28-CE76-670D-A4F36D67B54E}"/>
                    </a:ext>
                  </a:extLst>
                </p:cNvPr>
                <p:cNvCxnSpPr/>
                <p:nvPr/>
              </p:nvCxnSpPr>
              <p:spPr>
                <a:xfrm>
                  <a:off x="-16572" y="166914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8">
                  <a:extLst>
                    <a:ext uri="{FF2B5EF4-FFF2-40B4-BE49-F238E27FC236}">
                      <a16:creationId xmlns:a16="http://schemas.microsoft.com/office/drawing/2014/main" id="{B8B0495A-75DA-FED7-BECB-B0ADC350B7F4}"/>
                    </a:ext>
                  </a:extLst>
                </p:cNvPr>
                <p:cNvCxnSpPr/>
                <p:nvPr/>
              </p:nvCxnSpPr>
              <p:spPr>
                <a:xfrm>
                  <a:off x="-16572" y="201748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29">
                  <a:extLst>
                    <a:ext uri="{FF2B5EF4-FFF2-40B4-BE49-F238E27FC236}">
                      <a16:creationId xmlns:a16="http://schemas.microsoft.com/office/drawing/2014/main" id="{8F0E3549-B231-82B7-D801-8700A019AB4A}"/>
                    </a:ext>
                  </a:extLst>
                </p:cNvPr>
                <p:cNvCxnSpPr/>
                <p:nvPr/>
              </p:nvCxnSpPr>
              <p:spPr>
                <a:xfrm>
                  <a:off x="-16572" y="236582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0">
                  <a:extLst>
                    <a:ext uri="{FF2B5EF4-FFF2-40B4-BE49-F238E27FC236}">
                      <a16:creationId xmlns:a16="http://schemas.microsoft.com/office/drawing/2014/main" id="{0F853E61-2745-D7AA-5CFC-3947CE0294E4}"/>
                    </a:ext>
                  </a:extLst>
                </p:cNvPr>
                <p:cNvCxnSpPr/>
                <p:nvPr/>
              </p:nvCxnSpPr>
              <p:spPr>
                <a:xfrm>
                  <a:off x="-16572" y="271417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1">
                  <a:extLst>
                    <a:ext uri="{FF2B5EF4-FFF2-40B4-BE49-F238E27FC236}">
                      <a16:creationId xmlns:a16="http://schemas.microsoft.com/office/drawing/2014/main" id="{3E436DB8-28B3-3BCD-D09C-5AE18AFF9B0E}"/>
                    </a:ext>
                  </a:extLst>
                </p:cNvPr>
                <p:cNvCxnSpPr/>
                <p:nvPr/>
              </p:nvCxnSpPr>
              <p:spPr>
                <a:xfrm>
                  <a:off x="-16572" y="306251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2">
                  <a:extLst>
                    <a:ext uri="{FF2B5EF4-FFF2-40B4-BE49-F238E27FC236}">
                      <a16:creationId xmlns:a16="http://schemas.microsoft.com/office/drawing/2014/main" id="{3743598B-6EA0-CC09-811F-9C402932F524}"/>
                    </a:ext>
                  </a:extLst>
                </p:cNvPr>
                <p:cNvCxnSpPr/>
                <p:nvPr/>
              </p:nvCxnSpPr>
              <p:spPr>
                <a:xfrm>
                  <a:off x="-16572" y="3410858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3">
                  <a:extLst>
                    <a:ext uri="{FF2B5EF4-FFF2-40B4-BE49-F238E27FC236}">
                      <a16:creationId xmlns:a16="http://schemas.microsoft.com/office/drawing/2014/main" id="{776959DC-05B6-23D9-8FC5-E3B118F05637}"/>
                    </a:ext>
                  </a:extLst>
                </p:cNvPr>
                <p:cNvCxnSpPr/>
                <p:nvPr/>
              </p:nvCxnSpPr>
              <p:spPr>
                <a:xfrm>
                  <a:off x="-16572" y="3759201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4">
                  <a:extLst>
                    <a:ext uri="{FF2B5EF4-FFF2-40B4-BE49-F238E27FC236}">
                      <a16:creationId xmlns:a16="http://schemas.microsoft.com/office/drawing/2014/main" id="{0E1F2943-F19D-B62A-6064-5B5A688C7FBA}"/>
                    </a:ext>
                  </a:extLst>
                </p:cNvPr>
                <p:cNvCxnSpPr/>
                <p:nvPr/>
              </p:nvCxnSpPr>
              <p:spPr>
                <a:xfrm>
                  <a:off x="-16572" y="4107544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5">
                  <a:extLst>
                    <a:ext uri="{FF2B5EF4-FFF2-40B4-BE49-F238E27FC236}">
                      <a16:creationId xmlns:a16="http://schemas.microsoft.com/office/drawing/2014/main" id="{F9444313-F5C3-B463-D4F9-6645D424CD1E}"/>
                    </a:ext>
                  </a:extLst>
                </p:cNvPr>
                <p:cNvCxnSpPr/>
                <p:nvPr/>
              </p:nvCxnSpPr>
              <p:spPr>
                <a:xfrm>
                  <a:off x="-16572" y="4455887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6">
                  <a:extLst>
                    <a:ext uri="{FF2B5EF4-FFF2-40B4-BE49-F238E27FC236}">
                      <a16:creationId xmlns:a16="http://schemas.microsoft.com/office/drawing/2014/main" id="{4C896397-5866-C91A-6921-D2222B8F722D}"/>
                    </a:ext>
                  </a:extLst>
                </p:cNvPr>
                <p:cNvCxnSpPr/>
                <p:nvPr/>
              </p:nvCxnSpPr>
              <p:spPr>
                <a:xfrm>
                  <a:off x="-16572" y="4804230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7">
                  <a:extLst>
                    <a:ext uri="{FF2B5EF4-FFF2-40B4-BE49-F238E27FC236}">
                      <a16:creationId xmlns:a16="http://schemas.microsoft.com/office/drawing/2014/main" id="{611FF351-2B4C-0B30-E37F-22E5896FAA9C}"/>
                    </a:ext>
                  </a:extLst>
                </p:cNvPr>
                <p:cNvCxnSpPr/>
                <p:nvPr/>
              </p:nvCxnSpPr>
              <p:spPr>
                <a:xfrm>
                  <a:off x="-16572" y="5152573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8">
                  <a:extLst>
                    <a:ext uri="{FF2B5EF4-FFF2-40B4-BE49-F238E27FC236}">
                      <a16:creationId xmlns:a16="http://schemas.microsoft.com/office/drawing/2014/main" id="{290F9742-B589-0048-855A-D53EE275967D}"/>
                    </a:ext>
                  </a:extLst>
                </p:cNvPr>
                <p:cNvCxnSpPr/>
                <p:nvPr/>
              </p:nvCxnSpPr>
              <p:spPr>
                <a:xfrm>
                  <a:off x="-16572" y="5500916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39">
                  <a:extLst>
                    <a:ext uri="{FF2B5EF4-FFF2-40B4-BE49-F238E27FC236}">
                      <a16:creationId xmlns:a16="http://schemas.microsoft.com/office/drawing/2014/main" id="{72B0B36E-041D-B458-930F-6765FECF8294}"/>
                    </a:ext>
                  </a:extLst>
                </p:cNvPr>
                <p:cNvCxnSpPr/>
                <p:nvPr/>
              </p:nvCxnSpPr>
              <p:spPr>
                <a:xfrm>
                  <a:off x="-16572" y="5849259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0">
                  <a:extLst>
                    <a:ext uri="{FF2B5EF4-FFF2-40B4-BE49-F238E27FC236}">
                      <a16:creationId xmlns:a16="http://schemas.microsoft.com/office/drawing/2014/main" id="{C845B486-A1F8-A323-2BD1-CA8DD1498317}"/>
                    </a:ext>
                  </a:extLst>
                </p:cNvPr>
                <p:cNvCxnSpPr/>
                <p:nvPr/>
              </p:nvCxnSpPr>
              <p:spPr>
                <a:xfrm>
                  <a:off x="-16572" y="6197602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1">
                  <a:extLst>
                    <a:ext uri="{FF2B5EF4-FFF2-40B4-BE49-F238E27FC236}">
                      <a16:creationId xmlns:a16="http://schemas.microsoft.com/office/drawing/2014/main" id="{BD4F92E8-EADC-1AC6-2AF9-3A59C50FCD8E}"/>
                    </a:ext>
                  </a:extLst>
                </p:cNvPr>
                <p:cNvCxnSpPr/>
                <p:nvPr/>
              </p:nvCxnSpPr>
              <p:spPr>
                <a:xfrm>
                  <a:off x="-16572" y="6545945"/>
                  <a:ext cx="12208572" cy="0"/>
                </a:xfrm>
                <a:prstGeom prst="line">
                  <a:avLst/>
                </a:prstGeom>
                <a:ln>
                  <a:solidFill>
                    <a:srgbClr val="FE9384">
                      <a:alpha val="14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直接连接符 8">
                <a:extLst>
                  <a:ext uri="{FF2B5EF4-FFF2-40B4-BE49-F238E27FC236}">
                    <a16:creationId xmlns:a16="http://schemas.microsoft.com/office/drawing/2014/main" id="{64481F85-645C-E0B8-681B-856DAC2038BC}"/>
                  </a:ext>
                </a:extLst>
              </p:cNvPr>
              <p:cNvCxnSpPr/>
              <p:nvPr/>
            </p:nvCxnSpPr>
            <p:spPr>
              <a:xfrm rot="5400000">
                <a:off x="837882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9">
                <a:extLst>
                  <a:ext uri="{FF2B5EF4-FFF2-40B4-BE49-F238E27FC236}">
                    <a16:creationId xmlns:a16="http://schemas.microsoft.com/office/drawing/2014/main" id="{BDE9C98D-ECD8-3DF7-43CB-BDE83E6290CE}"/>
                  </a:ext>
                </a:extLst>
              </p:cNvPr>
              <p:cNvCxnSpPr/>
              <p:nvPr/>
            </p:nvCxnSpPr>
            <p:spPr>
              <a:xfrm rot="5400000">
                <a:off x="803048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0">
                <a:extLst>
                  <a:ext uri="{FF2B5EF4-FFF2-40B4-BE49-F238E27FC236}">
                    <a16:creationId xmlns:a16="http://schemas.microsoft.com/office/drawing/2014/main" id="{DAF49701-41C0-779E-BF99-3FA6B4160AC4}"/>
                  </a:ext>
                </a:extLst>
              </p:cNvPr>
              <p:cNvCxnSpPr/>
              <p:nvPr/>
            </p:nvCxnSpPr>
            <p:spPr>
              <a:xfrm rot="5400000">
                <a:off x="768214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1">
                <a:extLst>
                  <a:ext uri="{FF2B5EF4-FFF2-40B4-BE49-F238E27FC236}">
                    <a16:creationId xmlns:a16="http://schemas.microsoft.com/office/drawing/2014/main" id="{3FAD3C35-CF17-6F59-8E51-01A2D3676020}"/>
                  </a:ext>
                </a:extLst>
              </p:cNvPr>
              <p:cNvCxnSpPr/>
              <p:nvPr/>
            </p:nvCxnSpPr>
            <p:spPr>
              <a:xfrm rot="5400000">
                <a:off x="733379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2">
                <a:extLst>
                  <a:ext uri="{FF2B5EF4-FFF2-40B4-BE49-F238E27FC236}">
                    <a16:creationId xmlns:a16="http://schemas.microsoft.com/office/drawing/2014/main" id="{76E5124A-C44A-F8BA-B7B1-12C9CA624F53}"/>
                  </a:ext>
                </a:extLst>
              </p:cNvPr>
              <p:cNvCxnSpPr/>
              <p:nvPr/>
            </p:nvCxnSpPr>
            <p:spPr>
              <a:xfrm rot="5400000">
                <a:off x="698545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3">
                <a:extLst>
                  <a:ext uri="{FF2B5EF4-FFF2-40B4-BE49-F238E27FC236}">
                    <a16:creationId xmlns:a16="http://schemas.microsoft.com/office/drawing/2014/main" id="{EA2CAA4F-3117-5026-46D6-EE6AF7A96A68}"/>
                  </a:ext>
                </a:extLst>
              </p:cNvPr>
              <p:cNvCxnSpPr/>
              <p:nvPr/>
            </p:nvCxnSpPr>
            <p:spPr>
              <a:xfrm rot="5400000">
                <a:off x="6637112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4">
                <a:extLst>
                  <a:ext uri="{FF2B5EF4-FFF2-40B4-BE49-F238E27FC236}">
                    <a16:creationId xmlns:a16="http://schemas.microsoft.com/office/drawing/2014/main" id="{8446927C-ECEB-28C3-594C-73B8B53C02E2}"/>
                  </a:ext>
                </a:extLst>
              </p:cNvPr>
              <p:cNvCxnSpPr/>
              <p:nvPr/>
            </p:nvCxnSpPr>
            <p:spPr>
              <a:xfrm rot="5400000">
                <a:off x="6288769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5">
                <a:extLst>
                  <a:ext uri="{FF2B5EF4-FFF2-40B4-BE49-F238E27FC236}">
                    <a16:creationId xmlns:a16="http://schemas.microsoft.com/office/drawing/2014/main" id="{016ABFDC-14FE-1857-7633-73BD60F4180F}"/>
                  </a:ext>
                </a:extLst>
              </p:cNvPr>
              <p:cNvCxnSpPr/>
              <p:nvPr/>
            </p:nvCxnSpPr>
            <p:spPr>
              <a:xfrm rot="5400000">
                <a:off x="5940426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6">
                <a:extLst>
                  <a:ext uri="{FF2B5EF4-FFF2-40B4-BE49-F238E27FC236}">
                    <a16:creationId xmlns:a16="http://schemas.microsoft.com/office/drawing/2014/main" id="{1B110D71-0518-6EF6-4366-3AED0D5DD8AF}"/>
                  </a:ext>
                </a:extLst>
              </p:cNvPr>
              <p:cNvCxnSpPr/>
              <p:nvPr/>
            </p:nvCxnSpPr>
            <p:spPr>
              <a:xfrm rot="5400000">
                <a:off x="5592083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7">
                <a:extLst>
                  <a:ext uri="{FF2B5EF4-FFF2-40B4-BE49-F238E27FC236}">
                    <a16:creationId xmlns:a16="http://schemas.microsoft.com/office/drawing/2014/main" id="{0E8508ED-7BD1-E975-CCA6-6632FE249E88}"/>
                  </a:ext>
                </a:extLst>
              </p:cNvPr>
              <p:cNvCxnSpPr/>
              <p:nvPr/>
            </p:nvCxnSpPr>
            <p:spPr>
              <a:xfrm rot="5400000">
                <a:off x="5243740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8">
                <a:extLst>
                  <a:ext uri="{FF2B5EF4-FFF2-40B4-BE49-F238E27FC236}">
                    <a16:creationId xmlns:a16="http://schemas.microsoft.com/office/drawing/2014/main" id="{DAAB3736-4ECE-17E2-3A25-9FB46350E374}"/>
                  </a:ext>
                </a:extLst>
              </p:cNvPr>
              <p:cNvCxnSpPr/>
              <p:nvPr/>
            </p:nvCxnSpPr>
            <p:spPr>
              <a:xfrm rot="5400000">
                <a:off x="4895397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19">
                <a:extLst>
                  <a:ext uri="{FF2B5EF4-FFF2-40B4-BE49-F238E27FC236}">
                    <a16:creationId xmlns:a16="http://schemas.microsoft.com/office/drawing/2014/main" id="{A272C103-AABA-6392-9130-2AC0AFBEA404}"/>
                  </a:ext>
                </a:extLst>
              </p:cNvPr>
              <p:cNvCxnSpPr/>
              <p:nvPr/>
            </p:nvCxnSpPr>
            <p:spPr>
              <a:xfrm rot="5400000">
                <a:off x="4547054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0">
                <a:extLst>
                  <a:ext uri="{FF2B5EF4-FFF2-40B4-BE49-F238E27FC236}">
                    <a16:creationId xmlns:a16="http://schemas.microsoft.com/office/drawing/2014/main" id="{F5DA1746-D08D-B008-9B1F-9C61678B5941}"/>
                  </a:ext>
                </a:extLst>
              </p:cNvPr>
              <p:cNvCxnSpPr/>
              <p:nvPr/>
            </p:nvCxnSpPr>
            <p:spPr>
              <a:xfrm rot="5400000">
                <a:off x="4198711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1">
                <a:extLst>
                  <a:ext uri="{FF2B5EF4-FFF2-40B4-BE49-F238E27FC236}">
                    <a16:creationId xmlns:a16="http://schemas.microsoft.com/office/drawing/2014/main" id="{CEC79A27-02FB-2D5F-C1F6-79310E037015}"/>
                  </a:ext>
                </a:extLst>
              </p:cNvPr>
              <p:cNvCxnSpPr/>
              <p:nvPr/>
            </p:nvCxnSpPr>
            <p:spPr>
              <a:xfrm rot="5400000">
                <a:off x="3850368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2">
                <a:extLst>
                  <a:ext uri="{FF2B5EF4-FFF2-40B4-BE49-F238E27FC236}">
                    <a16:creationId xmlns:a16="http://schemas.microsoft.com/office/drawing/2014/main" id="{C2122691-7DBD-A56F-838A-FF2B2C426C0C}"/>
                  </a:ext>
                </a:extLst>
              </p:cNvPr>
              <p:cNvCxnSpPr/>
              <p:nvPr/>
            </p:nvCxnSpPr>
            <p:spPr>
              <a:xfrm rot="5400000">
                <a:off x="3502025" y="3426583"/>
                <a:ext cx="6940307" cy="0"/>
              </a:xfrm>
              <a:prstGeom prst="line">
                <a:avLst/>
              </a:prstGeom>
              <a:ln>
                <a:solidFill>
                  <a:srgbClr val="FE9384">
                    <a:alpha val="14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6E043BCB-F4F0-587C-21FF-E2CB4988A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81187"/>
            <a:ext cx="10213124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99">
      <a:dk1>
        <a:srgbClr val="000000"/>
      </a:dk1>
      <a:lt1>
        <a:srgbClr val="FFFFFF"/>
      </a:lt1>
      <a:dk2>
        <a:srgbClr val="2D3847"/>
      </a:dk2>
      <a:lt2>
        <a:srgbClr val="FFFFFF"/>
      </a:lt2>
      <a:accent1>
        <a:srgbClr val="EC9B29"/>
      </a:accent1>
      <a:accent2>
        <a:srgbClr val="76B53B"/>
      </a:accent2>
      <a:accent3>
        <a:srgbClr val="00ABB0"/>
      </a:accent3>
      <a:accent4>
        <a:srgbClr val="EE0038"/>
      </a:accent4>
      <a:accent5>
        <a:srgbClr val="EC9B29"/>
      </a:accent5>
      <a:accent6>
        <a:srgbClr val="76B53B"/>
      </a:accent6>
      <a:hlink>
        <a:srgbClr val="FEFFFE"/>
      </a:hlink>
      <a:folHlink>
        <a:srgbClr val="CFCCD0"/>
      </a:folHlink>
    </a:clrScheme>
    <a:fontScheme name="自定义 1">
      <a:majorFont>
        <a:latin typeface="思源黑体 CN Medium"/>
        <a:ea typeface="思源黑体 CN Bold"/>
        <a:cs typeface=""/>
      </a:majorFont>
      <a:minorFont>
        <a:latin typeface="思源黑体 CN Medium"/>
        <a:ea typeface="思源黑体 CN Medium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88F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</Words>
  <Application>Microsoft Office PowerPoint</Application>
  <PresentationFormat>Widescreen</PresentationFormat>
  <Paragraphs>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#9Slide07 HoneyCream</vt:lpstr>
      <vt:lpstr>Arial</vt:lpstr>
      <vt:lpstr>Calibri</vt:lpstr>
      <vt:lpstr>Calibri Light</vt:lpstr>
      <vt:lpstr>SVN-Newton</vt:lpstr>
      <vt:lpstr>Times New Roman</vt:lpstr>
      <vt:lpstr>UTM Aquarelle</vt:lpstr>
      <vt:lpstr>UTM Avo</vt:lpstr>
      <vt:lpstr>思源黑体 CN</vt:lpstr>
      <vt:lpstr>思源黑体 CN Medium</vt:lpstr>
      <vt:lpstr>Office 主题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Nguyen</cp:lastModifiedBy>
  <cp:revision>23</cp:revision>
  <dcterms:created xsi:type="dcterms:W3CDTF">2024-07-09T12:48:55Z</dcterms:created>
  <dcterms:modified xsi:type="dcterms:W3CDTF">2024-10-01T14:20:23Z</dcterms:modified>
</cp:coreProperties>
</file>