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8" r:id="rId2"/>
    <p:sldId id="259" r:id="rId3"/>
    <p:sldId id="297" r:id="rId4"/>
    <p:sldId id="295" r:id="rId5"/>
    <p:sldId id="288" r:id="rId6"/>
    <p:sldId id="285" r:id="rId7"/>
    <p:sldId id="261" r:id="rId8"/>
    <p:sldId id="263" r:id="rId9"/>
    <p:sldId id="298" r:id="rId10"/>
    <p:sldId id="264" r:id="rId11"/>
    <p:sldId id="299" r:id="rId12"/>
    <p:sldId id="266" r:id="rId13"/>
    <p:sldId id="269" r:id="rId14"/>
    <p:sldId id="268" r:id="rId15"/>
    <p:sldId id="303" r:id="rId16"/>
    <p:sldId id="273" r:id="rId17"/>
    <p:sldId id="272" r:id="rId18"/>
    <p:sldId id="304" r:id="rId19"/>
    <p:sldId id="274" r:id="rId20"/>
    <p:sldId id="305" r:id="rId21"/>
    <p:sldId id="276" r:id="rId22"/>
    <p:sldId id="287" r:id="rId23"/>
    <p:sldId id="280" r:id="rId24"/>
    <p:sldId id="292" r:id="rId25"/>
    <p:sldId id="282" r:id="rId26"/>
    <p:sldId id="278" r:id="rId27"/>
    <p:sldId id="347" r:id="rId28"/>
    <p:sldId id="277"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1B47"/>
    <a:srgbClr val="DE10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9B05CE-2F3F-4113-B299-88BD001C1137}" type="datetimeFigureOut">
              <a:rPr lang="en-US" smtClean="0"/>
              <a:t>10/10/2024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E2D586-3ACF-44F2-A088-F84BED38A0E3}" type="slidenum">
              <a:rPr lang="en-US" smtClean="0"/>
              <a:t>‹#›</a:t>
            </a:fld>
            <a:endParaRPr lang="en-US"/>
          </a:p>
        </p:txBody>
      </p:sp>
    </p:spTree>
    <p:extLst>
      <p:ext uri="{BB962C8B-B14F-4D97-AF65-F5344CB8AC3E}">
        <p14:creationId xmlns:p14="http://schemas.microsoft.com/office/powerpoint/2010/main" val="3648965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147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3220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chú ý đây là câu hỏi lựa chọn theo ý HS hoặc HS tự nêu ý kiến cá nhân, không có 1 đáp án duy nhất.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19544-3D8A-459E-9E2B-EC6D3A94DA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5E2D586-3ACF-44F2-A088-F84BED38A0E3}" type="slidenum">
              <a:rPr lang="en-US" smtClean="0"/>
              <a:t>27</a:t>
            </a:fld>
            <a:endParaRPr lang="en-US"/>
          </a:p>
        </p:txBody>
      </p:sp>
    </p:spTree>
    <p:extLst>
      <p:ext uri="{BB962C8B-B14F-4D97-AF65-F5344CB8AC3E}">
        <p14:creationId xmlns:p14="http://schemas.microsoft.com/office/powerpoint/2010/main" val="2829486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tags" Target="../tags/tag4.xml"/><Relationship Id="rId7" Type="http://schemas.openxmlformats.org/officeDocument/2006/relationships/image" Target="../media/image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1078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807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6769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988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627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351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6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167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userDrawn="1">
  <p:cSld name="Blank">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689644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7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35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2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077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3_PPTMON slide">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a:prstGeom prst="rect">
            <a:avLst/>
          </a:prstGeo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a:prstGeom prst="rect">
            <a:avLst/>
          </a:prstGeo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4" name="日期占位符 15"/>
          <p:cNvSpPr>
            <a:spLocks noGrp="1"/>
          </p:cNvSpPr>
          <p:nvPr>
            <p:ph type="dt" sz="half" idx="10"/>
            <p:custDataLst>
              <p:tags r:id="rId3"/>
            </p:custDataLst>
          </p:nvPr>
        </p:nvSpPr>
        <p:spPr>
          <a:xfrm>
            <a:off x="879742" y="6349833"/>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字魂130号-快乐俏黑体" panose="00000500000000000000" charset="-122"/>
                <a:cs typeface="+mn-cs"/>
              </a:rPr>
              <a:t>2024/10/10</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字魂130号-快乐俏黑体" panose="00000500000000000000" charset="-122"/>
              <a:cs typeface="+mn-cs"/>
            </a:endParaRPr>
          </a:p>
        </p:txBody>
      </p:sp>
      <p:sp>
        <p:nvSpPr>
          <p:cNvPr id="5" name="页脚占位符 16"/>
          <p:cNvSpPr>
            <a:spLocks noGrp="1"/>
          </p:cNvSpPr>
          <p:nvPr>
            <p:ph type="ftr" sz="quarter" idx="11"/>
            <p:custDataLst>
              <p:tags r:id="rId4"/>
            </p:custDataLst>
          </p:nvPr>
        </p:nvSpPr>
        <p:spPr>
          <a:xfrm>
            <a:off x="4116000" y="6349833"/>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a:ea typeface="字魂130号-快乐俏黑体" panose="00000500000000000000" charset="-122"/>
              <a:cs typeface="+mn-cs"/>
            </a:endParaRPr>
          </a:p>
        </p:txBody>
      </p:sp>
      <p:sp>
        <p:nvSpPr>
          <p:cNvPr id="6" name="灯片编号占位符 17"/>
          <p:cNvSpPr>
            <a:spLocks noGrp="1"/>
          </p:cNvSpPr>
          <p:nvPr>
            <p:ph type="sldNum" sz="quarter" idx="12"/>
            <p:custDataLst>
              <p:tags r:id="rId5"/>
            </p:custDataLst>
          </p:nvPr>
        </p:nvSpPr>
        <p:spPr>
          <a:xfrm>
            <a:off x="8610600" y="6349833"/>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9AE70B2-8BF9-45C0-BB95-33D1B9D3A854}" type="slidenum">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字魂130号-快乐俏黑体" panose="00000500000000000000" charset="-122"/>
                <a:cs typeface="+mn-cs"/>
              </a:rPr>
              <a:t>‹#›</a:t>
            </a:fld>
            <a:endParaRPr kumimoji="0" lang="zh-CN" altLang="en-US" sz="1200" b="0" i="0" u="none" strike="noStrike" kern="1200" cap="none" spc="0" normalizeH="0" baseline="0" noProof="0" dirty="0">
              <a:ln>
                <a:noFill/>
              </a:ln>
              <a:solidFill>
                <a:prstClr val="black">
                  <a:tint val="75000"/>
                </a:prstClr>
              </a:solidFill>
              <a:effectLst/>
              <a:uLnTx/>
              <a:uFillTx/>
              <a:latin typeface="Arial" panose="020B0604020202020204"/>
              <a:ea typeface="字魂130号-快乐俏黑体" panose="00000500000000000000" charset="-122"/>
              <a:cs typeface="+mn-cs"/>
            </a:endParaRPr>
          </a:p>
        </p:txBody>
      </p:sp>
      <p:pic>
        <p:nvPicPr>
          <p:cNvPr id="8" name="Picture 7"/>
          <p:cNvPicPr>
            <a:picLocks noChangeAspect="1"/>
          </p:cNvPicPr>
          <p:nvPr userDrawn="1"/>
        </p:nvPicPr>
        <p:blipFill rotWithShape="1">
          <a:blip r:embed="rId7" cstate="print">
            <a:extLst>
              <a:ext uri="{28A0092B-C50C-407E-A947-70E740481C1C}">
                <a14:useLocalDpi xmlns:a14="http://schemas.microsoft.com/office/drawing/2010/main" val="0"/>
              </a:ext>
            </a:extLst>
          </a:blip>
          <a:srcRect t="38142"/>
          <a:stretch>
            <a:fillRect/>
          </a:stretch>
        </p:blipFill>
        <p:spPr>
          <a:xfrm>
            <a:off x="1616130" y="7791450"/>
            <a:ext cx="1824009" cy="2002485"/>
          </a:xfrm>
          <a:prstGeom prst="rect">
            <a:avLst/>
          </a:prstGeom>
        </p:spPr>
      </p:pic>
      <p:sp>
        <p:nvSpPr>
          <p:cNvPr id="9" name="TextBox 3"/>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cs typeface="Times New Roman" panose="02020603050405020304" pitchFamily="18" charset="0"/>
                <a:hlinkClick r:id="rId8"/>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cs typeface="Times New Roman" panose="02020603050405020304" pitchFamily="18" charset="0"/>
            </a:endParaRPr>
          </a:p>
        </p:txBody>
      </p:sp>
      <p:sp>
        <p:nvSpPr>
          <p:cNvPr id="10" name="Title 1"/>
          <p:cNvSpPr txBox="1"/>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sz="3200" b="0" i="0" u="none" strike="noStrike" kern="1200" cap="none" spc="0" normalizeH="0" baseline="0" noProof="0">
                <a:ln>
                  <a:noFill/>
                </a:ln>
                <a:solidFill>
                  <a:srgbClr val="2C9430"/>
                </a:solidFill>
                <a:effectLst/>
                <a:uLnTx/>
                <a:uFillTx/>
                <a:latin typeface="#9Slide07 HoneyCream" pitchFamily="2" charset="0"/>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cs typeface="+mj-cs"/>
            </a:endParaRPr>
          </a:p>
        </p:txBody>
      </p:sp>
      <p:pic>
        <p:nvPicPr>
          <p:cNvPr id="11" name="Picture 10"/>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12" name="Picture 11"/>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14" name="Title 1"/>
          <p:cNvSpPr txBox="1"/>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cs typeface="+mj-cs"/>
            </a:endParaRPr>
          </a:p>
        </p:txBody>
      </p:sp>
      <p:sp>
        <p:nvSpPr>
          <p:cNvPr id="16" name="TextBox 15"/>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panose="020B0604020202020204"/>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cs typeface="#9Slide05 Bodega Script" pitchFamily="2" charset="0"/>
              <a:sym typeface="Arial" panose="020B0604020202020204"/>
            </a:endParaRPr>
          </a:p>
        </p:txBody>
      </p:sp>
    </p:spTree>
    <p:extLst>
      <p:ext uri="{BB962C8B-B14F-4D97-AF65-F5344CB8AC3E}">
        <p14:creationId xmlns:p14="http://schemas.microsoft.com/office/powerpoint/2010/main" val="14097598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0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284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3000" b="-1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3281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7.xml"/><Relationship Id="rId5" Type="http://schemas.openxmlformats.org/officeDocument/2006/relationships/image" Target="../media/image18.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8.xml"/><Relationship Id="rId5" Type="http://schemas.openxmlformats.org/officeDocument/2006/relationships/image" Target="../media/image18.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5.xml"/><Relationship Id="rId7"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23.xml"/><Relationship Id="rId6" Type="http://schemas.microsoft.com/office/2007/relationships/hdphoto" Target="../media/hdphoto3.wdp"/><Relationship Id="rId5" Type="http://schemas.openxmlformats.org/officeDocument/2006/relationships/image" Target="../media/image28.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emf"/><Relationship Id="rId2" Type="http://schemas.openxmlformats.org/officeDocument/2006/relationships/slideLayout" Target="../slideLayouts/slideLayout8.xml"/><Relationship Id="rId1" Type="http://schemas.openxmlformats.org/officeDocument/2006/relationships/tags" Target="../tags/tag24.xml"/><Relationship Id="rId6" Type="http://schemas.microsoft.com/office/2007/relationships/hdphoto" Target="../media/hdphoto3.wdp"/><Relationship Id="rId5" Type="http://schemas.openxmlformats.org/officeDocument/2006/relationships/image" Target="../media/image28.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8.xml"/><Relationship Id="rId1" Type="http://schemas.openxmlformats.org/officeDocument/2006/relationships/tags" Target="../tags/tag26.xml"/><Relationship Id="rId6" Type="http://schemas.microsoft.com/office/2007/relationships/hdphoto" Target="../media/hdphoto3.wdp"/><Relationship Id="rId5" Type="http://schemas.openxmlformats.org/officeDocument/2006/relationships/image" Target="../media/image28.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tags" Target="../tags/tag8.xml"/><Relationship Id="rId5" Type="http://schemas.openxmlformats.org/officeDocument/2006/relationships/image" Target="../media/image6.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8.xml"/><Relationship Id="rId1" Type="http://schemas.openxmlformats.org/officeDocument/2006/relationships/tags" Target="../tags/tag27.xml"/><Relationship Id="rId6" Type="http://schemas.microsoft.com/office/2007/relationships/hdphoto" Target="../media/hdphoto3.wdp"/><Relationship Id="rId5" Type="http://schemas.openxmlformats.org/officeDocument/2006/relationships/image" Target="../media/image28.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7" Type="http://schemas.microsoft.com/office/2007/relationships/hdphoto" Target="../media/hdphoto3.wdp"/><Relationship Id="rId2" Type="http://schemas.openxmlformats.org/officeDocument/2006/relationships/slideLayout" Target="../slideLayouts/slideLayout8.xml"/><Relationship Id="rId1" Type="http://schemas.openxmlformats.org/officeDocument/2006/relationships/tags" Target="../tags/tag28.xml"/><Relationship Id="rId6" Type="http://schemas.openxmlformats.org/officeDocument/2006/relationships/image" Target="../media/image28.png"/><Relationship Id="rId5" Type="http://schemas.microsoft.com/office/2007/relationships/hdphoto" Target="../media/hdphoto2.wdp"/><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8.xml"/><Relationship Id="rId1" Type="http://schemas.openxmlformats.org/officeDocument/2006/relationships/tags" Target="../tags/tag29.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34.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5.xml"/><Relationship Id="rId1" Type="http://schemas.openxmlformats.org/officeDocument/2006/relationships/tags" Target="../tags/tag9.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6.sv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5.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6.xml"/><Relationship Id="rId5" Type="http://schemas.openxmlformats.org/officeDocument/2006/relationships/image" Target="../media/image18.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a:xfrm>
            <a:off x="1841321" y="1771681"/>
            <a:ext cx="9545479" cy="2765096"/>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pic>
        <p:nvPicPr>
          <p:cNvPr id="46" name="Picture 45"/>
          <p:cNvPicPr>
            <a:picLocks noChangeAspect="1"/>
          </p:cNvPicPr>
          <p:nvPr/>
        </p:nvPicPr>
        <p:blipFill>
          <a:blip r:embed="rId3"/>
          <a:stretch>
            <a:fillRect/>
          </a:stretch>
        </p:blipFill>
        <p:spPr>
          <a:xfrm>
            <a:off x="2092350" y="2410251"/>
            <a:ext cx="8565622" cy="1950889"/>
          </a:xfrm>
          <a:prstGeom prst="rect">
            <a:avLst/>
          </a:prstGeom>
        </p:spPr>
      </p:pic>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2000"/>
                                        <p:tgtEl>
                                          <p:spTgt spid="46"/>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0" name="그림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196" y="540974"/>
            <a:ext cx="11539942" cy="2074636"/>
          </a:xfrm>
          <a:prstGeom prst="rect">
            <a:avLst/>
          </a:prstGeom>
        </p:spPr>
      </p:pic>
      <p:pic>
        <p:nvPicPr>
          <p:cNvPr id="4" name="Picture 3"/>
          <p:cNvPicPr>
            <a:picLocks noChangeAspect="1"/>
          </p:cNvPicPr>
          <p:nvPr/>
        </p:nvPicPr>
        <p:blipFill>
          <a:blip r:embed="rId5"/>
          <a:stretch>
            <a:fillRect/>
          </a:stretch>
        </p:blipFill>
        <p:spPr>
          <a:xfrm>
            <a:off x="2205218" y="-229878"/>
            <a:ext cx="7443861" cy="1072989"/>
          </a:xfrm>
          <a:prstGeom prst="rect">
            <a:avLst/>
          </a:prstGeom>
        </p:spPr>
      </p:pic>
      <p:sp>
        <p:nvSpPr>
          <p:cNvPr id="35" name="타원 39"/>
          <p:cNvSpPr/>
          <p:nvPr/>
        </p:nvSpPr>
        <p:spPr>
          <a:xfrm>
            <a:off x="-281" y="708677"/>
            <a:ext cx="895316" cy="904415"/>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2</a:t>
            </a:r>
            <a:endParaRPr kumimoji="0" lang="ko-KR" altLang="en-US"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
        <p:nvSpPr>
          <p:cNvPr id="2" name="Rectangle 1"/>
          <p:cNvSpPr/>
          <p:nvPr/>
        </p:nvSpPr>
        <p:spPr>
          <a:xfrm>
            <a:off x="895034" y="708677"/>
            <a:ext cx="11285103" cy="1569660"/>
          </a:xfrm>
          <a:prstGeom prst="rect">
            <a:avLst/>
          </a:prstGeom>
        </p:spPr>
        <p:txBody>
          <a:bodyPr wrap="square">
            <a:spAutoFit/>
          </a:bodyPr>
          <a:lstStyle/>
          <a:p>
            <a:pPr lvl="0">
              <a:defRPr/>
            </a:pPr>
            <a:r>
              <a:rPr lang="en-US" sz="2400" dirty="0">
                <a:solidFill>
                  <a:prstClr val="black"/>
                </a:solidFill>
                <a:latin typeface="Cambria" panose="02040503050406030204" pitchFamily="18" charset="0"/>
                <a:ea typeface="Cambria" panose="02040503050406030204" pitchFamily="18" charset="0"/>
              </a:rPr>
              <a:t>   </a:t>
            </a:r>
            <a:r>
              <a:rPr lang="vi-VN" sz="2400" dirty="0">
                <a:solidFill>
                  <a:prstClr val="black"/>
                </a:solidFill>
                <a:latin typeface="Cambria" panose="02040503050406030204" pitchFamily="18" charset="0"/>
                <a:ea typeface="Cambria" panose="02040503050406030204" pitchFamily="18" charset="0"/>
              </a:rPr>
              <a:t>Đảo có chỗ sừng sững, chạy dài như bức trường thành vững chãi, ngăn khơi với lộng, nối mặt biển với chân trời. Có chỗ đảo dàn ra thưa thớt, hòn này với hòn kia biệt lập, xa trông như quân cờ bày chon von trên mặt biển. Có chỗ đảo quần tụ lại, xúm xít như vạn chài lúc neo thuyền, phơi lưới.</a:t>
            </a:r>
          </a:p>
        </p:txBody>
      </p:sp>
      <p:pic>
        <p:nvPicPr>
          <p:cNvPr id="41" name="그림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5486" y="2725579"/>
            <a:ext cx="10617200" cy="3877239"/>
          </a:xfrm>
          <a:prstGeom prst="rect">
            <a:avLst/>
          </a:prstGeom>
        </p:spPr>
      </p:pic>
      <p:sp>
        <p:nvSpPr>
          <p:cNvPr id="3" name="TextBox 2"/>
          <p:cNvSpPr txBox="1"/>
          <p:nvPr/>
        </p:nvSpPr>
        <p:spPr>
          <a:xfrm>
            <a:off x="1596952" y="2792424"/>
            <a:ext cx="10122737" cy="2677656"/>
          </a:xfrm>
          <a:prstGeom prst="rect">
            <a:avLst/>
          </a:prstGeom>
          <a:noFill/>
        </p:spPr>
        <p:txBody>
          <a:bodyPr wrap="square" rtlCol="0">
            <a:spAutoFit/>
          </a:bodyPr>
          <a:lstStyle/>
          <a:p>
            <a:pPr lvl="0" algn="just">
              <a:defRPr/>
            </a:pPr>
            <a:r>
              <a:rPr lang="vi-VN" sz="2400" dirty="0">
                <a:solidFill>
                  <a:srgbClr val="002060"/>
                </a:solidFill>
                <a:latin typeface="Cambria" panose="02040503050406030204" pitchFamily="18" charset="0"/>
                <a:ea typeface="Cambria" panose="02040503050406030204" pitchFamily="18" charset="0"/>
              </a:rPr>
              <a:t> </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Đảo của Hạ Long không phải là những núi đá buồn tẻ, đơn điệu mà mỗi hòn, mỗi dáng đều thấp thoáng hình ảnh của sự sống. Có hòn trông như đôi gà đang xoè cánh chọi nhau trên mặt nước (hòn Gà Chọi); có hòn bề thế như mái nhà (hòn Mái Nhà); có hòn chông chênh như con cóc ngồi bờ giếng (hòn Con Cóc), có hòn như ông lão trầm tĩnh ngồi câu cá (hòn Ông Lã Vọng),... Có nhiều hang đảo đẹp, như hang Bồ Nâu, hang Đầu Gỗ,... Mỗi hang đảo gắn với một sự tích huyền bí.</a:t>
            </a:r>
          </a:p>
        </p:txBody>
      </p:sp>
      <p:sp>
        <p:nvSpPr>
          <p:cNvPr id="43" name="타원 49"/>
          <p:cNvSpPr/>
          <p:nvPr/>
        </p:nvSpPr>
        <p:spPr>
          <a:xfrm>
            <a:off x="776521" y="2811963"/>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3</a:t>
            </a:r>
            <a:endParaRPr kumimoji="0" lang="ko-KR" altLang="en-US"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
        <p:nvSpPr>
          <p:cNvPr id="9" name="Arrow: Right 8">
            <a:extLst>
              <a:ext uri="{FF2B5EF4-FFF2-40B4-BE49-F238E27FC236}">
                <a16:creationId xmlns:a16="http://schemas.microsoft.com/office/drawing/2014/main" id="{6A931311-68B6-835E-8081-3609A203E08D}"/>
              </a:ext>
            </a:extLst>
          </p:cNvPr>
          <p:cNvSpPr/>
          <p:nvPr/>
        </p:nvSpPr>
        <p:spPr>
          <a:xfrm>
            <a:off x="1181443" y="5784113"/>
            <a:ext cx="1350335" cy="45720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46E83DD3-07B8-812E-31C4-FF1F981D7FF4}"/>
              </a:ext>
            </a:extLst>
          </p:cNvPr>
          <p:cNvSpPr txBox="1"/>
          <p:nvPr/>
        </p:nvSpPr>
        <p:spPr>
          <a:xfrm>
            <a:off x="2723163" y="5550196"/>
            <a:ext cx="9090837" cy="954107"/>
          </a:xfrm>
          <a:prstGeom prst="rect">
            <a:avLst/>
          </a:prstGeom>
          <a:noFill/>
        </p:spPr>
        <p:txBody>
          <a:bodyPr wrap="square" rtlCol="0">
            <a:spAutoFit/>
          </a:bodyPr>
          <a:lstStyle/>
          <a:p>
            <a:pPr lvl="0" algn="just"/>
            <a:r>
              <a:rPr lang="vi-VN" sz="2800" b="1" dirty="0">
                <a:solidFill>
                  <a:srgbClr val="FF0000"/>
                </a:solidFill>
                <a:latin typeface="Cambria" panose="02040503050406030204" pitchFamily="18" charset="0"/>
                <a:ea typeface="Cambria" panose="02040503050406030204" pitchFamily="18" charset="0"/>
              </a:rPr>
              <a:t>Miêu tả bao quát toàn cảnh trên vịnh Hạ Long và miêu tả hình dáng một số đảo có hình dáng đặc biệt</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p:cTn id="12" dur="1000" fill="hold"/>
                                        <p:tgtEl>
                                          <p:spTgt spid="90"/>
                                        </p:tgtEl>
                                        <p:attrNameLst>
                                          <p:attrName>ppt_w</p:attrName>
                                        </p:attrNameLst>
                                      </p:cBhvr>
                                      <p:tavLst>
                                        <p:tav tm="0">
                                          <p:val>
                                            <p:strVal val="#ppt_w+.3"/>
                                          </p:val>
                                        </p:tav>
                                        <p:tav tm="100000">
                                          <p:val>
                                            <p:strVal val="#ppt_w"/>
                                          </p:val>
                                        </p:tav>
                                      </p:tavLst>
                                    </p:anim>
                                    <p:anim calcmode="lin" valueType="num">
                                      <p:cBhvr>
                                        <p:cTn id="13" dur="1000" fill="hold"/>
                                        <p:tgtEl>
                                          <p:spTgt spid="90"/>
                                        </p:tgtEl>
                                        <p:attrNameLst>
                                          <p:attrName>ppt_h</p:attrName>
                                        </p:attrNameLst>
                                      </p:cBhvr>
                                      <p:tavLst>
                                        <p:tav tm="0">
                                          <p:val>
                                            <p:strVal val="#ppt_h"/>
                                          </p:val>
                                        </p:tav>
                                        <p:tav tm="100000">
                                          <p:val>
                                            <p:strVal val="#ppt_h"/>
                                          </p:val>
                                        </p:tav>
                                      </p:tavLst>
                                    </p:anim>
                                    <p:animEffect transition="in" filter="fade">
                                      <p:cBhvr>
                                        <p:cTn id="14" dur="1000"/>
                                        <p:tgtEl>
                                          <p:spTgt spid="90"/>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strVal val="#ppt_w+.3"/>
                                          </p:val>
                                        </p:tav>
                                        <p:tav tm="100000">
                                          <p:val>
                                            <p:strVal val="#ppt_w"/>
                                          </p:val>
                                        </p:tav>
                                      </p:tavLst>
                                    </p:anim>
                                    <p:anim calcmode="lin" valueType="num">
                                      <p:cBhvr>
                                        <p:cTn id="18" dur="1000" fill="hold"/>
                                        <p:tgtEl>
                                          <p:spTgt spid="35"/>
                                        </p:tgtEl>
                                        <p:attrNameLst>
                                          <p:attrName>ppt_h</p:attrName>
                                        </p:attrNameLst>
                                      </p:cBhvr>
                                      <p:tavLst>
                                        <p:tav tm="0">
                                          <p:val>
                                            <p:strVal val="#ppt_h"/>
                                          </p:val>
                                        </p:tav>
                                        <p:tav tm="100000">
                                          <p:val>
                                            <p:strVal val="#ppt_h"/>
                                          </p:val>
                                        </p:tav>
                                      </p:tavLst>
                                    </p:anim>
                                    <p:animEffect transition="in" filter="fade">
                                      <p:cBhvr>
                                        <p:cTn id="19" dur="10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1000"/>
                                        <p:tgtEl>
                                          <p:spTgt spid="43"/>
                                        </p:tgtEl>
                                      </p:cBhvr>
                                    </p:animEffect>
                                    <p:anim calcmode="lin" valueType="num">
                                      <p:cBhvr>
                                        <p:cTn id="30" dur="1000" fill="hold"/>
                                        <p:tgtEl>
                                          <p:spTgt spid="43"/>
                                        </p:tgtEl>
                                        <p:attrNameLst>
                                          <p:attrName>ppt_x</p:attrName>
                                        </p:attrNameLst>
                                      </p:cBhvr>
                                      <p:tavLst>
                                        <p:tav tm="0">
                                          <p:val>
                                            <p:strVal val="#ppt_x"/>
                                          </p:val>
                                        </p:tav>
                                        <p:tav tm="100000">
                                          <p:val>
                                            <p:strVal val="#ppt_x"/>
                                          </p:val>
                                        </p:tav>
                                      </p:tavLst>
                                    </p:anim>
                                    <p:anim calcmode="lin" valueType="num">
                                      <p:cBhvr>
                                        <p:cTn id="31" dur="1000" fill="hold"/>
                                        <p:tgtEl>
                                          <p:spTgt spid="4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anim calcmode="lin" valueType="num">
                                      <p:cBhvr>
                                        <p:cTn id="35" dur="1000" fill="hold"/>
                                        <p:tgtEl>
                                          <p:spTgt spid="41"/>
                                        </p:tgtEl>
                                        <p:attrNameLst>
                                          <p:attrName>ppt_x</p:attrName>
                                        </p:attrNameLst>
                                      </p:cBhvr>
                                      <p:tavLst>
                                        <p:tav tm="0">
                                          <p:val>
                                            <p:strVal val="#ppt_x"/>
                                          </p:val>
                                        </p:tav>
                                        <p:tav tm="100000">
                                          <p:val>
                                            <p:strVal val="#ppt_x"/>
                                          </p:val>
                                        </p:tav>
                                      </p:tavLst>
                                    </p:anim>
                                    <p:anim calcmode="lin" valueType="num">
                                      <p:cBhvr>
                                        <p:cTn id="3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left)">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p:bldP spid="3" grpId="0"/>
      <p:bldP spid="43" grpId="0" animBg="1"/>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0" name="그림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058" y="1093866"/>
            <a:ext cx="11539942" cy="3807743"/>
          </a:xfrm>
          <a:prstGeom prst="rect">
            <a:avLst/>
          </a:prstGeom>
        </p:spPr>
      </p:pic>
      <p:pic>
        <p:nvPicPr>
          <p:cNvPr id="4" name="Picture 3"/>
          <p:cNvPicPr>
            <a:picLocks noChangeAspect="1"/>
          </p:cNvPicPr>
          <p:nvPr/>
        </p:nvPicPr>
        <p:blipFill>
          <a:blip r:embed="rId5"/>
          <a:stretch>
            <a:fillRect/>
          </a:stretch>
        </p:blipFill>
        <p:spPr>
          <a:xfrm>
            <a:off x="2205218" y="-229878"/>
            <a:ext cx="7443861" cy="1072989"/>
          </a:xfrm>
          <a:prstGeom prst="rect">
            <a:avLst/>
          </a:prstGeom>
        </p:spPr>
      </p:pic>
      <p:sp>
        <p:nvSpPr>
          <p:cNvPr id="35" name="타원 39"/>
          <p:cNvSpPr/>
          <p:nvPr/>
        </p:nvSpPr>
        <p:spPr>
          <a:xfrm>
            <a:off x="11581" y="1261570"/>
            <a:ext cx="895316" cy="904415"/>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4</a:t>
            </a:r>
            <a:endParaRPr kumimoji="0" lang="ko-KR" altLang="en-US" sz="54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
        <p:nvSpPr>
          <p:cNvPr id="2" name="Rectangle 1"/>
          <p:cNvSpPr/>
          <p:nvPr/>
        </p:nvSpPr>
        <p:spPr>
          <a:xfrm>
            <a:off x="906896" y="1261570"/>
            <a:ext cx="11285103" cy="1569660"/>
          </a:xfrm>
          <a:prstGeom prst="rect">
            <a:avLst/>
          </a:prstGeom>
        </p:spPr>
        <p:txBody>
          <a:bodyPr wrap="square">
            <a:spAutoFit/>
          </a:bodyPr>
          <a:lstStyle/>
          <a:p>
            <a:pPr lvl="0">
              <a:defRPr/>
            </a:pPr>
            <a:r>
              <a:rPr lang="en-US" sz="3200" b="1" dirty="0">
                <a:solidFill>
                  <a:prstClr val="black"/>
                </a:solidFill>
                <a:latin typeface="Cambria" panose="02040503050406030204" pitchFamily="18" charset="0"/>
                <a:ea typeface="Cambria" panose="02040503050406030204" pitchFamily="18" charset="0"/>
              </a:rPr>
              <a:t>   </a:t>
            </a:r>
            <a:r>
              <a:rPr lang="vi-VN" sz="3200" b="1" dirty="0">
                <a:solidFill>
                  <a:prstClr val="black"/>
                </a:solidFill>
                <a:latin typeface="Cambria" panose="02040503050406030204" pitchFamily="18" charset="0"/>
                <a:ea typeface="Cambria" panose="02040503050406030204" pitchFamily="18" charset="0"/>
              </a:rPr>
              <a:t>Ngắm Hạ Long với trăm nghìn đảo đá sừng sững, ta có cảm giác được chiêm ngưỡng một thế giới sống động đã trải qua hàng triệu năm hoá đá.</a:t>
            </a:r>
          </a:p>
        </p:txBody>
      </p:sp>
      <p:sp>
        <p:nvSpPr>
          <p:cNvPr id="5" name="Arrow: Right 4">
            <a:extLst>
              <a:ext uri="{FF2B5EF4-FFF2-40B4-BE49-F238E27FC236}">
                <a16:creationId xmlns:a16="http://schemas.microsoft.com/office/drawing/2014/main" id="{09F93FBD-662C-1DD7-8677-FA53612C313F}"/>
              </a:ext>
            </a:extLst>
          </p:cNvPr>
          <p:cNvSpPr/>
          <p:nvPr/>
        </p:nvSpPr>
        <p:spPr>
          <a:xfrm>
            <a:off x="1032587" y="3604438"/>
            <a:ext cx="1350335" cy="45720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77FD4BA0-7109-A748-3634-D7988DB50E7D}"/>
              </a:ext>
            </a:extLst>
          </p:cNvPr>
          <p:cNvSpPr txBox="1"/>
          <p:nvPr/>
        </p:nvSpPr>
        <p:spPr>
          <a:xfrm>
            <a:off x="2595573" y="3327991"/>
            <a:ext cx="9090837"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Giới thiệu bao quát về vịnh Hạ Long với rất nhiều hòn đảo được xếp đặt độc đáo.</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custDataLst>
      <p:tags r:id="rId1"/>
    </p:custDataLst>
    <p:extLst>
      <p:ext uri="{BB962C8B-B14F-4D97-AF65-F5344CB8AC3E}">
        <p14:creationId xmlns:p14="http://schemas.microsoft.com/office/powerpoint/2010/main" val="253536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p:cTn id="12" dur="1000" fill="hold"/>
                                        <p:tgtEl>
                                          <p:spTgt spid="90"/>
                                        </p:tgtEl>
                                        <p:attrNameLst>
                                          <p:attrName>ppt_w</p:attrName>
                                        </p:attrNameLst>
                                      </p:cBhvr>
                                      <p:tavLst>
                                        <p:tav tm="0">
                                          <p:val>
                                            <p:strVal val="#ppt_w+.3"/>
                                          </p:val>
                                        </p:tav>
                                        <p:tav tm="100000">
                                          <p:val>
                                            <p:strVal val="#ppt_w"/>
                                          </p:val>
                                        </p:tav>
                                      </p:tavLst>
                                    </p:anim>
                                    <p:anim calcmode="lin" valueType="num">
                                      <p:cBhvr>
                                        <p:cTn id="13" dur="1000" fill="hold"/>
                                        <p:tgtEl>
                                          <p:spTgt spid="90"/>
                                        </p:tgtEl>
                                        <p:attrNameLst>
                                          <p:attrName>ppt_h</p:attrName>
                                        </p:attrNameLst>
                                      </p:cBhvr>
                                      <p:tavLst>
                                        <p:tav tm="0">
                                          <p:val>
                                            <p:strVal val="#ppt_h"/>
                                          </p:val>
                                        </p:tav>
                                        <p:tav tm="100000">
                                          <p:val>
                                            <p:strVal val="#ppt_h"/>
                                          </p:val>
                                        </p:tav>
                                      </p:tavLst>
                                    </p:anim>
                                    <p:animEffect transition="in" filter="fade">
                                      <p:cBhvr>
                                        <p:cTn id="14" dur="1000"/>
                                        <p:tgtEl>
                                          <p:spTgt spid="90"/>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strVal val="#ppt_w+.3"/>
                                          </p:val>
                                        </p:tav>
                                        <p:tav tm="100000">
                                          <p:val>
                                            <p:strVal val="#ppt_w"/>
                                          </p:val>
                                        </p:tav>
                                      </p:tavLst>
                                    </p:anim>
                                    <p:anim calcmode="lin" valueType="num">
                                      <p:cBhvr>
                                        <p:cTn id="18" dur="1000" fill="hold"/>
                                        <p:tgtEl>
                                          <p:spTgt spid="35"/>
                                        </p:tgtEl>
                                        <p:attrNameLst>
                                          <p:attrName>ppt_h</p:attrName>
                                        </p:attrNameLst>
                                      </p:cBhvr>
                                      <p:tavLst>
                                        <p:tav tm="0">
                                          <p:val>
                                            <p:strVal val="#ppt_h"/>
                                          </p:val>
                                        </p:tav>
                                        <p:tav tm="100000">
                                          <p:val>
                                            <p:strVal val="#ppt_h"/>
                                          </p:val>
                                        </p:tav>
                                      </p:tavLst>
                                    </p:anim>
                                    <p:animEffect transition="in" filter="fade">
                                      <p:cBhvr>
                                        <p:cTn id="19" dur="10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3"/>
          <p:cNvPicPr>
            <a:picLocks noChangeAspect="1"/>
          </p:cNvPicPr>
          <p:nvPr/>
        </p:nvPicPr>
        <p:blipFill>
          <a:blip r:embed="rId4"/>
          <a:srcRect/>
          <a:stretch>
            <a:fillRect/>
          </a:stretch>
        </p:blipFill>
        <p:spPr>
          <a:xfrm>
            <a:off x="6821202" y="37753"/>
            <a:ext cx="5020086" cy="1524851"/>
          </a:xfrm>
          <a:prstGeom prst="rect">
            <a:avLst/>
          </a:prstGeom>
        </p:spPr>
      </p:pic>
      <p:pic>
        <p:nvPicPr>
          <p:cNvPr id="6" name="Picture 5"/>
          <p:cNvPicPr>
            <a:picLocks noChangeAspect="1"/>
          </p:cNvPicPr>
          <p:nvPr/>
        </p:nvPicPr>
        <p:blipFill>
          <a:blip r:embed="rId4"/>
          <a:srcRect/>
          <a:stretch>
            <a:fillRect/>
          </a:stretch>
        </p:blipFill>
        <p:spPr>
          <a:xfrm>
            <a:off x="2582774" y="4905114"/>
            <a:ext cx="3819621" cy="1160210"/>
          </a:xfrm>
          <a:prstGeom prst="rect">
            <a:avLst/>
          </a:prstGeom>
        </p:spPr>
      </p:pic>
      <p:pic>
        <p:nvPicPr>
          <p:cNvPr id="7" name="Picture 12"/>
          <p:cNvPicPr>
            <a:picLocks noChangeAspect="1"/>
          </p:cNvPicPr>
          <p:nvPr/>
        </p:nvPicPr>
        <p:blipFill>
          <a:blip r:embed="rId5"/>
          <a:srcRect/>
          <a:stretch>
            <a:fillRect/>
          </a:stretch>
        </p:blipFill>
        <p:spPr>
          <a:xfrm>
            <a:off x="3492783" y="117973"/>
            <a:ext cx="7190563" cy="6858000"/>
          </a:xfrm>
          <a:prstGeom prst="rect">
            <a:avLst/>
          </a:prstGeom>
        </p:spPr>
      </p:pic>
      <p:pic>
        <p:nvPicPr>
          <p:cNvPr id="8" name="Picture 14"/>
          <p:cNvPicPr>
            <a:picLocks noChangeAspect="1"/>
          </p:cNvPicPr>
          <p:nvPr/>
        </p:nvPicPr>
        <p:blipFill>
          <a:blip r:embed="rId6"/>
          <a:srcRect/>
          <a:stretch>
            <a:fillRect/>
          </a:stretch>
        </p:blipFill>
        <p:spPr>
          <a:xfrm>
            <a:off x="6465201" y="-1061817"/>
            <a:ext cx="7190563" cy="6858000"/>
          </a:xfrm>
          <a:prstGeom prst="rect">
            <a:avLst/>
          </a:prstGeom>
        </p:spPr>
      </p:pic>
      <p:grpSp>
        <p:nvGrpSpPr>
          <p:cNvPr id="20" name="Group 19"/>
          <p:cNvGrpSpPr/>
          <p:nvPr/>
        </p:nvGrpSpPr>
        <p:grpSpPr>
          <a:xfrm>
            <a:off x="1940307" y="-402849"/>
            <a:ext cx="8116789" cy="3318082"/>
            <a:chOff x="1563554" y="-14377"/>
            <a:chExt cx="9458111" cy="3318082"/>
          </a:xfrm>
        </p:grpSpPr>
        <p:pic>
          <p:nvPicPr>
            <p:cNvPr id="21" name="图片 5" descr="黑暗里有星球&#10;&#10;中度可信度描述已自动生成"/>
            <p:cNvPicPr>
              <a:picLocks noChangeAspect="1"/>
            </p:cNvPicPr>
            <p:nvPr/>
          </p:nvPicPr>
          <p:blipFill rotWithShape="1">
            <a:blip r:embed="rId7" cstate="print">
              <a:extLst>
                <a:ext uri="{28A0092B-C50C-407E-A947-70E740481C1C}">
                  <a14:useLocalDpi xmlns:a14="http://schemas.microsoft.com/office/drawing/2010/main" val="0"/>
                </a:ext>
              </a:extLst>
            </a:blip>
            <a:srcRect l="4074" t="31111" r="4074" b="33102"/>
            <a:stretch>
              <a:fillRect/>
            </a:stretch>
          </p:blipFill>
          <p:spPr>
            <a:xfrm>
              <a:off x="1563554" y="-14377"/>
              <a:ext cx="9458111" cy="3318082"/>
            </a:xfrm>
            <a:prstGeom prst="rect">
              <a:avLst/>
            </a:prstGeom>
          </p:spPr>
        </p:pic>
        <p:sp>
          <p:nvSpPr>
            <p:cNvPr id="22" name="Rectangle 21"/>
            <p:cNvSpPr/>
            <p:nvPr/>
          </p:nvSpPr>
          <p:spPr>
            <a:xfrm>
              <a:off x="2237549" y="1143302"/>
              <a:ext cx="8498159"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a:t>
              </a:r>
              <a:r>
                <a:rPr kumimoji="0" lang="en-US" sz="4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4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4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khó</a:t>
              </a:r>
              <a:r>
                <a:rPr kumimoji="0" lang="en-US" sz="4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23" name="图片 3"/>
          <p:cNvPicPr>
            <a:picLocks noChangeAspect="1"/>
          </p:cNvPicPr>
          <p:nvPr/>
        </p:nvPicPr>
        <p:blipFill rotWithShape="1">
          <a:blip r:embed="rId8" cstate="print">
            <a:extLst>
              <a:ext uri="{28A0092B-C50C-407E-A947-70E740481C1C}">
                <a14:useLocalDpi xmlns:a14="http://schemas.microsoft.com/office/drawing/2010/main" val="0"/>
              </a:ext>
            </a:extLst>
          </a:blip>
          <a:srcRect t="1936" b="1936"/>
          <a:stretch>
            <a:fillRect/>
          </a:stretch>
        </p:blipFill>
        <p:spPr>
          <a:xfrm>
            <a:off x="-524427" y="1691763"/>
            <a:ext cx="7446671" cy="4813244"/>
          </a:xfrm>
          <a:prstGeom prst="rect">
            <a:avLst/>
          </a:prstGeom>
        </p:spPr>
      </p:pic>
      <p:sp>
        <p:nvSpPr>
          <p:cNvPr id="24" name="TextBox 23"/>
          <p:cNvSpPr txBox="1"/>
          <p:nvPr/>
        </p:nvSpPr>
        <p:spPr>
          <a:xfrm>
            <a:off x="886024" y="2977809"/>
            <a:ext cx="4298681" cy="646331"/>
          </a:xfrm>
          <a:prstGeom prst="rect">
            <a:avLst/>
          </a:prstGeom>
          <a:noFill/>
        </p:spPr>
        <p:txBody>
          <a:bodyPr wrap="square" rtlCol="0">
            <a:spAutoFit/>
          </a:bodyPr>
          <a:lstStyle/>
          <a:p>
            <a:pPr lvl="0" algn="ctr">
              <a:defRPr/>
            </a:pPr>
            <a:r>
              <a:rPr lang="vi-VN" sz="36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ngăn khơi với lộng</a:t>
            </a:r>
            <a:endParaRPr kumimoji="0" lang="vi-VN" sz="36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5" name="TextBox 24"/>
          <p:cNvSpPr txBox="1"/>
          <p:nvPr/>
        </p:nvSpPr>
        <p:spPr>
          <a:xfrm>
            <a:off x="850604" y="3839780"/>
            <a:ext cx="4412510" cy="1200329"/>
          </a:xfrm>
          <a:prstGeom prst="rect">
            <a:avLst/>
          </a:prstGeom>
          <a:noFill/>
        </p:spPr>
        <p:txBody>
          <a:bodyPr wrap="square" rtlCol="0">
            <a:spAutoFit/>
          </a:bodyPr>
          <a:lstStyle/>
          <a:p>
            <a:pPr lvl="0" algn="ctr">
              <a:defRPr/>
            </a:pPr>
            <a:r>
              <a:rPr lang="vi-VN" sz="36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nối mặt biển với chân trời</a:t>
            </a:r>
            <a:endParaRPr kumimoji="0" lang="vi-VN" sz="36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4" name="TextBox 13"/>
          <p:cNvSpPr txBox="1"/>
          <p:nvPr/>
        </p:nvSpPr>
        <p:spPr>
          <a:xfrm>
            <a:off x="1297106" y="5105002"/>
            <a:ext cx="3698388" cy="646331"/>
          </a:xfrm>
          <a:prstGeom prst="rect">
            <a:avLst/>
          </a:prstGeom>
          <a:noFill/>
        </p:spPr>
        <p:txBody>
          <a:bodyPr wrap="square" rtlCol="0">
            <a:spAutoFit/>
          </a:bodyPr>
          <a:lstStyle/>
          <a:p>
            <a:pPr lvl="0" algn="ctr">
              <a:defRPr/>
            </a:pPr>
            <a:r>
              <a:rPr lang="vi-VN" sz="36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lúc neo thuyền</a:t>
            </a:r>
            <a:endParaRPr kumimoji="0" lang="vi-VN" sz="36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6" name="图片 3"/>
          <p:cNvPicPr>
            <a:picLocks noChangeAspect="1"/>
          </p:cNvPicPr>
          <p:nvPr/>
        </p:nvPicPr>
        <p:blipFill rotWithShape="1">
          <a:blip r:embed="rId8" cstate="print">
            <a:extLst>
              <a:ext uri="{28A0092B-C50C-407E-A947-70E740481C1C}">
                <a14:useLocalDpi xmlns:a14="http://schemas.microsoft.com/office/drawing/2010/main" val="0"/>
              </a:ext>
            </a:extLst>
          </a:blip>
          <a:srcRect t="1936" b="1936"/>
          <a:stretch>
            <a:fillRect/>
          </a:stretch>
        </p:blipFill>
        <p:spPr>
          <a:xfrm>
            <a:off x="5852882" y="2231206"/>
            <a:ext cx="5509839" cy="4273801"/>
          </a:xfrm>
          <a:prstGeom prst="rect">
            <a:avLst/>
          </a:prstGeom>
        </p:spPr>
      </p:pic>
      <p:sp>
        <p:nvSpPr>
          <p:cNvPr id="18" name="TextBox 17"/>
          <p:cNvSpPr txBox="1"/>
          <p:nvPr/>
        </p:nvSpPr>
        <p:spPr>
          <a:xfrm>
            <a:off x="6922244" y="3193030"/>
            <a:ext cx="3698388" cy="706755"/>
          </a:xfrm>
          <a:prstGeom prst="rect">
            <a:avLst/>
          </a:prstGeom>
          <a:noFill/>
        </p:spPr>
        <p:txBody>
          <a:bodyPr wrap="square" rtlCol="0">
            <a:spAutoFit/>
          </a:bodyPr>
          <a:lstStyle/>
          <a:p>
            <a:pPr lvl="0" algn="ctr">
              <a:defRPr/>
            </a:pPr>
            <a:r>
              <a:rPr lang="vi-VN" sz="40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phơi lưới</a:t>
            </a:r>
            <a:endPar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9" name="TextBox 18"/>
          <p:cNvSpPr txBox="1"/>
          <p:nvPr/>
        </p:nvSpPr>
        <p:spPr>
          <a:xfrm>
            <a:off x="7187609" y="4374738"/>
            <a:ext cx="3040912" cy="1200329"/>
          </a:xfrm>
          <a:prstGeom prst="rect">
            <a:avLst/>
          </a:prstGeom>
          <a:noFill/>
        </p:spPr>
        <p:txBody>
          <a:bodyPr wrap="square" rtlCol="0">
            <a:spAutoFit/>
          </a:bodyPr>
          <a:lstStyle/>
          <a:p>
            <a:pPr lvl="0" algn="ctr">
              <a:defRPr/>
            </a:pPr>
            <a:r>
              <a:rPr lang="en-US" sz="36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Ô</a:t>
            </a:r>
            <a:r>
              <a:rPr lang="vi-VN" sz="36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ng lão trầm tính</a:t>
            </a:r>
            <a:endParaRPr kumimoji="0" lang="vi-VN" sz="36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up)">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up)">
                                      <p:cBhvr>
                                        <p:cTn id="29" dur="500"/>
                                        <p:tgtEl>
                                          <p:spTgt spid="14"/>
                                        </p:tgtEl>
                                      </p:cBhvr>
                                    </p:animEffect>
                                  </p:childTnLst>
                                </p:cTn>
                              </p:par>
                              <p:par>
                                <p:cTn id="30" presetID="53" presetClass="entr" presetSubtype="16"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up)">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14"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ed Rectangle 63"/>
          <p:cNvSpPr/>
          <p:nvPr/>
        </p:nvSpPr>
        <p:spPr>
          <a:xfrm rot="10800000">
            <a:off x="281421" y="2296631"/>
            <a:ext cx="11541981" cy="4359349"/>
          </a:xfrm>
          <a:custGeom>
            <a:avLst/>
            <a:gdLst>
              <a:gd name="connsiteX0" fmla="*/ 0 w 5222240"/>
              <a:gd name="connsiteY0" fmla="*/ 800368 h 4802114"/>
              <a:gd name="connsiteX1" fmla="*/ 800368 w 5222240"/>
              <a:gd name="connsiteY1" fmla="*/ 0 h 4802114"/>
              <a:gd name="connsiteX2" fmla="*/ 4421872 w 5222240"/>
              <a:gd name="connsiteY2" fmla="*/ 0 h 4802114"/>
              <a:gd name="connsiteX3" fmla="*/ 5222240 w 5222240"/>
              <a:gd name="connsiteY3" fmla="*/ 800368 h 4802114"/>
              <a:gd name="connsiteX4" fmla="*/ 5222240 w 5222240"/>
              <a:gd name="connsiteY4" fmla="*/ 4001746 h 4802114"/>
              <a:gd name="connsiteX5" fmla="*/ 4421872 w 5222240"/>
              <a:gd name="connsiteY5" fmla="*/ 4802114 h 4802114"/>
              <a:gd name="connsiteX6" fmla="*/ 800368 w 5222240"/>
              <a:gd name="connsiteY6" fmla="*/ 4802114 h 4802114"/>
              <a:gd name="connsiteX7" fmla="*/ 0 w 5222240"/>
              <a:gd name="connsiteY7" fmla="*/ 4001746 h 4802114"/>
              <a:gd name="connsiteX8" fmla="*/ 0 w 5222240"/>
              <a:gd name="connsiteY8" fmla="*/ 800368 h 4802114"/>
              <a:gd name="connsiteX0-1" fmla="*/ 50800 w 5222240"/>
              <a:gd name="connsiteY0-2" fmla="*/ 851168 h 4802114"/>
              <a:gd name="connsiteX1-3" fmla="*/ 800368 w 5222240"/>
              <a:gd name="connsiteY1-4" fmla="*/ 0 h 4802114"/>
              <a:gd name="connsiteX2-5" fmla="*/ 4421872 w 5222240"/>
              <a:gd name="connsiteY2-6" fmla="*/ 0 h 4802114"/>
              <a:gd name="connsiteX3-7" fmla="*/ 5222240 w 5222240"/>
              <a:gd name="connsiteY3-8" fmla="*/ 800368 h 4802114"/>
              <a:gd name="connsiteX4-9" fmla="*/ 5222240 w 5222240"/>
              <a:gd name="connsiteY4-10" fmla="*/ 4001746 h 4802114"/>
              <a:gd name="connsiteX5-11" fmla="*/ 4421872 w 5222240"/>
              <a:gd name="connsiteY5-12" fmla="*/ 4802114 h 4802114"/>
              <a:gd name="connsiteX6-13" fmla="*/ 800368 w 5222240"/>
              <a:gd name="connsiteY6-14" fmla="*/ 4802114 h 4802114"/>
              <a:gd name="connsiteX7-15" fmla="*/ 0 w 5222240"/>
              <a:gd name="connsiteY7-16" fmla="*/ 4001746 h 4802114"/>
              <a:gd name="connsiteX8-17" fmla="*/ 50800 w 5222240"/>
              <a:gd name="connsiteY8-18" fmla="*/ 851168 h 4802114"/>
              <a:gd name="connsiteX0-19" fmla="*/ 50800 w 5222240"/>
              <a:gd name="connsiteY0-20" fmla="*/ 881648 h 4832594"/>
              <a:gd name="connsiteX1-21" fmla="*/ 424448 w 5222240"/>
              <a:gd name="connsiteY1-22" fmla="*/ 0 h 4832594"/>
              <a:gd name="connsiteX2-23" fmla="*/ 4421872 w 5222240"/>
              <a:gd name="connsiteY2-24" fmla="*/ 30480 h 4832594"/>
              <a:gd name="connsiteX3-25" fmla="*/ 5222240 w 5222240"/>
              <a:gd name="connsiteY3-26" fmla="*/ 830848 h 4832594"/>
              <a:gd name="connsiteX4-27" fmla="*/ 5222240 w 5222240"/>
              <a:gd name="connsiteY4-28" fmla="*/ 4032226 h 4832594"/>
              <a:gd name="connsiteX5-29" fmla="*/ 4421872 w 5222240"/>
              <a:gd name="connsiteY5-30" fmla="*/ 4832594 h 4832594"/>
              <a:gd name="connsiteX6-31" fmla="*/ 800368 w 5222240"/>
              <a:gd name="connsiteY6-32" fmla="*/ 4832594 h 4832594"/>
              <a:gd name="connsiteX7-33" fmla="*/ 0 w 5222240"/>
              <a:gd name="connsiteY7-34" fmla="*/ 4032226 h 4832594"/>
              <a:gd name="connsiteX8-35" fmla="*/ 50800 w 5222240"/>
              <a:gd name="connsiteY8-36" fmla="*/ 881648 h 4832594"/>
              <a:gd name="connsiteX0-37" fmla="*/ 0 w 5313680"/>
              <a:gd name="connsiteY0-38" fmla="*/ 1277888 h 4832594"/>
              <a:gd name="connsiteX1-39" fmla="*/ 515888 w 5313680"/>
              <a:gd name="connsiteY1-40" fmla="*/ 0 h 4832594"/>
              <a:gd name="connsiteX2-41" fmla="*/ 4513312 w 5313680"/>
              <a:gd name="connsiteY2-42" fmla="*/ 30480 h 4832594"/>
              <a:gd name="connsiteX3-43" fmla="*/ 5313680 w 5313680"/>
              <a:gd name="connsiteY3-44" fmla="*/ 830848 h 4832594"/>
              <a:gd name="connsiteX4-45" fmla="*/ 5313680 w 5313680"/>
              <a:gd name="connsiteY4-46" fmla="*/ 4032226 h 4832594"/>
              <a:gd name="connsiteX5-47" fmla="*/ 4513312 w 5313680"/>
              <a:gd name="connsiteY5-48" fmla="*/ 4832594 h 4832594"/>
              <a:gd name="connsiteX6-49" fmla="*/ 891808 w 5313680"/>
              <a:gd name="connsiteY6-50" fmla="*/ 4832594 h 4832594"/>
              <a:gd name="connsiteX7-51" fmla="*/ 91440 w 5313680"/>
              <a:gd name="connsiteY7-52" fmla="*/ 4032226 h 4832594"/>
              <a:gd name="connsiteX8-53" fmla="*/ 0 w 5313680"/>
              <a:gd name="connsiteY8-54" fmla="*/ 1277888 h 4832594"/>
              <a:gd name="connsiteX0-55" fmla="*/ 0 w 5313680"/>
              <a:gd name="connsiteY0-56" fmla="*/ 1277888 h 4832594"/>
              <a:gd name="connsiteX1-57" fmla="*/ 515888 w 5313680"/>
              <a:gd name="connsiteY1-58" fmla="*/ 0 h 4832594"/>
              <a:gd name="connsiteX2-59" fmla="*/ 4513312 w 5313680"/>
              <a:gd name="connsiteY2-60" fmla="*/ 30480 h 4832594"/>
              <a:gd name="connsiteX3-61" fmla="*/ 5313680 w 5313680"/>
              <a:gd name="connsiteY3-62" fmla="*/ 830848 h 4832594"/>
              <a:gd name="connsiteX4-63" fmla="*/ 5313680 w 5313680"/>
              <a:gd name="connsiteY4-64" fmla="*/ 4032226 h 4832594"/>
              <a:gd name="connsiteX5-65" fmla="*/ 4513312 w 5313680"/>
              <a:gd name="connsiteY5-66" fmla="*/ 4832594 h 4832594"/>
              <a:gd name="connsiteX6-67" fmla="*/ 993408 w 5313680"/>
              <a:gd name="connsiteY6-68" fmla="*/ 4690354 h 4832594"/>
              <a:gd name="connsiteX7-69" fmla="*/ 91440 w 5313680"/>
              <a:gd name="connsiteY7-70" fmla="*/ 4032226 h 4832594"/>
              <a:gd name="connsiteX8-71" fmla="*/ 0 w 5313680"/>
              <a:gd name="connsiteY8-72" fmla="*/ 1277888 h 4832594"/>
              <a:gd name="connsiteX0-73" fmla="*/ 0 w 5313680"/>
              <a:gd name="connsiteY0-74" fmla="*/ 1277888 h 4832594"/>
              <a:gd name="connsiteX1-75" fmla="*/ 515888 w 5313680"/>
              <a:gd name="connsiteY1-76" fmla="*/ 0 h 4832594"/>
              <a:gd name="connsiteX2-77" fmla="*/ 4513312 w 5313680"/>
              <a:gd name="connsiteY2-78" fmla="*/ 30480 h 4832594"/>
              <a:gd name="connsiteX3-79" fmla="*/ 5313680 w 5313680"/>
              <a:gd name="connsiteY3-80" fmla="*/ 830848 h 4832594"/>
              <a:gd name="connsiteX4-81" fmla="*/ 5313680 w 5313680"/>
              <a:gd name="connsiteY4-82" fmla="*/ 4032226 h 4832594"/>
              <a:gd name="connsiteX5-83" fmla="*/ 4513312 w 5313680"/>
              <a:gd name="connsiteY5-84" fmla="*/ 4832594 h 4832594"/>
              <a:gd name="connsiteX6-85" fmla="*/ 993408 w 5313680"/>
              <a:gd name="connsiteY6-86" fmla="*/ 4690354 h 4832594"/>
              <a:gd name="connsiteX7-87" fmla="*/ 91440 w 5313680"/>
              <a:gd name="connsiteY7-88" fmla="*/ 4032226 h 4832594"/>
              <a:gd name="connsiteX8-89" fmla="*/ 0 w 5313680"/>
              <a:gd name="connsiteY8-90" fmla="*/ 1277888 h 4832594"/>
              <a:gd name="connsiteX0-91" fmla="*/ 0 w 5313680"/>
              <a:gd name="connsiteY0-92" fmla="*/ 1277888 h 4832594"/>
              <a:gd name="connsiteX1-93" fmla="*/ 515888 w 5313680"/>
              <a:gd name="connsiteY1-94" fmla="*/ 0 h 4832594"/>
              <a:gd name="connsiteX2-95" fmla="*/ 4513312 w 5313680"/>
              <a:gd name="connsiteY2-96" fmla="*/ 30480 h 4832594"/>
              <a:gd name="connsiteX3-97" fmla="*/ 5313680 w 5313680"/>
              <a:gd name="connsiteY3-98" fmla="*/ 830848 h 4832594"/>
              <a:gd name="connsiteX4-99" fmla="*/ 5313680 w 5313680"/>
              <a:gd name="connsiteY4-100" fmla="*/ 4032226 h 4832594"/>
              <a:gd name="connsiteX5-101" fmla="*/ 4513312 w 5313680"/>
              <a:gd name="connsiteY5-102" fmla="*/ 4832594 h 4832594"/>
              <a:gd name="connsiteX6-103" fmla="*/ 993408 w 5313680"/>
              <a:gd name="connsiteY6-104" fmla="*/ 4690354 h 4832594"/>
              <a:gd name="connsiteX7-105" fmla="*/ 91440 w 5313680"/>
              <a:gd name="connsiteY7-106" fmla="*/ 4032226 h 4832594"/>
              <a:gd name="connsiteX8-107" fmla="*/ 0 w 5313680"/>
              <a:gd name="connsiteY8-108" fmla="*/ 1277888 h 4832594"/>
              <a:gd name="connsiteX0-109" fmla="*/ 0 w 5313680"/>
              <a:gd name="connsiteY0-110" fmla="*/ 1277888 h 4741154"/>
              <a:gd name="connsiteX1-111" fmla="*/ 515888 w 5313680"/>
              <a:gd name="connsiteY1-112" fmla="*/ 0 h 4741154"/>
              <a:gd name="connsiteX2-113" fmla="*/ 4513312 w 5313680"/>
              <a:gd name="connsiteY2-114" fmla="*/ 30480 h 4741154"/>
              <a:gd name="connsiteX3-115" fmla="*/ 5313680 w 5313680"/>
              <a:gd name="connsiteY3-116" fmla="*/ 830848 h 4741154"/>
              <a:gd name="connsiteX4-117" fmla="*/ 5313680 w 5313680"/>
              <a:gd name="connsiteY4-118" fmla="*/ 4032226 h 4741154"/>
              <a:gd name="connsiteX5-119" fmla="*/ 4543792 w 5313680"/>
              <a:gd name="connsiteY5-120" fmla="*/ 4741154 h 4741154"/>
              <a:gd name="connsiteX6-121" fmla="*/ 993408 w 5313680"/>
              <a:gd name="connsiteY6-122" fmla="*/ 4690354 h 4741154"/>
              <a:gd name="connsiteX7-123" fmla="*/ 91440 w 5313680"/>
              <a:gd name="connsiteY7-124" fmla="*/ 4032226 h 4741154"/>
              <a:gd name="connsiteX8-125" fmla="*/ 0 w 5313680"/>
              <a:gd name="connsiteY8-126" fmla="*/ 1277888 h 4741154"/>
              <a:gd name="connsiteX0-127" fmla="*/ 0 w 5313680"/>
              <a:gd name="connsiteY0-128" fmla="*/ 1277888 h 4746232"/>
              <a:gd name="connsiteX1-129" fmla="*/ 515888 w 5313680"/>
              <a:gd name="connsiteY1-130" fmla="*/ 0 h 4746232"/>
              <a:gd name="connsiteX2-131" fmla="*/ 4513312 w 5313680"/>
              <a:gd name="connsiteY2-132" fmla="*/ 30480 h 4746232"/>
              <a:gd name="connsiteX3-133" fmla="*/ 5313680 w 5313680"/>
              <a:gd name="connsiteY3-134" fmla="*/ 830848 h 4746232"/>
              <a:gd name="connsiteX4-135" fmla="*/ 5313680 w 5313680"/>
              <a:gd name="connsiteY4-136" fmla="*/ 4032226 h 4746232"/>
              <a:gd name="connsiteX5-137" fmla="*/ 4543792 w 5313680"/>
              <a:gd name="connsiteY5-138" fmla="*/ 4741154 h 4746232"/>
              <a:gd name="connsiteX6-139" fmla="*/ 993408 w 5313680"/>
              <a:gd name="connsiteY6-140" fmla="*/ 4690354 h 4746232"/>
              <a:gd name="connsiteX7-141" fmla="*/ 91440 w 5313680"/>
              <a:gd name="connsiteY7-142" fmla="*/ 4032226 h 4746232"/>
              <a:gd name="connsiteX8-143" fmla="*/ 0 w 5313680"/>
              <a:gd name="connsiteY8-144" fmla="*/ 1277888 h 4746232"/>
              <a:gd name="connsiteX0-145" fmla="*/ 0 w 5313680"/>
              <a:gd name="connsiteY0-146" fmla="*/ 1277888 h 4746232"/>
              <a:gd name="connsiteX1-147" fmla="*/ 515888 w 5313680"/>
              <a:gd name="connsiteY1-148" fmla="*/ 0 h 4746232"/>
              <a:gd name="connsiteX2-149" fmla="*/ 4513312 w 5313680"/>
              <a:gd name="connsiteY2-150" fmla="*/ 30480 h 4746232"/>
              <a:gd name="connsiteX3-151" fmla="*/ 5313680 w 5313680"/>
              <a:gd name="connsiteY3-152" fmla="*/ 830848 h 4746232"/>
              <a:gd name="connsiteX4-153" fmla="*/ 5313680 w 5313680"/>
              <a:gd name="connsiteY4-154" fmla="*/ 4032226 h 4746232"/>
              <a:gd name="connsiteX5-155" fmla="*/ 4543792 w 5313680"/>
              <a:gd name="connsiteY5-156" fmla="*/ 4741154 h 4746232"/>
              <a:gd name="connsiteX6-157" fmla="*/ 993408 w 5313680"/>
              <a:gd name="connsiteY6-158" fmla="*/ 4690354 h 4746232"/>
              <a:gd name="connsiteX7-159" fmla="*/ 91440 w 5313680"/>
              <a:gd name="connsiteY7-160" fmla="*/ 4032226 h 4746232"/>
              <a:gd name="connsiteX8-161" fmla="*/ 0 w 5313680"/>
              <a:gd name="connsiteY8-162" fmla="*/ 1277888 h 4746232"/>
              <a:gd name="connsiteX0-163" fmla="*/ 0 w 5486400"/>
              <a:gd name="connsiteY0-164" fmla="*/ 1277888 h 4746232"/>
              <a:gd name="connsiteX1-165" fmla="*/ 515888 w 5486400"/>
              <a:gd name="connsiteY1-166" fmla="*/ 0 h 4746232"/>
              <a:gd name="connsiteX2-167" fmla="*/ 4513312 w 5486400"/>
              <a:gd name="connsiteY2-168" fmla="*/ 30480 h 4746232"/>
              <a:gd name="connsiteX3-169" fmla="*/ 5313680 w 5486400"/>
              <a:gd name="connsiteY3-170" fmla="*/ 830848 h 4746232"/>
              <a:gd name="connsiteX4-171" fmla="*/ 5486400 w 5486400"/>
              <a:gd name="connsiteY4-172" fmla="*/ 3707106 h 4746232"/>
              <a:gd name="connsiteX5-173" fmla="*/ 4543792 w 5486400"/>
              <a:gd name="connsiteY5-174" fmla="*/ 4741154 h 4746232"/>
              <a:gd name="connsiteX6-175" fmla="*/ 993408 w 5486400"/>
              <a:gd name="connsiteY6-176" fmla="*/ 4690354 h 4746232"/>
              <a:gd name="connsiteX7-177" fmla="*/ 91440 w 5486400"/>
              <a:gd name="connsiteY7-178" fmla="*/ 4032226 h 4746232"/>
              <a:gd name="connsiteX8-179" fmla="*/ 0 w 5486400"/>
              <a:gd name="connsiteY8-180" fmla="*/ 1277888 h 4746232"/>
              <a:gd name="connsiteX0-181" fmla="*/ 0 w 5510646"/>
              <a:gd name="connsiteY0-182" fmla="*/ 1277888 h 4746232"/>
              <a:gd name="connsiteX1-183" fmla="*/ 515888 w 5510646"/>
              <a:gd name="connsiteY1-184" fmla="*/ 0 h 4746232"/>
              <a:gd name="connsiteX2-185" fmla="*/ 4513312 w 5510646"/>
              <a:gd name="connsiteY2-186" fmla="*/ 30480 h 4746232"/>
              <a:gd name="connsiteX3-187" fmla="*/ 5313680 w 5510646"/>
              <a:gd name="connsiteY3-188" fmla="*/ 830848 h 4746232"/>
              <a:gd name="connsiteX4-189" fmla="*/ 5486400 w 5510646"/>
              <a:gd name="connsiteY4-190" fmla="*/ 3707106 h 4746232"/>
              <a:gd name="connsiteX5-191" fmla="*/ 4543792 w 5510646"/>
              <a:gd name="connsiteY5-192" fmla="*/ 4741154 h 4746232"/>
              <a:gd name="connsiteX6-193" fmla="*/ 993408 w 5510646"/>
              <a:gd name="connsiteY6-194" fmla="*/ 4690354 h 4746232"/>
              <a:gd name="connsiteX7-195" fmla="*/ 91440 w 5510646"/>
              <a:gd name="connsiteY7-196" fmla="*/ 4032226 h 4746232"/>
              <a:gd name="connsiteX8-197" fmla="*/ 0 w 5510646"/>
              <a:gd name="connsiteY8-198" fmla="*/ 1277888 h 4746232"/>
              <a:gd name="connsiteX0-199" fmla="*/ 0 w 5593447"/>
              <a:gd name="connsiteY0-200" fmla="*/ 1277888 h 4746232"/>
              <a:gd name="connsiteX1-201" fmla="*/ 515888 w 5593447"/>
              <a:gd name="connsiteY1-202" fmla="*/ 0 h 4746232"/>
              <a:gd name="connsiteX2-203" fmla="*/ 4513312 w 5593447"/>
              <a:gd name="connsiteY2-204" fmla="*/ 30480 h 4746232"/>
              <a:gd name="connsiteX3-205" fmla="*/ 5567680 w 5593447"/>
              <a:gd name="connsiteY3-206" fmla="*/ 688608 h 4746232"/>
              <a:gd name="connsiteX4-207" fmla="*/ 5486400 w 5593447"/>
              <a:gd name="connsiteY4-208" fmla="*/ 3707106 h 4746232"/>
              <a:gd name="connsiteX5-209" fmla="*/ 4543792 w 5593447"/>
              <a:gd name="connsiteY5-210" fmla="*/ 4741154 h 4746232"/>
              <a:gd name="connsiteX6-211" fmla="*/ 993408 w 5593447"/>
              <a:gd name="connsiteY6-212" fmla="*/ 4690354 h 4746232"/>
              <a:gd name="connsiteX7-213" fmla="*/ 91440 w 5593447"/>
              <a:gd name="connsiteY7-214" fmla="*/ 4032226 h 4746232"/>
              <a:gd name="connsiteX8-215" fmla="*/ 0 w 5593447"/>
              <a:gd name="connsiteY8-216" fmla="*/ 1277888 h 4746232"/>
              <a:gd name="connsiteX0-217" fmla="*/ 0 w 5518652"/>
              <a:gd name="connsiteY0-218" fmla="*/ 1277888 h 4746232"/>
              <a:gd name="connsiteX1-219" fmla="*/ 515888 w 5518652"/>
              <a:gd name="connsiteY1-220" fmla="*/ 0 h 4746232"/>
              <a:gd name="connsiteX2-221" fmla="*/ 4513312 w 5518652"/>
              <a:gd name="connsiteY2-222" fmla="*/ 30480 h 4746232"/>
              <a:gd name="connsiteX3-223" fmla="*/ 5384800 w 5518652"/>
              <a:gd name="connsiteY3-224" fmla="*/ 739408 h 4746232"/>
              <a:gd name="connsiteX4-225" fmla="*/ 5486400 w 5518652"/>
              <a:gd name="connsiteY4-226" fmla="*/ 3707106 h 4746232"/>
              <a:gd name="connsiteX5-227" fmla="*/ 4543792 w 5518652"/>
              <a:gd name="connsiteY5-228" fmla="*/ 4741154 h 4746232"/>
              <a:gd name="connsiteX6-229" fmla="*/ 993408 w 5518652"/>
              <a:gd name="connsiteY6-230" fmla="*/ 4690354 h 4746232"/>
              <a:gd name="connsiteX7-231" fmla="*/ 91440 w 5518652"/>
              <a:gd name="connsiteY7-232" fmla="*/ 4032226 h 4746232"/>
              <a:gd name="connsiteX8-233" fmla="*/ 0 w 5518652"/>
              <a:gd name="connsiteY8-234" fmla="*/ 1277888 h 4746232"/>
              <a:gd name="connsiteX0-235" fmla="*/ 0 w 5518652"/>
              <a:gd name="connsiteY0-236" fmla="*/ 1409968 h 4878312"/>
              <a:gd name="connsiteX1-237" fmla="*/ 515888 w 5518652"/>
              <a:gd name="connsiteY1-238" fmla="*/ 132080 h 4878312"/>
              <a:gd name="connsiteX2-239" fmla="*/ 4299952 w 5518652"/>
              <a:gd name="connsiteY2-240" fmla="*/ 0 h 4878312"/>
              <a:gd name="connsiteX3-241" fmla="*/ 5384800 w 5518652"/>
              <a:gd name="connsiteY3-242" fmla="*/ 871488 h 4878312"/>
              <a:gd name="connsiteX4-243" fmla="*/ 5486400 w 5518652"/>
              <a:gd name="connsiteY4-244" fmla="*/ 3839186 h 4878312"/>
              <a:gd name="connsiteX5-245" fmla="*/ 4543792 w 5518652"/>
              <a:gd name="connsiteY5-246" fmla="*/ 4873234 h 4878312"/>
              <a:gd name="connsiteX6-247" fmla="*/ 993408 w 5518652"/>
              <a:gd name="connsiteY6-248" fmla="*/ 4822434 h 4878312"/>
              <a:gd name="connsiteX7-249" fmla="*/ 91440 w 5518652"/>
              <a:gd name="connsiteY7-250" fmla="*/ 4164306 h 4878312"/>
              <a:gd name="connsiteX8-251" fmla="*/ 0 w 5518652"/>
              <a:gd name="connsiteY8-252" fmla="*/ 1409968 h 4878312"/>
              <a:gd name="connsiteX0-253" fmla="*/ 0 w 5518652"/>
              <a:gd name="connsiteY0-254" fmla="*/ 1409968 h 4878312"/>
              <a:gd name="connsiteX1-255" fmla="*/ 566688 w 5518652"/>
              <a:gd name="connsiteY1-256" fmla="*/ 152400 h 4878312"/>
              <a:gd name="connsiteX2-257" fmla="*/ 4299952 w 5518652"/>
              <a:gd name="connsiteY2-258" fmla="*/ 0 h 4878312"/>
              <a:gd name="connsiteX3-259" fmla="*/ 5384800 w 5518652"/>
              <a:gd name="connsiteY3-260" fmla="*/ 871488 h 4878312"/>
              <a:gd name="connsiteX4-261" fmla="*/ 5486400 w 5518652"/>
              <a:gd name="connsiteY4-262" fmla="*/ 3839186 h 4878312"/>
              <a:gd name="connsiteX5-263" fmla="*/ 4543792 w 5518652"/>
              <a:gd name="connsiteY5-264" fmla="*/ 4873234 h 4878312"/>
              <a:gd name="connsiteX6-265" fmla="*/ 993408 w 5518652"/>
              <a:gd name="connsiteY6-266" fmla="*/ 4822434 h 4878312"/>
              <a:gd name="connsiteX7-267" fmla="*/ 91440 w 5518652"/>
              <a:gd name="connsiteY7-268" fmla="*/ 4164306 h 4878312"/>
              <a:gd name="connsiteX8-269" fmla="*/ 0 w 5518652"/>
              <a:gd name="connsiteY8-270" fmla="*/ 1409968 h 4878312"/>
              <a:gd name="connsiteX0-271" fmla="*/ 0 w 5518652"/>
              <a:gd name="connsiteY0-272" fmla="*/ 1409968 h 4878312"/>
              <a:gd name="connsiteX1-273" fmla="*/ 566688 w 5518652"/>
              <a:gd name="connsiteY1-274" fmla="*/ 152400 h 4878312"/>
              <a:gd name="connsiteX2-275" fmla="*/ 4299952 w 5518652"/>
              <a:gd name="connsiteY2-276" fmla="*/ 0 h 4878312"/>
              <a:gd name="connsiteX3-277" fmla="*/ 5384800 w 5518652"/>
              <a:gd name="connsiteY3-278" fmla="*/ 871488 h 4878312"/>
              <a:gd name="connsiteX4-279" fmla="*/ 5486400 w 5518652"/>
              <a:gd name="connsiteY4-280" fmla="*/ 3839186 h 4878312"/>
              <a:gd name="connsiteX5-281" fmla="*/ 4543792 w 5518652"/>
              <a:gd name="connsiteY5-282" fmla="*/ 4873234 h 4878312"/>
              <a:gd name="connsiteX6-283" fmla="*/ 993408 w 5518652"/>
              <a:gd name="connsiteY6-284" fmla="*/ 4822434 h 4878312"/>
              <a:gd name="connsiteX7-285" fmla="*/ 91440 w 5518652"/>
              <a:gd name="connsiteY7-286" fmla="*/ 4164306 h 4878312"/>
              <a:gd name="connsiteX8-287" fmla="*/ 0 w 5518652"/>
              <a:gd name="connsiteY8-288" fmla="*/ 1409968 h 4878312"/>
              <a:gd name="connsiteX0-289" fmla="*/ 0 w 5518652"/>
              <a:gd name="connsiteY0-290" fmla="*/ 1450608 h 4918952"/>
              <a:gd name="connsiteX1-291" fmla="*/ 566688 w 5518652"/>
              <a:gd name="connsiteY1-292" fmla="*/ 193040 h 4918952"/>
              <a:gd name="connsiteX2-293" fmla="*/ 3588752 w 5518652"/>
              <a:gd name="connsiteY2-294" fmla="*/ 0 h 4918952"/>
              <a:gd name="connsiteX3-295" fmla="*/ 5384800 w 5518652"/>
              <a:gd name="connsiteY3-296" fmla="*/ 912128 h 4918952"/>
              <a:gd name="connsiteX4-297" fmla="*/ 5486400 w 5518652"/>
              <a:gd name="connsiteY4-298" fmla="*/ 3879826 h 4918952"/>
              <a:gd name="connsiteX5-299" fmla="*/ 4543792 w 5518652"/>
              <a:gd name="connsiteY5-300" fmla="*/ 4913874 h 4918952"/>
              <a:gd name="connsiteX6-301" fmla="*/ 993408 w 5518652"/>
              <a:gd name="connsiteY6-302" fmla="*/ 4863074 h 4918952"/>
              <a:gd name="connsiteX7-303" fmla="*/ 91440 w 5518652"/>
              <a:gd name="connsiteY7-304" fmla="*/ 4204946 h 4918952"/>
              <a:gd name="connsiteX8-305" fmla="*/ 0 w 5518652"/>
              <a:gd name="connsiteY8-306" fmla="*/ 1450608 h 4918952"/>
              <a:gd name="connsiteX0-307" fmla="*/ 0 w 5518652"/>
              <a:gd name="connsiteY0-308" fmla="*/ 1450608 h 4918952"/>
              <a:gd name="connsiteX1-309" fmla="*/ 566688 w 5518652"/>
              <a:gd name="connsiteY1-310" fmla="*/ 193040 h 4918952"/>
              <a:gd name="connsiteX2-311" fmla="*/ 3588752 w 5518652"/>
              <a:gd name="connsiteY2-312" fmla="*/ 0 h 4918952"/>
              <a:gd name="connsiteX3-313" fmla="*/ 5384800 w 5518652"/>
              <a:gd name="connsiteY3-314" fmla="*/ 912128 h 4918952"/>
              <a:gd name="connsiteX4-315" fmla="*/ 5486400 w 5518652"/>
              <a:gd name="connsiteY4-316" fmla="*/ 3879826 h 4918952"/>
              <a:gd name="connsiteX5-317" fmla="*/ 4543792 w 5518652"/>
              <a:gd name="connsiteY5-318" fmla="*/ 4913874 h 4918952"/>
              <a:gd name="connsiteX6-319" fmla="*/ 993408 w 5518652"/>
              <a:gd name="connsiteY6-320" fmla="*/ 4863074 h 4918952"/>
              <a:gd name="connsiteX7-321" fmla="*/ 91440 w 5518652"/>
              <a:gd name="connsiteY7-322" fmla="*/ 4204946 h 4918952"/>
              <a:gd name="connsiteX8-323" fmla="*/ 0 w 5518652"/>
              <a:gd name="connsiteY8-324" fmla="*/ 1450608 h 4918952"/>
              <a:gd name="connsiteX0-325" fmla="*/ 0 w 5518652"/>
              <a:gd name="connsiteY0-326" fmla="*/ 1450608 h 4918952"/>
              <a:gd name="connsiteX1-327" fmla="*/ 566688 w 5518652"/>
              <a:gd name="connsiteY1-328" fmla="*/ 193040 h 4918952"/>
              <a:gd name="connsiteX2-329" fmla="*/ 3588752 w 5518652"/>
              <a:gd name="connsiteY2-330" fmla="*/ 0 h 4918952"/>
              <a:gd name="connsiteX3-331" fmla="*/ 4805680 w 5518652"/>
              <a:gd name="connsiteY3-332" fmla="*/ 160277 h 4918952"/>
              <a:gd name="connsiteX4-333" fmla="*/ 5384800 w 5518652"/>
              <a:gd name="connsiteY4-334" fmla="*/ 912128 h 4918952"/>
              <a:gd name="connsiteX5-335" fmla="*/ 5486400 w 5518652"/>
              <a:gd name="connsiteY5-336" fmla="*/ 3879826 h 4918952"/>
              <a:gd name="connsiteX6-337" fmla="*/ 4543792 w 5518652"/>
              <a:gd name="connsiteY6-338" fmla="*/ 4913874 h 4918952"/>
              <a:gd name="connsiteX7-339" fmla="*/ 993408 w 5518652"/>
              <a:gd name="connsiteY7-340" fmla="*/ 4863074 h 4918952"/>
              <a:gd name="connsiteX8-341" fmla="*/ 91440 w 5518652"/>
              <a:gd name="connsiteY8-342" fmla="*/ 4204946 h 4918952"/>
              <a:gd name="connsiteX9" fmla="*/ 0 w 5518652"/>
              <a:gd name="connsiteY9" fmla="*/ 1450608 h 4918952"/>
              <a:gd name="connsiteX0-343" fmla="*/ 0 w 5518652"/>
              <a:gd name="connsiteY0-344" fmla="*/ 1450608 h 4918952"/>
              <a:gd name="connsiteX1-345" fmla="*/ 566688 w 5518652"/>
              <a:gd name="connsiteY1-346" fmla="*/ 193040 h 4918952"/>
              <a:gd name="connsiteX2-347" fmla="*/ 3588752 w 5518652"/>
              <a:gd name="connsiteY2-348" fmla="*/ 0 h 4918952"/>
              <a:gd name="connsiteX3-349" fmla="*/ 4805680 w 5518652"/>
              <a:gd name="connsiteY3-350" fmla="*/ 160277 h 4918952"/>
              <a:gd name="connsiteX4-351" fmla="*/ 4907280 w 5518652"/>
              <a:gd name="connsiteY4-352" fmla="*/ 302517 h 4918952"/>
              <a:gd name="connsiteX5-353" fmla="*/ 5384800 w 5518652"/>
              <a:gd name="connsiteY5-354" fmla="*/ 912128 h 4918952"/>
              <a:gd name="connsiteX6-355" fmla="*/ 5486400 w 5518652"/>
              <a:gd name="connsiteY6-356" fmla="*/ 3879826 h 4918952"/>
              <a:gd name="connsiteX7-357" fmla="*/ 4543792 w 5518652"/>
              <a:gd name="connsiteY7-358" fmla="*/ 4913874 h 4918952"/>
              <a:gd name="connsiteX8-359" fmla="*/ 993408 w 5518652"/>
              <a:gd name="connsiteY8-360" fmla="*/ 4863074 h 4918952"/>
              <a:gd name="connsiteX9-361" fmla="*/ 91440 w 5518652"/>
              <a:gd name="connsiteY9-362" fmla="*/ 4204946 h 4918952"/>
              <a:gd name="connsiteX10" fmla="*/ 0 w 5518652"/>
              <a:gd name="connsiteY10" fmla="*/ 1450608 h 4918952"/>
              <a:gd name="connsiteX0-363" fmla="*/ 0 w 5518652"/>
              <a:gd name="connsiteY0-364" fmla="*/ 1450608 h 4918952"/>
              <a:gd name="connsiteX1-365" fmla="*/ 566688 w 5518652"/>
              <a:gd name="connsiteY1-366" fmla="*/ 193040 h 4918952"/>
              <a:gd name="connsiteX2-367" fmla="*/ 3588752 w 5518652"/>
              <a:gd name="connsiteY2-368" fmla="*/ 0 h 4918952"/>
              <a:gd name="connsiteX3-369" fmla="*/ 4805680 w 5518652"/>
              <a:gd name="connsiteY3-370" fmla="*/ 160277 h 4918952"/>
              <a:gd name="connsiteX4-371" fmla="*/ 5048186 w 5518652"/>
              <a:gd name="connsiteY4-372" fmla="*/ 294790 h 4918952"/>
              <a:gd name="connsiteX5-373" fmla="*/ 5384800 w 5518652"/>
              <a:gd name="connsiteY5-374" fmla="*/ 912128 h 4918952"/>
              <a:gd name="connsiteX6-375" fmla="*/ 5486400 w 5518652"/>
              <a:gd name="connsiteY6-376" fmla="*/ 3879826 h 4918952"/>
              <a:gd name="connsiteX7-377" fmla="*/ 4543792 w 5518652"/>
              <a:gd name="connsiteY7-378" fmla="*/ 4913874 h 4918952"/>
              <a:gd name="connsiteX8-379" fmla="*/ 993408 w 5518652"/>
              <a:gd name="connsiteY8-380" fmla="*/ 4863074 h 4918952"/>
              <a:gd name="connsiteX9-381" fmla="*/ 91440 w 5518652"/>
              <a:gd name="connsiteY9-382" fmla="*/ 4204946 h 4918952"/>
              <a:gd name="connsiteX10-383" fmla="*/ 0 w 5518652"/>
              <a:gd name="connsiteY10-384" fmla="*/ 1450608 h 4918952"/>
              <a:gd name="connsiteX0-385" fmla="*/ 0 w 5518652"/>
              <a:gd name="connsiteY0-386" fmla="*/ 1450608 h 4918952"/>
              <a:gd name="connsiteX1-387" fmla="*/ 566688 w 5518652"/>
              <a:gd name="connsiteY1-388" fmla="*/ 193040 h 4918952"/>
              <a:gd name="connsiteX2-389" fmla="*/ 3588752 w 5518652"/>
              <a:gd name="connsiteY2-390" fmla="*/ 0 h 4918952"/>
              <a:gd name="connsiteX3-391" fmla="*/ 4805680 w 5518652"/>
              <a:gd name="connsiteY3-392" fmla="*/ 160277 h 4918952"/>
              <a:gd name="connsiteX4-393" fmla="*/ 5048186 w 5518652"/>
              <a:gd name="connsiteY4-394" fmla="*/ 294790 h 4918952"/>
              <a:gd name="connsiteX5-395" fmla="*/ 5384800 w 5518652"/>
              <a:gd name="connsiteY5-396" fmla="*/ 912128 h 4918952"/>
              <a:gd name="connsiteX6-397" fmla="*/ 5486400 w 5518652"/>
              <a:gd name="connsiteY6-398" fmla="*/ 3879826 h 4918952"/>
              <a:gd name="connsiteX7-399" fmla="*/ 4543792 w 5518652"/>
              <a:gd name="connsiteY7-400" fmla="*/ 4913874 h 4918952"/>
              <a:gd name="connsiteX8-401" fmla="*/ 993408 w 5518652"/>
              <a:gd name="connsiteY8-402" fmla="*/ 4863074 h 4918952"/>
              <a:gd name="connsiteX9-403" fmla="*/ 91440 w 5518652"/>
              <a:gd name="connsiteY9-404" fmla="*/ 4204946 h 4918952"/>
              <a:gd name="connsiteX10-405" fmla="*/ 0 w 5518652"/>
              <a:gd name="connsiteY10-406" fmla="*/ 1450608 h 4918952"/>
              <a:gd name="connsiteX0-407" fmla="*/ 0 w 5518652"/>
              <a:gd name="connsiteY0-408" fmla="*/ 1485051 h 4953395"/>
              <a:gd name="connsiteX1-409" fmla="*/ 566688 w 5518652"/>
              <a:gd name="connsiteY1-410" fmla="*/ 227483 h 4953395"/>
              <a:gd name="connsiteX2-411" fmla="*/ 3588752 w 5518652"/>
              <a:gd name="connsiteY2-412" fmla="*/ 34443 h 4953395"/>
              <a:gd name="connsiteX3-413" fmla="*/ 4844447 w 5518652"/>
              <a:gd name="connsiteY3-414" fmla="*/ 80609 h 4953395"/>
              <a:gd name="connsiteX4-415" fmla="*/ 5048186 w 5518652"/>
              <a:gd name="connsiteY4-416" fmla="*/ 329233 h 4953395"/>
              <a:gd name="connsiteX5-417" fmla="*/ 5384800 w 5518652"/>
              <a:gd name="connsiteY5-418" fmla="*/ 946571 h 4953395"/>
              <a:gd name="connsiteX6-419" fmla="*/ 5486400 w 5518652"/>
              <a:gd name="connsiteY6-420" fmla="*/ 3914269 h 4953395"/>
              <a:gd name="connsiteX7-421" fmla="*/ 4543792 w 5518652"/>
              <a:gd name="connsiteY7-422" fmla="*/ 4948317 h 4953395"/>
              <a:gd name="connsiteX8-423" fmla="*/ 993408 w 5518652"/>
              <a:gd name="connsiteY8-424" fmla="*/ 4897517 h 4953395"/>
              <a:gd name="connsiteX9-425" fmla="*/ 91440 w 5518652"/>
              <a:gd name="connsiteY9-426" fmla="*/ 4239389 h 4953395"/>
              <a:gd name="connsiteX10-427" fmla="*/ 0 w 5518652"/>
              <a:gd name="connsiteY10-428" fmla="*/ 1485051 h 4953395"/>
              <a:gd name="connsiteX0-429" fmla="*/ 0 w 5518652"/>
              <a:gd name="connsiteY0-430" fmla="*/ 1502284 h 4970628"/>
              <a:gd name="connsiteX1-431" fmla="*/ 566688 w 5518652"/>
              <a:gd name="connsiteY1-432" fmla="*/ 244716 h 4970628"/>
              <a:gd name="connsiteX2-433" fmla="*/ 3588752 w 5518652"/>
              <a:gd name="connsiteY2-434" fmla="*/ 51676 h 4970628"/>
              <a:gd name="connsiteX3-435" fmla="*/ 4844447 w 5518652"/>
              <a:gd name="connsiteY3-436" fmla="*/ 97842 h 4970628"/>
              <a:gd name="connsiteX4-437" fmla="*/ 5048186 w 5518652"/>
              <a:gd name="connsiteY4-438" fmla="*/ 346466 h 4970628"/>
              <a:gd name="connsiteX5-439" fmla="*/ 5384800 w 5518652"/>
              <a:gd name="connsiteY5-440" fmla="*/ 963804 h 4970628"/>
              <a:gd name="connsiteX6-441" fmla="*/ 5486400 w 5518652"/>
              <a:gd name="connsiteY6-442" fmla="*/ 3931502 h 4970628"/>
              <a:gd name="connsiteX7-443" fmla="*/ 4543792 w 5518652"/>
              <a:gd name="connsiteY7-444" fmla="*/ 4965550 h 4970628"/>
              <a:gd name="connsiteX8-445" fmla="*/ 993408 w 5518652"/>
              <a:gd name="connsiteY8-446" fmla="*/ 4914750 h 4970628"/>
              <a:gd name="connsiteX9-447" fmla="*/ 91440 w 5518652"/>
              <a:gd name="connsiteY9-448" fmla="*/ 4256622 h 4970628"/>
              <a:gd name="connsiteX10-449" fmla="*/ 0 w 5518652"/>
              <a:gd name="connsiteY10-450" fmla="*/ 1502284 h 4970628"/>
              <a:gd name="connsiteX0-451" fmla="*/ 0 w 5518652"/>
              <a:gd name="connsiteY0-452" fmla="*/ 1502284 h 4970628"/>
              <a:gd name="connsiteX1-453" fmla="*/ 566688 w 5518652"/>
              <a:gd name="connsiteY1-454" fmla="*/ 244716 h 4970628"/>
              <a:gd name="connsiteX2-455" fmla="*/ 3588752 w 5518652"/>
              <a:gd name="connsiteY2-456" fmla="*/ 51676 h 4970628"/>
              <a:gd name="connsiteX3-457" fmla="*/ 4844447 w 5518652"/>
              <a:gd name="connsiteY3-458" fmla="*/ 97842 h 4970628"/>
              <a:gd name="connsiteX4-459" fmla="*/ 5048186 w 5518652"/>
              <a:gd name="connsiteY4-460" fmla="*/ 346466 h 4970628"/>
              <a:gd name="connsiteX5-461" fmla="*/ 5384800 w 5518652"/>
              <a:gd name="connsiteY5-462" fmla="*/ 963804 h 4970628"/>
              <a:gd name="connsiteX6-463" fmla="*/ 5486400 w 5518652"/>
              <a:gd name="connsiteY6-464" fmla="*/ 3931502 h 4970628"/>
              <a:gd name="connsiteX7-465" fmla="*/ 4543792 w 5518652"/>
              <a:gd name="connsiteY7-466" fmla="*/ 4965550 h 4970628"/>
              <a:gd name="connsiteX8-467" fmla="*/ 993408 w 5518652"/>
              <a:gd name="connsiteY8-468" fmla="*/ 4914750 h 4970628"/>
              <a:gd name="connsiteX9-469" fmla="*/ 91440 w 5518652"/>
              <a:gd name="connsiteY9-470" fmla="*/ 4256622 h 4970628"/>
              <a:gd name="connsiteX10-471" fmla="*/ 0 w 5518652"/>
              <a:gd name="connsiteY10-472" fmla="*/ 1502284 h 4970628"/>
              <a:gd name="connsiteX0-473" fmla="*/ 0 w 5518652"/>
              <a:gd name="connsiteY0-474" fmla="*/ 1502284 h 4970628"/>
              <a:gd name="connsiteX1-475" fmla="*/ 566688 w 5518652"/>
              <a:gd name="connsiteY1-476" fmla="*/ 244716 h 4970628"/>
              <a:gd name="connsiteX2-477" fmla="*/ 3588752 w 5518652"/>
              <a:gd name="connsiteY2-478" fmla="*/ 51676 h 4970628"/>
              <a:gd name="connsiteX3-479" fmla="*/ 4844447 w 5518652"/>
              <a:gd name="connsiteY3-480" fmla="*/ 97842 h 4970628"/>
              <a:gd name="connsiteX4-481" fmla="*/ 5200833 w 5518652"/>
              <a:gd name="connsiteY4-482" fmla="*/ 338096 h 4970628"/>
              <a:gd name="connsiteX5-483" fmla="*/ 5384800 w 5518652"/>
              <a:gd name="connsiteY5-484" fmla="*/ 963804 h 4970628"/>
              <a:gd name="connsiteX6-485" fmla="*/ 5486400 w 5518652"/>
              <a:gd name="connsiteY6-486" fmla="*/ 3931502 h 4970628"/>
              <a:gd name="connsiteX7-487" fmla="*/ 4543792 w 5518652"/>
              <a:gd name="connsiteY7-488" fmla="*/ 4965550 h 4970628"/>
              <a:gd name="connsiteX8-489" fmla="*/ 993408 w 5518652"/>
              <a:gd name="connsiteY8-490" fmla="*/ 4914750 h 4970628"/>
              <a:gd name="connsiteX9-491" fmla="*/ 91440 w 5518652"/>
              <a:gd name="connsiteY9-492" fmla="*/ 4256622 h 4970628"/>
              <a:gd name="connsiteX10-493" fmla="*/ 0 w 5518652"/>
              <a:gd name="connsiteY10-494" fmla="*/ 1502284 h 4970628"/>
              <a:gd name="connsiteX0-495" fmla="*/ 0 w 5518652"/>
              <a:gd name="connsiteY0-496" fmla="*/ 1502284 h 4970628"/>
              <a:gd name="connsiteX1-497" fmla="*/ 566688 w 5518652"/>
              <a:gd name="connsiteY1-498" fmla="*/ 244716 h 4970628"/>
              <a:gd name="connsiteX2-499" fmla="*/ 3588752 w 5518652"/>
              <a:gd name="connsiteY2-500" fmla="*/ 51676 h 4970628"/>
              <a:gd name="connsiteX3-501" fmla="*/ 4844447 w 5518652"/>
              <a:gd name="connsiteY3-502" fmla="*/ 97842 h 4970628"/>
              <a:gd name="connsiteX4-503" fmla="*/ 5200833 w 5518652"/>
              <a:gd name="connsiteY4-504" fmla="*/ 338096 h 4970628"/>
              <a:gd name="connsiteX5-505" fmla="*/ 5384800 w 5518652"/>
              <a:gd name="connsiteY5-506" fmla="*/ 963804 h 4970628"/>
              <a:gd name="connsiteX6-507" fmla="*/ 5486400 w 5518652"/>
              <a:gd name="connsiteY6-508" fmla="*/ 3931502 h 4970628"/>
              <a:gd name="connsiteX7-509" fmla="*/ 4543792 w 5518652"/>
              <a:gd name="connsiteY7-510" fmla="*/ 4965550 h 4970628"/>
              <a:gd name="connsiteX8-511" fmla="*/ 993408 w 5518652"/>
              <a:gd name="connsiteY8-512" fmla="*/ 4914750 h 4970628"/>
              <a:gd name="connsiteX9-513" fmla="*/ 91440 w 5518652"/>
              <a:gd name="connsiteY9-514" fmla="*/ 4256622 h 4970628"/>
              <a:gd name="connsiteX10-515" fmla="*/ 0 w 5518652"/>
              <a:gd name="connsiteY10-516" fmla="*/ 1502284 h 4970628"/>
              <a:gd name="connsiteX0-517" fmla="*/ 0 w 5527344"/>
              <a:gd name="connsiteY0-518" fmla="*/ 1502284 h 4970628"/>
              <a:gd name="connsiteX1-519" fmla="*/ 566688 w 5527344"/>
              <a:gd name="connsiteY1-520" fmla="*/ 244716 h 4970628"/>
              <a:gd name="connsiteX2-521" fmla="*/ 3588752 w 5527344"/>
              <a:gd name="connsiteY2-522" fmla="*/ 51676 h 4970628"/>
              <a:gd name="connsiteX3-523" fmla="*/ 4844447 w 5527344"/>
              <a:gd name="connsiteY3-524" fmla="*/ 97842 h 4970628"/>
              <a:gd name="connsiteX4-525" fmla="*/ 5200833 w 5527344"/>
              <a:gd name="connsiteY4-526" fmla="*/ 338096 h 4970628"/>
              <a:gd name="connsiteX5-527" fmla="*/ 5431768 w 5527344"/>
              <a:gd name="connsiteY5-528" fmla="*/ 961228 h 4970628"/>
              <a:gd name="connsiteX6-529" fmla="*/ 5486400 w 5527344"/>
              <a:gd name="connsiteY6-530" fmla="*/ 3931502 h 4970628"/>
              <a:gd name="connsiteX7-531" fmla="*/ 4543792 w 5527344"/>
              <a:gd name="connsiteY7-532" fmla="*/ 4965550 h 4970628"/>
              <a:gd name="connsiteX8-533" fmla="*/ 993408 w 5527344"/>
              <a:gd name="connsiteY8-534" fmla="*/ 4914750 h 4970628"/>
              <a:gd name="connsiteX9-535" fmla="*/ 91440 w 5527344"/>
              <a:gd name="connsiteY9-536" fmla="*/ 4256622 h 4970628"/>
              <a:gd name="connsiteX10-537" fmla="*/ 0 w 5527344"/>
              <a:gd name="connsiteY10-538" fmla="*/ 1502284 h 4970628"/>
              <a:gd name="connsiteX0-539" fmla="*/ 0 w 5527344"/>
              <a:gd name="connsiteY0-540" fmla="*/ 1502284 h 4970628"/>
              <a:gd name="connsiteX1-541" fmla="*/ 566688 w 5527344"/>
              <a:gd name="connsiteY1-542" fmla="*/ 244716 h 4970628"/>
              <a:gd name="connsiteX2-543" fmla="*/ 3588752 w 5527344"/>
              <a:gd name="connsiteY2-544" fmla="*/ 51676 h 4970628"/>
              <a:gd name="connsiteX3-545" fmla="*/ 4844447 w 5527344"/>
              <a:gd name="connsiteY3-546" fmla="*/ 97842 h 4970628"/>
              <a:gd name="connsiteX4-547" fmla="*/ 5200833 w 5527344"/>
              <a:gd name="connsiteY4-548" fmla="*/ 338096 h 4970628"/>
              <a:gd name="connsiteX5-549" fmla="*/ 5431768 w 5527344"/>
              <a:gd name="connsiteY5-550" fmla="*/ 961228 h 4970628"/>
              <a:gd name="connsiteX6-551" fmla="*/ 5486400 w 5527344"/>
              <a:gd name="connsiteY6-552" fmla="*/ 3931502 h 4970628"/>
              <a:gd name="connsiteX7-553" fmla="*/ 5096212 w 5527344"/>
              <a:gd name="connsiteY7-554" fmla="*/ 4726027 h 4970628"/>
              <a:gd name="connsiteX8-555" fmla="*/ 4543792 w 5527344"/>
              <a:gd name="connsiteY8-556" fmla="*/ 4965550 h 4970628"/>
              <a:gd name="connsiteX9-557" fmla="*/ 993408 w 5527344"/>
              <a:gd name="connsiteY9-558" fmla="*/ 4914750 h 4970628"/>
              <a:gd name="connsiteX10-559" fmla="*/ 91440 w 5527344"/>
              <a:gd name="connsiteY10-560" fmla="*/ 4256622 h 4970628"/>
              <a:gd name="connsiteX11" fmla="*/ 0 w 5527344"/>
              <a:gd name="connsiteY11" fmla="*/ 1502284 h 4970628"/>
              <a:gd name="connsiteX0-561" fmla="*/ 0 w 5527344"/>
              <a:gd name="connsiteY0-562" fmla="*/ 1502284 h 4978129"/>
              <a:gd name="connsiteX1-563" fmla="*/ 566688 w 5527344"/>
              <a:gd name="connsiteY1-564" fmla="*/ 244716 h 4978129"/>
              <a:gd name="connsiteX2-565" fmla="*/ 3588752 w 5527344"/>
              <a:gd name="connsiteY2-566" fmla="*/ 51676 h 4978129"/>
              <a:gd name="connsiteX3-567" fmla="*/ 4844447 w 5527344"/>
              <a:gd name="connsiteY3-568" fmla="*/ 97842 h 4978129"/>
              <a:gd name="connsiteX4-569" fmla="*/ 5200833 w 5527344"/>
              <a:gd name="connsiteY4-570" fmla="*/ 338096 h 4978129"/>
              <a:gd name="connsiteX5-571" fmla="*/ 5431768 w 5527344"/>
              <a:gd name="connsiteY5-572" fmla="*/ 961228 h 4978129"/>
              <a:gd name="connsiteX6-573" fmla="*/ 5486400 w 5527344"/>
              <a:gd name="connsiteY6-574" fmla="*/ 3931502 h 4978129"/>
              <a:gd name="connsiteX7-575" fmla="*/ 5096212 w 5527344"/>
              <a:gd name="connsiteY7-576" fmla="*/ 4726027 h 4978129"/>
              <a:gd name="connsiteX8-577" fmla="*/ 4402887 w 5527344"/>
              <a:gd name="connsiteY8-578" fmla="*/ 4973276 h 4978129"/>
              <a:gd name="connsiteX9-579" fmla="*/ 993408 w 5527344"/>
              <a:gd name="connsiteY9-580" fmla="*/ 4914750 h 4978129"/>
              <a:gd name="connsiteX10-581" fmla="*/ 91440 w 5527344"/>
              <a:gd name="connsiteY10-582" fmla="*/ 4256622 h 4978129"/>
              <a:gd name="connsiteX11-583" fmla="*/ 0 w 5527344"/>
              <a:gd name="connsiteY11-584" fmla="*/ 1502284 h 4978129"/>
              <a:gd name="connsiteX0-585" fmla="*/ 0 w 5527344"/>
              <a:gd name="connsiteY0-586" fmla="*/ 1502284 h 5002768"/>
              <a:gd name="connsiteX1-587" fmla="*/ 566688 w 5527344"/>
              <a:gd name="connsiteY1-588" fmla="*/ 244716 h 5002768"/>
              <a:gd name="connsiteX2-589" fmla="*/ 3588752 w 5527344"/>
              <a:gd name="connsiteY2-590" fmla="*/ 51676 h 5002768"/>
              <a:gd name="connsiteX3-591" fmla="*/ 4844447 w 5527344"/>
              <a:gd name="connsiteY3-592" fmla="*/ 97842 h 5002768"/>
              <a:gd name="connsiteX4-593" fmla="*/ 5200833 w 5527344"/>
              <a:gd name="connsiteY4-594" fmla="*/ 338096 h 5002768"/>
              <a:gd name="connsiteX5-595" fmla="*/ 5431768 w 5527344"/>
              <a:gd name="connsiteY5-596" fmla="*/ 961228 h 5002768"/>
              <a:gd name="connsiteX6-597" fmla="*/ 5486400 w 5527344"/>
              <a:gd name="connsiteY6-598" fmla="*/ 3931502 h 5002768"/>
              <a:gd name="connsiteX7-599" fmla="*/ 5096212 w 5527344"/>
              <a:gd name="connsiteY7-600" fmla="*/ 4726027 h 5002768"/>
              <a:gd name="connsiteX8-601" fmla="*/ 4402887 w 5527344"/>
              <a:gd name="connsiteY8-602" fmla="*/ 4973276 h 5002768"/>
              <a:gd name="connsiteX9-603" fmla="*/ 993408 w 5527344"/>
              <a:gd name="connsiteY9-604" fmla="*/ 4914750 h 5002768"/>
              <a:gd name="connsiteX10-605" fmla="*/ 91440 w 5527344"/>
              <a:gd name="connsiteY10-606" fmla="*/ 4256622 h 5002768"/>
              <a:gd name="connsiteX11-607" fmla="*/ 0 w 5527344"/>
              <a:gd name="connsiteY11-608" fmla="*/ 1502284 h 5002768"/>
              <a:gd name="connsiteX0-609" fmla="*/ 0 w 5527344"/>
              <a:gd name="connsiteY0-610" fmla="*/ 1502284 h 5031470"/>
              <a:gd name="connsiteX1-611" fmla="*/ 566688 w 5527344"/>
              <a:gd name="connsiteY1-612" fmla="*/ 244716 h 5031470"/>
              <a:gd name="connsiteX2-613" fmla="*/ 3588752 w 5527344"/>
              <a:gd name="connsiteY2-614" fmla="*/ 51676 h 5031470"/>
              <a:gd name="connsiteX3-615" fmla="*/ 4844447 w 5527344"/>
              <a:gd name="connsiteY3-616" fmla="*/ 97842 h 5031470"/>
              <a:gd name="connsiteX4-617" fmla="*/ 5200833 w 5527344"/>
              <a:gd name="connsiteY4-618" fmla="*/ 338096 h 5031470"/>
              <a:gd name="connsiteX5-619" fmla="*/ 5431768 w 5527344"/>
              <a:gd name="connsiteY5-620" fmla="*/ 961228 h 5031470"/>
              <a:gd name="connsiteX6-621" fmla="*/ 5486400 w 5527344"/>
              <a:gd name="connsiteY6-622" fmla="*/ 3931502 h 5031470"/>
              <a:gd name="connsiteX7-623" fmla="*/ 5096212 w 5527344"/>
              <a:gd name="connsiteY7-624" fmla="*/ 4726027 h 5031470"/>
              <a:gd name="connsiteX8-625" fmla="*/ 4402887 w 5527344"/>
              <a:gd name="connsiteY8-626" fmla="*/ 4973276 h 5031470"/>
              <a:gd name="connsiteX9-627" fmla="*/ 1970768 w 5527344"/>
              <a:gd name="connsiteY9-628" fmla="*/ 5029751 h 5031470"/>
              <a:gd name="connsiteX10-629" fmla="*/ 993408 w 5527344"/>
              <a:gd name="connsiteY10-630" fmla="*/ 4914750 h 5031470"/>
              <a:gd name="connsiteX11-631" fmla="*/ 91440 w 5527344"/>
              <a:gd name="connsiteY11-632" fmla="*/ 4256622 h 5031470"/>
              <a:gd name="connsiteX12" fmla="*/ 0 w 5527344"/>
              <a:gd name="connsiteY12" fmla="*/ 1502284 h 50314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61" y="connsiteY9-362"/>
              </a:cxn>
              <a:cxn ang="0">
                <a:pos x="connsiteX10-383" y="connsiteY10-384"/>
              </a:cxn>
              <a:cxn ang="0">
                <a:pos x="connsiteX11-583" y="connsiteY11-584"/>
              </a:cxn>
              <a:cxn ang="0">
                <a:pos x="connsiteX12" y="connsiteY12"/>
              </a:cxn>
            </a:cxnLst>
            <a:rect l="l" t="t" r="r" b="b"/>
            <a:pathLst>
              <a:path w="5527344" h="5031470">
                <a:moveTo>
                  <a:pt x="0" y="1502284"/>
                </a:moveTo>
                <a:cubicBezTo>
                  <a:pt x="0" y="1060253"/>
                  <a:pt x="124657" y="244716"/>
                  <a:pt x="566688" y="244716"/>
                </a:cubicBezTo>
                <a:cubicBezTo>
                  <a:pt x="1282789" y="92316"/>
                  <a:pt x="2344331" y="102476"/>
                  <a:pt x="3588752" y="51676"/>
                </a:cubicBezTo>
                <a:cubicBezTo>
                  <a:pt x="4266464" y="56376"/>
                  <a:pt x="4530383" y="-94093"/>
                  <a:pt x="4844447" y="97842"/>
                </a:cubicBezTo>
                <a:cubicBezTo>
                  <a:pt x="5085994" y="135121"/>
                  <a:pt x="5096858" y="111391"/>
                  <a:pt x="5200833" y="338096"/>
                </a:cubicBezTo>
                <a:cubicBezTo>
                  <a:pt x="5381040" y="479177"/>
                  <a:pt x="5333555" y="353157"/>
                  <a:pt x="5431768" y="961228"/>
                </a:cubicBezTo>
                <a:cubicBezTo>
                  <a:pt x="5489341" y="1919981"/>
                  <a:pt x="5581227" y="3409629"/>
                  <a:pt x="5486400" y="3931502"/>
                </a:cubicBezTo>
                <a:cubicBezTo>
                  <a:pt x="5389377" y="4561222"/>
                  <a:pt x="5253313" y="4553686"/>
                  <a:pt x="5096212" y="4726027"/>
                </a:cubicBezTo>
                <a:cubicBezTo>
                  <a:pt x="4939111" y="4898368"/>
                  <a:pt x="4907424" y="4940520"/>
                  <a:pt x="4402887" y="4973276"/>
                </a:cubicBezTo>
                <a:cubicBezTo>
                  <a:pt x="3898350" y="5006032"/>
                  <a:pt x="2539014" y="5039505"/>
                  <a:pt x="1970768" y="5029751"/>
                </a:cubicBezTo>
                <a:cubicBezTo>
                  <a:pt x="1402522" y="5019997"/>
                  <a:pt x="1323000" y="5025740"/>
                  <a:pt x="993408" y="4914750"/>
                </a:cubicBezTo>
                <a:cubicBezTo>
                  <a:pt x="358337" y="4935070"/>
                  <a:pt x="91440" y="4698653"/>
                  <a:pt x="91440" y="4256622"/>
                </a:cubicBezTo>
                <a:cubicBezTo>
                  <a:pt x="91440" y="3189496"/>
                  <a:pt x="0" y="2569410"/>
                  <a:pt x="0" y="1502284"/>
                </a:cubicBezTo>
                <a:close/>
              </a:path>
            </a:pathLst>
          </a:custGeom>
          <a:solidFill>
            <a:schemeClr val="bg1">
              <a:alpha val="93000"/>
            </a:scheme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Rectangle 3"/>
          <p:cNvSpPr/>
          <p:nvPr/>
        </p:nvSpPr>
        <p:spPr>
          <a:xfrm>
            <a:off x="457201" y="2688276"/>
            <a:ext cx="11068492" cy="1107996"/>
          </a:xfrm>
          <a:prstGeom prst="rect">
            <a:avLst/>
          </a:prstGeom>
        </p:spPr>
        <p:txBody>
          <a:bodyPr wrap="square">
            <a:spAutoFit/>
          </a:bodyPr>
          <a:lstStyle/>
          <a:p>
            <a:pPr lvl="0" algn="just">
              <a:defRPr/>
            </a:pP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Có</a:t>
            </a: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chỗ</a:t>
            </a:r>
            <a:r>
              <a:rPr lang="en-US" sz="3300" i="1" dirty="0">
                <a:solidFill>
                  <a:srgbClr val="FF0000"/>
                </a:solidFill>
                <a:latin typeface="Cambria" panose="02040503050406030204" pitchFamily="18" charset="0"/>
                <a:ea typeface="Cambria" panose="02040503050406030204" pitchFamily="18" charset="0"/>
              </a:rPr>
              <a:t>/</a:t>
            </a: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đảo</a:t>
            </a:r>
            <a:r>
              <a:rPr lang="en-US" sz="3300" i="1" dirty="0">
                <a:latin typeface="Cambria" panose="02040503050406030204" pitchFamily="18" charset="0"/>
                <a:ea typeface="Cambria" panose="02040503050406030204" pitchFamily="18" charset="0"/>
              </a:rPr>
              <a:t> </a:t>
            </a:r>
            <a:r>
              <a:rPr lang="en-US" sz="3300" b="1" i="1" dirty="0" err="1">
                <a:latin typeface="Cambria" panose="02040503050406030204" pitchFamily="18" charset="0"/>
                <a:ea typeface="Cambria" panose="02040503050406030204" pitchFamily="18" charset="0"/>
              </a:rPr>
              <a:t>dàn</a:t>
            </a:r>
            <a:r>
              <a:rPr lang="en-US" sz="3300" b="1" i="1" dirty="0">
                <a:latin typeface="Cambria" panose="02040503050406030204" pitchFamily="18" charset="0"/>
                <a:ea typeface="Cambria" panose="02040503050406030204" pitchFamily="18" charset="0"/>
              </a:rPr>
              <a:t> </a:t>
            </a:r>
            <a:r>
              <a:rPr lang="en-US" sz="3300" b="1" i="1" dirty="0" err="1">
                <a:latin typeface="Cambria" panose="02040503050406030204" pitchFamily="18" charset="0"/>
                <a:ea typeface="Cambria" panose="02040503050406030204" pitchFamily="18" charset="0"/>
              </a:rPr>
              <a:t>ra</a:t>
            </a:r>
            <a:r>
              <a:rPr lang="en-US" sz="3300" b="1" i="1" dirty="0">
                <a:latin typeface="Cambria" panose="02040503050406030204" pitchFamily="18" charset="0"/>
                <a:ea typeface="Cambria" panose="02040503050406030204" pitchFamily="18" charset="0"/>
              </a:rPr>
              <a:t> </a:t>
            </a:r>
            <a:r>
              <a:rPr lang="en-US" sz="3300" b="1" i="1" dirty="0" err="1">
                <a:latin typeface="Cambria" panose="02040503050406030204" pitchFamily="18" charset="0"/>
                <a:ea typeface="Cambria" panose="02040503050406030204" pitchFamily="18" charset="0"/>
              </a:rPr>
              <a:t>thưa</a:t>
            </a:r>
            <a:r>
              <a:rPr lang="en-US" sz="3300" b="1" i="1" dirty="0">
                <a:latin typeface="Cambria" panose="02040503050406030204" pitchFamily="18" charset="0"/>
                <a:ea typeface="Cambria" panose="02040503050406030204" pitchFamily="18" charset="0"/>
              </a:rPr>
              <a:t> </a:t>
            </a:r>
            <a:r>
              <a:rPr lang="en-US" sz="3300" b="1" i="1" dirty="0" err="1">
                <a:latin typeface="Cambria" panose="02040503050406030204" pitchFamily="18" charset="0"/>
                <a:ea typeface="Cambria" panose="02040503050406030204" pitchFamily="18" charset="0"/>
              </a:rPr>
              <a:t>thớt</a:t>
            </a:r>
            <a:r>
              <a:rPr lang="en-US" sz="3300" i="1" dirty="0">
                <a:latin typeface="Cambria" panose="02040503050406030204" pitchFamily="18" charset="0"/>
                <a:ea typeface="Cambria" panose="02040503050406030204" pitchFamily="18" charset="0"/>
              </a:rPr>
              <a:t>,</a:t>
            </a:r>
            <a:r>
              <a:rPr lang="en-US" sz="3300" i="1" dirty="0">
                <a:solidFill>
                  <a:srgbClr val="FF0000"/>
                </a:solidFill>
                <a:latin typeface="Cambria" panose="02040503050406030204" pitchFamily="18" charset="0"/>
                <a:ea typeface="Cambria" panose="02040503050406030204" pitchFamily="18" charset="0"/>
              </a:rPr>
              <a:t>/</a:t>
            </a: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hòn</a:t>
            </a: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này</a:t>
            </a: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với</a:t>
            </a: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hòn</a:t>
            </a:r>
            <a:r>
              <a:rPr lang="en-US" sz="3300" i="1" dirty="0">
                <a:latin typeface="Cambria" panose="02040503050406030204" pitchFamily="18" charset="0"/>
                <a:ea typeface="Cambria" panose="02040503050406030204" pitchFamily="18" charset="0"/>
              </a:rPr>
              <a:t> kia </a:t>
            </a:r>
            <a:r>
              <a:rPr lang="en-US" sz="3300" i="1" dirty="0" err="1">
                <a:latin typeface="Cambria" panose="02040503050406030204" pitchFamily="18" charset="0"/>
                <a:ea typeface="Cambria" panose="02040503050406030204" pitchFamily="18" charset="0"/>
              </a:rPr>
              <a:t>biệt</a:t>
            </a: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lập</a:t>
            </a:r>
            <a:r>
              <a:rPr lang="en-US" sz="3300" i="1" dirty="0">
                <a:latin typeface="Cambria" panose="02040503050406030204" pitchFamily="18" charset="0"/>
                <a:ea typeface="Cambria" panose="02040503050406030204" pitchFamily="18" charset="0"/>
              </a:rPr>
              <a:t>,</a:t>
            </a:r>
            <a:r>
              <a:rPr lang="en-US" sz="3300" i="1" dirty="0">
                <a:solidFill>
                  <a:srgbClr val="FF0000"/>
                </a:solidFill>
                <a:latin typeface="Cambria" panose="02040503050406030204" pitchFamily="18" charset="0"/>
                <a:ea typeface="Cambria" panose="02040503050406030204" pitchFamily="18" charset="0"/>
              </a:rPr>
              <a:t>/</a:t>
            </a: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xa</a:t>
            </a: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trông</a:t>
            </a: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như</a:t>
            </a: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quân</a:t>
            </a: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cơ</a:t>
            </a:r>
            <a:r>
              <a:rPr lang="en-US" sz="3300" i="1" dirty="0">
                <a:latin typeface="Cambria" panose="02040503050406030204" pitchFamily="18" charset="0"/>
                <a:ea typeface="Cambria" panose="02040503050406030204" pitchFamily="18" charset="0"/>
              </a:rPr>
              <a:t> </a:t>
            </a:r>
            <a:r>
              <a:rPr lang="en-US" sz="3300" b="1" i="1" dirty="0" err="1">
                <a:latin typeface="Cambria" panose="02040503050406030204" pitchFamily="18" charset="0"/>
                <a:ea typeface="Cambria" panose="02040503050406030204" pitchFamily="18" charset="0"/>
              </a:rPr>
              <a:t>bày</a:t>
            </a:r>
            <a:r>
              <a:rPr lang="en-US" sz="3300" b="1" i="1" dirty="0">
                <a:latin typeface="Cambria" panose="02040503050406030204" pitchFamily="18" charset="0"/>
                <a:ea typeface="Cambria" panose="02040503050406030204" pitchFamily="18" charset="0"/>
              </a:rPr>
              <a:t> chon von </a:t>
            </a:r>
            <a:r>
              <a:rPr lang="en-US" sz="3300" i="1" dirty="0" err="1">
                <a:latin typeface="Cambria" panose="02040503050406030204" pitchFamily="18" charset="0"/>
                <a:ea typeface="Cambria" panose="02040503050406030204" pitchFamily="18" charset="0"/>
              </a:rPr>
              <a:t>trên</a:t>
            </a: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mặt</a:t>
            </a:r>
            <a:r>
              <a:rPr lang="en-US" sz="3300" i="1" dirty="0">
                <a:latin typeface="Cambria" panose="02040503050406030204" pitchFamily="18" charset="0"/>
                <a:ea typeface="Cambria" panose="02040503050406030204" pitchFamily="18" charset="0"/>
              </a:rPr>
              <a:t> </a:t>
            </a:r>
            <a:r>
              <a:rPr lang="en-US" sz="3300" i="1" dirty="0" err="1">
                <a:latin typeface="Cambria" panose="02040503050406030204" pitchFamily="18" charset="0"/>
                <a:ea typeface="Cambria" panose="02040503050406030204" pitchFamily="18" charset="0"/>
              </a:rPr>
              <a:t>biển</a:t>
            </a:r>
            <a:r>
              <a:rPr lang="en-US" sz="3300" i="1" dirty="0">
                <a:latin typeface="Cambria" panose="02040503050406030204" pitchFamily="18" charset="0"/>
                <a:ea typeface="Cambria" panose="02040503050406030204" pitchFamily="18" charset="0"/>
              </a:rPr>
              <a:t>.” </a:t>
            </a:r>
            <a:r>
              <a:rPr lang="en-US" sz="3300" i="1" dirty="0">
                <a:solidFill>
                  <a:srgbClr val="FF0000"/>
                </a:solidFill>
                <a:latin typeface="Cambria" panose="02040503050406030204" pitchFamily="18" charset="0"/>
                <a:ea typeface="Cambria" panose="02040503050406030204" pitchFamily="18" charset="0"/>
              </a:rPr>
              <a:t>//</a:t>
            </a:r>
            <a:endParaRPr kumimoji="0" lang="vi-VN" sz="33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图片 5" descr="黑暗里有星球&#10;&#10;中度可信度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4074" t="31111" r="4074" b="33102"/>
          <a:stretch>
            <a:fillRect/>
          </a:stretch>
        </p:blipFill>
        <p:spPr>
          <a:xfrm>
            <a:off x="2078604" y="-416017"/>
            <a:ext cx="8116789" cy="3318082"/>
          </a:xfrm>
          <a:prstGeom prst="rect">
            <a:avLst/>
          </a:prstGeom>
        </p:spPr>
      </p:pic>
      <p:sp>
        <p:nvSpPr>
          <p:cNvPr id="6" name="Rectangle 5"/>
          <p:cNvSpPr/>
          <p:nvPr/>
        </p:nvSpPr>
        <p:spPr>
          <a:xfrm>
            <a:off x="2842750" y="626784"/>
            <a:ext cx="6747087" cy="10147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a:t>
            </a:r>
            <a:r>
              <a:rPr kumimoji="0" lang="en-US" sz="60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0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vi-VN" sz="60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câu dài:</a:t>
            </a:r>
            <a:endParaRPr kumimoji="0" lang="en-US" sz="60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F0D16870-5ABF-D6FA-D2DF-284C4DF63438}"/>
              </a:ext>
            </a:extLst>
          </p:cNvPr>
          <p:cNvSpPr/>
          <p:nvPr/>
        </p:nvSpPr>
        <p:spPr>
          <a:xfrm>
            <a:off x="520996" y="4070508"/>
            <a:ext cx="11068492" cy="1815882"/>
          </a:xfrm>
          <a:prstGeom prst="rect">
            <a:avLst/>
          </a:prstGeom>
        </p:spPr>
        <p:txBody>
          <a:bodyPr wrap="square">
            <a:spAutoFit/>
          </a:bodyPr>
          <a:lstStyle/>
          <a:p>
            <a:pPr lvl="0" algn="just">
              <a:defRPr/>
            </a:pP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Có</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hòn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trông</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như</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đôi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gà</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đang</a:t>
            </a:r>
            <a:r>
              <a:rPr lang="en-US" sz="2800"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xòe</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cánh</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chọi</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nhau</a:t>
            </a:r>
            <a:r>
              <a:rPr lang="en-US" sz="2800" b="1"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trên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mặt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nước</a:t>
            </a:r>
            <a:r>
              <a:rPr lang="en-US" sz="2800" i="1" dirty="0">
                <a:solidFill>
                  <a:srgbClr val="FF0000"/>
                </a:solidFill>
                <a:latin typeface="Cambria" panose="02040503050406030204" pitchFamily="18" charset="0"/>
                <a:ea typeface="Cambria" panose="02040503050406030204" pitchFamily="18" charset="0"/>
              </a:rPr>
              <a: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hòn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Gà</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Chọi</a:t>
            </a:r>
            <a:r>
              <a:rPr lang="en-US" sz="2800" i="1" dirty="0">
                <a:latin typeface="Cambria" panose="02040503050406030204" pitchFamily="18" charset="0"/>
                <a:ea typeface="Cambria" panose="02040503050406030204" pitchFamily="18" charset="0"/>
              </a:rPr>
              <a:t>);</a:t>
            </a:r>
            <a:r>
              <a:rPr lang="en-US" sz="2800" i="1" dirty="0">
                <a:solidFill>
                  <a:srgbClr val="FF0000"/>
                </a:solidFill>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có</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hòn</a:t>
            </a:r>
            <a:r>
              <a:rPr lang="en-US" sz="2800"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bề</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thế</a:t>
            </a:r>
            <a:r>
              <a:rPr lang="en-US" sz="2800" b="1"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như</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mái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nhà</a:t>
            </a:r>
            <a:r>
              <a:rPr lang="en-US" sz="2800" i="1" dirty="0">
                <a:solidFill>
                  <a:srgbClr val="FF0000"/>
                </a:solidFill>
                <a:latin typeface="Cambria" panose="02040503050406030204" pitchFamily="18" charset="0"/>
                <a:ea typeface="Cambria" panose="02040503050406030204" pitchFamily="18" charset="0"/>
              </a:rPr>
              <a: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hòn</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Mái</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Nhà</a:t>
            </a:r>
            <a:r>
              <a:rPr lang="en-US" sz="2800" i="1" dirty="0">
                <a:latin typeface="Cambria" panose="02040503050406030204" pitchFamily="18" charset="0"/>
                <a:ea typeface="Cambria" panose="02040503050406030204" pitchFamily="18" charset="0"/>
              </a:rPr>
              <a:t>);</a:t>
            </a:r>
            <a:r>
              <a:rPr lang="en-US" sz="2800" i="1" dirty="0">
                <a:solidFill>
                  <a:srgbClr val="FF0000"/>
                </a:solidFill>
                <a:latin typeface="Cambria" panose="02040503050406030204" pitchFamily="18" charset="0"/>
                <a:ea typeface="Cambria" panose="02040503050406030204" pitchFamily="18" charset="0"/>
              </a:rPr>
              <a: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có</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hòn</a:t>
            </a:r>
            <a:r>
              <a:rPr lang="en-US" sz="2800" i="1" dirty="0">
                <a:solidFill>
                  <a:srgbClr val="FF0000"/>
                </a:solidFill>
                <a:latin typeface="Cambria" panose="02040503050406030204" pitchFamily="18" charset="0"/>
                <a:ea typeface="Cambria" panose="02040503050406030204" pitchFamily="18" charset="0"/>
              </a:rPr>
              <a:t>/</a:t>
            </a:r>
            <a:r>
              <a:rPr lang="en-US" sz="2800"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chông</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chênh</a:t>
            </a:r>
            <a:r>
              <a:rPr lang="en-US" sz="2800" b="1"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như</a:t>
            </a:r>
            <a:r>
              <a:rPr lang="en-US" sz="2800" i="1" dirty="0">
                <a:latin typeface="Cambria" panose="02040503050406030204" pitchFamily="18" charset="0"/>
                <a:ea typeface="Cambria" panose="02040503050406030204" pitchFamily="18" charset="0"/>
              </a:rPr>
              <a:t> </a:t>
            </a:r>
            <a:r>
              <a:rPr lang="en-US" sz="2800" b="1" i="1" dirty="0">
                <a:latin typeface="Cambria" panose="02040503050406030204" pitchFamily="18" charset="0"/>
                <a:ea typeface="Cambria" panose="02040503050406030204" pitchFamily="18" charset="0"/>
              </a:rPr>
              <a:t>con </a:t>
            </a:r>
            <a:r>
              <a:rPr lang="en-US" sz="2800" b="1" i="1" dirty="0" err="1">
                <a:latin typeface="Cambria" panose="02040503050406030204" pitchFamily="18" charset="0"/>
                <a:ea typeface="Cambria" panose="02040503050406030204" pitchFamily="18" charset="0"/>
              </a:rPr>
              <a:t>cóc</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ngồi</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bờ</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giếng</a:t>
            </a:r>
            <a:r>
              <a:rPr lang="en-US" sz="2800" i="1" dirty="0">
                <a:solidFill>
                  <a:srgbClr val="FF0000"/>
                </a:solidFill>
                <a:latin typeface="Cambria" panose="02040503050406030204" pitchFamily="18" charset="0"/>
                <a:ea typeface="Cambria" panose="02040503050406030204" pitchFamily="18" charset="0"/>
              </a:rPr>
              <a: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hòn</a:t>
            </a:r>
            <a:r>
              <a:rPr lang="en-US" sz="2800" i="1" dirty="0">
                <a:latin typeface="Cambria" panose="02040503050406030204" pitchFamily="18" charset="0"/>
                <a:ea typeface="Cambria" panose="02040503050406030204" pitchFamily="18" charset="0"/>
              </a:rPr>
              <a:t> </a:t>
            </a:r>
            <a:r>
              <a:rPr lang="en-US" sz="2800" b="1" i="1" dirty="0">
                <a:latin typeface="Cambria" panose="02040503050406030204" pitchFamily="18" charset="0"/>
                <a:ea typeface="Cambria" panose="02040503050406030204" pitchFamily="18" charset="0"/>
              </a:rPr>
              <a:t>Con </a:t>
            </a:r>
            <a:r>
              <a:rPr lang="en-US" sz="2800" b="1" i="1" dirty="0" err="1">
                <a:latin typeface="Cambria" panose="02040503050406030204" pitchFamily="18" charset="0"/>
                <a:ea typeface="Cambria" panose="02040503050406030204" pitchFamily="18" charset="0"/>
              </a:rPr>
              <a:t>Cóc</a:t>
            </a:r>
            <a:r>
              <a:rPr lang="en-US" sz="2800" i="1" dirty="0">
                <a:latin typeface="Cambria" panose="02040503050406030204" pitchFamily="18" charset="0"/>
                <a:ea typeface="Cambria" panose="02040503050406030204" pitchFamily="18" charset="0"/>
              </a:rPr>
              <a:t>),</a:t>
            </a:r>
            <a:r>
              <a:rPr lang="en-US" sz="2800" i="1" dirty="0">
                <a:solidFill>
                  <a:srgbClr val="FF0000"/>
                </a:solidFill>
                <a:latin typeface="Cambria" panose="02040503050406030204" pitchFamily="18" charset="0"/>
                <a:ea typeface="Cambria" panose="02040503050406030204" pitchFamily="18" charset="0"/>
              </a:rPr>
              <a: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có</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hòn</a:t>
            </a:r>
            <a:r>
              <a:rPr lang="en-US" sz="2800" i="1" dirty="0">
                <a:solidFill>
                  <a:srgbClr val="FF0000"/>
                </a:solidFill>
                <a:latin typeface="Cambria" panose="02040503050406030204" pitchFamily="18" charset="0"/>
                <a:ea typeface="Cambria" panose="02040503050406030204" pitchFamily="18" charset="0"/>
              </a:rPr>
              <a:t>/</a:t>
            </a:r>
            <a:r>
              <a:rPr lang="en-US" sz="2800" i="1" dirty="0">
                <a:latin typeface="Cambria" panose="02040503050406030204" pitchFamily="18" charset="0"/>
                <a:ea typeface="Cambria" panose="02040503050406030204" pitchFamily="18" charset="0"/>
              </a:rPr>
              <a:t> </a:t>
            </a:r>
            <a:r>
              <a:rPr lang="en-US" sz="2800" i="1" dirty="0" err="1">
                <a:latin typeface="Cambria" panose="02040503050406030204" pitchFamily="18" charset="0"/>
                <a:ea typeface="Cambria" panose="02040503050406030204" pitchFamily="18" charset="0"/>
              </a:rPr>
              <a:t>như</a:t>
            </a:r>
            <a:r>
              <a:rPr lang="en-US" sz="2800"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ông</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lão</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trầm</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tĩnh</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ngồi</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câu</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cá</a:t>
            </a:r>
            <a:r>
              <a:rPr lang="en-US" sz="2800" i="1" dirty="0">
                <a:solidFill>
                  <a:srgbClr val="FF0000"/>
                </a:solidFill>
                <a:latin typeface="Cambria" panose="02040503050406030204" pitchFamily="18" charset="0"/>
                <a:ea typeface="Cambria" panose="02040503050406030204" pitchFamily="18" charset="0"/>
              </a:rPr>
              <a:t>/ </a:t>
            </a:r>
            <a:r>
              <a:rPr lang="en-US" sz="2800" i="1" dirty="0">
                <a:latin typeface="Cambria" panose="02040503050406030204" pitchFamily="18" charset="0"/>
                <a:ea typeface="Cambria" panose="02040503050406030204" pitchFamily="18" charset="0"/>
              </a:rPr>
              <a:t>(</a:t>
            </a:r>
            <a:r>
              <a:rPr lang="en-US" sz="2800" i="1" dirty="0" err="1">
                <a:latin typeface="Cambria" panose="02040503050406030204" pitchFamily="18" charset="0"/>
                <a:ea typeface="Cambria" panose="02040503050406030204" pitchFamily="18" charset="0"/>
              </a:rPr>
              <a:t>hòn</a:t>
            </a:r>
            <a:r>
              <a:rPr lang="en-US" sz="2800"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Ông</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Lã</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Vọng</a:t>
            </a:r>
            <a:r>
              <a:rPr lang="en-US" sz="2800" i="1" dirty="0">
                <a:latin typeface="Cambria" panose="02040503050406030204" pitchFamily="18" charset="0"/>
                <a:ea typeface="Cambria" panose="02040503050406030204" pitchFamily="18" charset="0"/>
              </a:rPr>
              <a:t>)</a:t>
            </a:r>
            <a:r>
              <a:rPr lang="en-US" sz="2800" i="1" dirty="0">
                <a:solidFill>
                  <a:srgbClr val="FF0000"/>
                </a:solidFill>
                <a:latin typeface="Cambria" panose="02040503050406030204" pitchFamily="18" charset="0"/>
                <a:ea typeface="Cambria" panose="02040503050406030204" pitchFamily="18" charset="0"/>
              </a:rPr>
              <a:t>//</a:t>
            </a:r>
            <a:endParaRPr kumimoji="0" lang="vi-VN"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5" descr="黑暗里有星球&#10;&#10;中度可信度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4074" t="31111" r="4074" b="33102"/>
          <a:stretch>
            <a:fillRect/>
          </a:stretch>
        </p:blipFill>
        <p:spPr>
          <a:xfrm>
            <a:off x="-315907" y="-361507"/>
            <a:ext cx="12874788" cy="5263116"/>
          </a:xfrm>
          <a:prstGeom prst="rect">
            <a:avLst/>
          </a:prstGeom>
        </p:spPr>
      </p:pic>
      <p:pic>
        <p:nvPicPr>
          <p:cNvPr id="2" name="Picture 1">
            <a:extLst>
              <a:ext uri="{FF2B5EF4-FFF2-40B4-BE49-F238E27FC236}">
                <a16:creationId xmlns:a16="http://schemas.microsoft.com/office/drawing/2014/main" id="{BF249D5F-2516-5C53-FC4D-85DA28937532}"/>
              </a:ext>
            </a:extLst>
          </p:cNvPr>
          <p:cNvPicPr>
            <a:picLocks noChangeAspect="1"/>
          </p:cNvPicPr>
          <p:nvPr/>
        </p:nvPicPr>
        <p:blipFill>
          <a:blip r:embed="rId4"/>
          <a:stretch>
            <a:fillRect/>
          </a:stretch>
        </p:blipFill>
        <p:spPr>
          <a:xfrm>
            <a:off x="2301208" y="1005945"/>
            <a:ext cx="7918519" cy="2620370"/>
          </a:xfrm>
          <a:prstGeom prst="rect">
            <a:avLst/>
          </a:prstGeom>
        </p:spPr>
      </p:pic>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圆角矩形 17"/>
          <p:cNvSpPr/>
          <p:nvPr/>
        </p:nvSpPr>
        <p:spPr>
          <a:xfrm>
            <a:off x="170121" y="180753"/>
            <a:ext cx="12021879" cy="6444119"/>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Calibri"/>
              <a:ea typeface="思源黑体 CN Bold" panose="020B0800000000000000"/>
              <a:cs typeface="+mn-cs"/>
            </a:endParaRPr>
          </a:p>
        </p:txBody>
      </p:sp>
      <p:sp>
        <p:nvSpPr>
          <p:cNvPr id="44" name="Rectangle: Rounded Corners 26">
            <a:extLst>
              <a:ext uri="{FF2B5EF4-FFF2-40B4-BE49-F238E27FC236}">
                <a16:creationId xmlns:a16="http://schemas.microsoft.com/office/drawing/2014/main" id="{5E9CDD5B-74EF-838F-CD36-73E84F0A3BB5}"/>
              </a:ext>
            </a:extLst>
          </p:cNvPr>
          <p:cNvSpPr/>
          <p:nvPr/>
        </p:nvSpPr>
        <p:spPr>
          <a:xfrm>
            <a:off x="2190308" y="145004"/>
            <a:ext cx="7912050" cy="835480"/>
          </a:xfrm>
          <a:custGeom>
            <a:avLst/>
            <a:gdLst>
              <a:gd name="connsiteX0" fmla="*/ 0 w 6066911"/>
              <a:gd name="connsiteY0" fmla="*/ 316471 h 835480"/>
              <a:gd name="connsiteX1" fmla="*/ 316471 w 6066911"/>
              <a:gd name="connsiteY1" fmla="*/ 0 h 835480"/>
              <a:gd name="connsiteX2" fmla="*/ 832698 w 6066911"/>
              <a:gd name="connsiteY2" fmla="*/ 0 h 835480"/>
              <a:gd name="connsiteX3" fmla="*/ 1403265 w 6066911"/>
              <a:gd name="connsiteY3" fmla="*/ 0 h 835480"/>
              <a:gd name="connsiteX4" fmla="*/ 2028171 w 6066911"/>
              <a:gd name="connsiteY4" fmla="*/ 0 h 835480"/>
              <a:gd name="connsiteX5" fmla="*/ 2707417 w 6066911"/>
              <a:gd name="connsiteY5" fmla="*/ 0 h 835480"/>
              <a:gd name="connsiteX6" fmla="*/ 3441003 w 6066911"/>
              <a:gd name="connsiteY6" fmla="*/ 0 h 835480"/>
              <a:gd name="connsiteX7" fmla="*/ 4228929 w 6066911"/>
              <a:gd name="connsiteY7" fmla="*/ 0 h 835480"/>
              <a:gd name="connsiteX8" fmla="*/ 4799495 w 6066911"/>
              <a:gd name="connsiteY8" fmla="*/ 0 h 835480"/>
              <a:gd name="connsiteX9" fmla="*/ 5750440 w 6066911"/>
              <a:gd name="connsiteY9" fmla="*/ 0 h 835480"/>
              <a:gd name="connsiteX10" fmla="*/ 6066911 w 6066911"/>
              <a:gd name="connsiteY10" fmla="*/ 316471 h 835480"/>
              <a:gd name="connsiteX11" fmla="*/ 6066911 w 6066911"/>
              <a:gd name="connsiteY11" fmla="*/ 519009 h 835480"/>
              <a:gd name="connsiteX12" fmla="*/ 5750440 w 6066911"/>
              <a:gd name="connsiteY12" fmla="*/ 835480 h 835480"/>
              <a:gd name="connsiteX13" fmla="*/ 5016854 w 6066911"/>
              <a:gd name="connsiteY13" fmla="*/ 835480 h 835480"/>
              <a:gd name="connsiteX14" fmla="*/ 4391948 w 6066911"/>
              <a:gd name="connsiteY14" fmla="*/ 835480 h 835480"/>
              <a:gd name="connsiteX15" fmla="*/ 3875721 w 6066911"/>
              <a:gd name="connsiteY15" fmla="*/ 835480 h 835480"/>
              <a:gd name="connsiteX16" fmla="*/ 3305154 w 6066911"/>
              <a:gd name="connsiteY16" fmla="*/ 835480 h 835480"/>
              <a:gd name="connsiteX17" fmla="*/ 2680248 w 6066911"/>
              <a:gd name="connsiteY17" fmla="*/ 835480 h 835480"/>
              <a:gd name="connsiteX18" fmla="*/ 2055341 w 6066911"/>
              <a:gd name="connsiteY18" fmla="*/ 835480 h 835480"/>
              <a:gd name="connsiteX19" fmla="*/ 1484774 w 6066911"/>
              <a:gd name="connsiteY19" fmla="*/ 835480 h 835480"/>
              <a:gd name="connsiteX20" fmla="*/ 316471 w 6066911"/>
              <a:gd name="connsiteY20" fmla="*/ 835480 h 835480"/>
              <a:gd name="connsiteX21" fmla="*/ 0 w 6066911"/>
              <a:gd name="connsiteY21" fmla="*/ 519009 h 835480"/>
              <a:gd name="connsiteX22" fmla="*/ 0 w 6066911"/>
              <a:gd name="connsiteY22"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66911" h="835480" fill="none" extrusionOk="0">
                <a:moveTo>
                  <a:pt x="0" y="316471"/>
                </a:moveTo>
                <a:cubicBezTo>
                  <a:pt x="-24201" y="122723"/>
                  <a:pt x="102757" y="8172"/>
                  <a:pt x="316471" y="0"/>
                </a:cubicBezTo>
                <a:cubicBezTo>
                  <a:pt x="531062" y="10177"/>
                  <a:pt x="617354" y="19958"/>
                  <a:pt x="832698" y="0"/>
                </a:cubicBezTo>
                <a:cubicBezTo>
                  <a:pt x="1048042" y="-19958"/>
                  <a:pt x="1229949" y="4555"/>
                  <a:pt x="1403265" y="0"/>
                </a:cubicBezTo>
                <a:cubicBezTo>
                  <a:pt x="1576581" y="-4555"/>
                  <a:pt x="1809473" y="-2153"/>
                  <a:pt x="2028171" y="0"/>
                </a:cubicBezTo>
                <a:cubicBezTo>
                  <a:pt x="2246869" y="2153"/>
                  <a:pt x="2422460" y="25562"/>
                  <a:pt x="2707417" y="0"/>
                </a:cubicBezTo>
                <a:cubicBezTo>
                  <a:pt x="2992374" y="-25562"/>
                  <a:pt x="3168223" y="-10839"/>
                  <a:pt x="3441003" y="0"/>
                </a:cubicBezTo>
                <a:cubicBezTo>
                  <a:pt x="3713783" y="10839"/>
                  <a:pt x="3935315" y="-24916"/>
                  <a:pt x="4228929" y="0"/>
                </a:cubicBezTo>
                <a:cubicBezTo>
                  <a:pt x="4522543" y="24916"/>
                  <a:pt x="4606883" y="-9156"/>
                  <a:pt x="4799495" y="0"/>
                </a:cubicBezTo>
                <a:cubicBezTo>
                  <a:pt x="4992107" y="9156"/>
                  <a:pt x="5455939" y="-35392"/>
                  <a:pt x="5750440" y="0"/>
                </a:cubicBezTo>
                <a:cubicBezTo>
                  <a:pt x="5891649" y="6532"/>
                  <a:pt x="6052650" y="174525"/>
                  <a:pt x="6066911" y="316471"/>
                </a:cubicBezTo>
                <a:cubicBezTo>
                  <a:pt x="6060800" y="397825"/>
                  <a:pt x="6075259" y="440342"/>
                  <a:pt x="6066911" y="519009"/>
                </a:cubicBezTo>
                <a:cubicBezTo>
                  <a:pt x="6097815" y="683482"/>
                  <a:pt x="5931626" y="823255"/>
                  <a:pt x="5750440" y="835480"/>
                </a:cubicBezTo>
                <a:cubicBezTo>
                  <a:pt x="5488038" y="842403"/>
                  <a:pt x="5378636" y="846146"/>
                  <a:pt x="5016854" y="835480"/>
                </a:cubicBezTo>
                <a:cubicBezTo>
                  <a:pt x="4655072" y="824814"/>
                  <a:pt x="4556099" y="847477"/>
                  <a:pt x="4391948" y="835480"/>
                </a:cubicBezTo>
                <a:cubicBezTo>
                  <a:pt x="4227797" y="823483"/>
                  <a:pt x="4101919" y="831473"/>
                  <a:pt x="3875721" y="835480"/>
                </a:cubicBezTo>
                <a:cubicBezTo>
                  <a:pt x="3649523" y="839487"/>
                  <a:pt x="3517467" y="852706"/>
                  <a:pt x="3305154" y="835480"/>
                </a:cubicBezTo>
                <a:cubicBezTo>
                  <a:pt x="3092841" y="818254"/>
                  <a:pt x="2810174" y="847768"/>
                  <a:pt x="2680248" y="835480"/>
                </a:cubicBezTo>
                <a:cubicBezTo>
                  <a:pt x="2550322" y="823192"/>
                  <a:pt x="2182821" y="829928"/>
                  <a:pt x="2055341" y="835480"/>
                </a:cubicBezTo>
                <a:cubicBezTo>
                  <a:pt x="1927861" y="841032"/>
                  <a:pt x="1752773" y="830369"/>
                  <a:pt x="1484774" y="835480"/>
                </a:cubicBezTo>
                <a:cubicBezTo>
                  <a:pt x="1216775" y="840591"/>
                  <a:pt x="715509" y="855479"/>
                  <a:pt x="316471" y="835480"/>
                </a:cubicBezTo>
                <a:cubicBezTo>
                  <a:pt x="165213" y="864811"/>
                  <a:pt x="-11233" y="695479"/>
                  <a:pt x="0" y="519009"/>
                </a:cubicBezTo>
                <a:cubicBezTo>
                  <a:pt x="-1867" y="427432"/>
                  <a:pt x="9000" y="399876"/>
                  <a:pt x="0" y="316471"/>
                </a:cubicBezTo>
                <a:close/>
              </a:path>
              <a:path w="6066911" h="835480" stroke="0" extrusionOk="0">
                <a:moveTo>
                  <a:pt x="0" y="316471"/>
                </a:moveTo>
                <a:cubicBezTo>
                  <a:pt x="-823" y="124078"/>
                  <a:pt x="160796" y="10507"/>
                  <a:pt x="316471" y="0"/>
                </a:cubicBezTo>
                <a:cubicBezTo>
                  <a:pt x="596587" y="-32492"/>
                  <a:pt x="928540" y="-26748"/>
                  <a:pt x="1104397" y="0"/>
                </a:cubicBezTo>
                <a:cubicBezTo>
                  <a:pt x="1280254" y="26748"/>
                  <a:pt x="1424276" y="-14573"/>
                  <a:pt x="1620624" y="0"/>
                </a:cubicBezTo>
                <a:cubicBezTo>
                  <a:pt x="1816972" y="14573"/>
                  <a:pt x="1974125" y="-13618"/>
                  <a:pt x="2245530" y="0"/>
                </a:cubicBezTo>
                <a:cubicBezTo>
                  <a:pt x="2516935" y="13618"/>
                  <a:pt x="2733838" y="-12017"/>
                  <a:pt x="2924776" y="0"/>
                </a:cubicBezTo>
                <a:cubicBezTo>
                  <a:pt x="3115714" y="12017"/>
                  <a:pt x="3310524" y="4467"/>
                  <a:pt x="3549683" y="0"/>
                </a:cubicBezTo>
                <a:cubicBezTo>
                  <a:pt x="3788842" y="-4467"/>
                  <a:pt x="4017586" y="18416"/>
                  <a:pt x="4337608" y="0"/>
                </a:cubicBezTo>
                <a:cubicBezTo>
                  <a:pt x="4657630" y="-18416"/>
                  <a:pt x="4706239" y="-1524"/>
                  <a:pt x="4853835" y="0"/>
                </a:cubicBezTo>
                <a:cubicBezTo>
                  <a:pt x="5001431" y="1524"/>
                  <a:pt x="5525273" y="-23643"/>
                  <a:pt x="5750440" y="0"/>
                </a:cubicBezTo>
                <a:cubicBezTo>
                  <a:pt x="5930500" y="593"/>
                  <a:pt x="6068266" y="135464"/>
                  <a:pt x="6066911" y="316471"/>
                </a:cubicBezTo>
                <a:cubicBezTo>
                  <a:pt x="6072304" y="362787"/>
                  <a:pt x="6058354" y="425311"/>
                  <a:pt x="6066911" y="519009"/>
                </a:cubicBezTo>
                <a:cubicBezTo>
                  <a:pt x="6078856" y="726740"/>
                  <a:pt x="5933756" y="825632"/>
                  <a:pt x="5750440" y="835480"/>
                </a:cubicBezTo>
                <a:cubicBezTo>
                  <a:pt x="5527084" y="833100"/>
                  <a:pt x="5401446" y="811549"/>
                  <a:pt x="5179873" y="835480"/>
                </a:cubicBezTo>
                <a:cubicBezTo>
                  <a:pt x="4958300" y="859411"/>
                  <a:pt x="4772341" y="820711"/>
                  <a:pt x="4500627" y="835480"/>
                </a:cubicBezTo>
                <a:cubicBezTo>
                  <a:pt x="4228913" y="850249"/>
                  <a:pt x="4122538" y="830202"/>
                  <a:pt x="3930060" y="835480"/>
                </a:cubicBezTo>
                <a:cubicBezTo>
                  <a:pt x="3737582" y="840758"/>
                  <a:pt x="3426003" y="829345"/>
                  <a:pt x="3196475" y="835480"/>
                </a:cubicBezTo>
                <a:cubicBezTo>
                  <a:pt x="2966948" y="841615"/>
                  <a:pt x="2873208" y="849953"/>
                  <a:pt x="2625908" y="835480"/>
                </a:cubicBezTo>
                <a:cubicBezTo>
                  <a:pt x="2378608" y="821007"/>
                  <a:pt x="2087766" y="846307"/>
                  <a:pt x="1892322" y="835480"/>
                </a:cubicBezTo>
                <a:cubicBezTo>
                  <a:pt x="1696878" y="824653"/>
                  <a:pt x="1512847" y="870990"/>
                  <a:pt x="1158736" y="835480"/>
                </a:cubicBezTo>
                <a:cubicBezTo>
                  <a:pt x="804625" y="799970"/>
                  <a:pt x="506448" y="870720"/>
                  <a:pt x="316471" y="835480"/>
                </a:cubicBezTo>
                <a:cubicBezTo>
                  <a:pt x="155878" y="837778"/>
                  <a:pt x="-8140" y="691728"/>
                  <a:pt x="0" y="519009"/>
                </a:cubicBezTo>
                <a:cubicBezTo>
                  <a:pt x="6245" y="460378"/>
                  <a:pt x="-4754" y="372648"/>
                  <a:pt x="0" y="316471"/>
                </a:cubicBezTo>
                <a:close/>
              </a:path>
            </a:pathLst>
          </a:custGeom>
          <a:solidFill>
            <a:srgbClr val="CCFFFF"/>
          </a:solidFill>
          <a:ln w="38100">
            <a:solidFill>
              <a:srgbClr val="0070C0"/>
            </a:solidFill>
            <a:prstDash val="lgDashDot"/>
            <a:extLst>
              <a:ext uri="{C807C97D-BFC1-408E-A445-0C87EB9F89A2}">
                <ask:lineSketchStyleProps xmlns:ask="http://schemas.microsoft.com/office/drawing/2018/sketchyshapes" xmlns="" sd="3366612962">
                  <a:custGeom>
                    <a:avLst/>
                    <a:gdLst>
                      <a:gd name="connsiteX0" fmla="*/ 0 w 7912050"/>
                      <a:gd name="connsiteY0" fmla="*/ 316471 h 835480"/>
                      <a:gd name="connsiteX1" fmla="*/ 316471 w 7912050"/>
                      <a:gd name="connsiteY1" fmla="*/ 0 h 835480"/>
                      <a:gd name="connsiteX2" fmla="*/ 1050999 w 7912050"/>
                      <a:gd name="connsiteY2" fmla="*/ 0 h 835480"/>
                      <a:gd name="connsiteX3" fmla="*/ 1567154 w 7912050"/>
                      <a:gd name="connsiteY3" fmla="*/ 0 h 835480"/>
                      <a:gd name="connsiteX4" fmla="*/ 2083309 w 7912050"/>
                      <a:gd name="connsiteY4" fmla="*/ 0 h 835480"/>
                      <a:gd name="connsiteX5" fmla="*/ 2599464 w 7912050"/>
                      <a:gd name="connsiteY5" fmla="*/ 0 h 835480"/>
                      <a:gd name="connsiteX6" fmla="*/ 3042828 w 7912050"/>
                      <a:gd name="connsiteY6" fmla="*/ 0 h 835480"/>
                      <a:gd name="connsiteX7" fmla="*/ 3850147 w 7912050"/>
                      <a:gd name="connsiteY7" fmla="*/ 0 h 835480"/>
                      <a:gd name="connsiteX8" fmla="*/ 4657466 w 7912050"/>
                      <a:gd name="connsiteY8" fmla="*/ 0 h 835480"/>
                      <a:gd name="connsiteX9" fmla="*/ 5246412 w 7912050"/>
                      <a:gd name="connsiteY9" fmla="*/ 0 h 835480"/>
                      <a:gd name="connsiteX10" fmla="*/ 5689776 w 7912050"/>
                      <a:gd name="connsiteY10" fmla="*/ 0 h 835480"/>
                      <a:gd name="connsiteX11" fmla="*/ 6278722 w 7912050"/>
                      <a:gd name="connsiteY11" fmla="*/ 0 h 835480"/>
                      <a:gd name="connsiteX12" fmla="*/ 6722086 w 7912050"/>
                      <a:gd name="connsiteY12" fmla="*/ 0 h 835480"/>
                      <a:gd name="connsiteX13" fmla="*/ 7595579 w 7912050"/>
                      <a:gd name="connsiteY13" fmla="*/ 0 h 835480"/>
                      <a:gd name="connsiteX14" fmla="*/ 7912050 w 7912050"/>
                      <a:gd name="connsiteY14" fmla="*/ 316471 h 835480"/>
                      <a:gd name="connsiteX15" fmla="*/ 7912050 w 7912050"/>
                      <a:gd name="connsiteY15" fmla="*/ 519009 h 835480"/>
                      <a:gd name="connsiteX16" fmla="*/ 7595579 w 7912050"/>
                      <a:gd name="connsiteY16" fmla="*/ 835480 h 835480"/>
                      <a:gd name="connsiteX17" fmla="*/ 7079424 w 7912050"/>
                      <a:gd name="connsiteY17" fmla="*/ 835480 h 835480"/>
                      <a:gd name="connsiteX18" fmla="*/ 6636060 w 7912050"/>
                      <a:gd name="connsiteY18" fmla="*/ 835480 h 835480"/>
                      <a:gd name="connsiteX19" fmla="*/ 6119905 w 7912050"/>
                      <a:gd name="connsiteY19" fmla="*/ 835480 h 835480"/>
                      <a:gd name="connsiteX20" fmla="*/ 5603750 w 7912050"/>
                      <a:gd name="connsiteY20" fmla="*/ 835480 h 835480"/>
                      <a:gd name="connsiteX21" fmla="*/ 5087595 w 7912050"/>
                      <a:gd name="connsiteY21" fmla="*/ 835480 h 835480"/>
                      <a:gd name="connsiteX22" fmla="*/ 4280276 w 7912050"/>
                      <a:gd name="connsiteY22" fmla="*/ 835480 h 835480"/>
                      <a:gd name="connsiteX23" fmla="*/ 3836912 w 7912050"/>
                      <a:gd name="connsiteY23" fmla="*/ 835480 h 835480"/>
                      <a:gd name="connsiteX24" fmla="*/ 3320757 w 7912050"/>
                      <a:gd name="connsiteY24" fmla="*/ 835480 h 835480"/>
                      <a:gd name="connsiteX25" fmla="*/ 2513438 w 7912050"/>
                      <a:gd name="connsiteY25" fmla="*/ 835480 h 835480"/>
                      <a:gd name="connsiteX26" fmla="*/ 1924492 w 7912050"/>
                      <a:gd name="connsiteY26" fmla="*/ 835480 h 835480"/>
                      <a:gd name="connsiteX27" fmla="*/ 1408337 w 7912050"/>
                      <a:gd name="connsiteY27" fmla="*/ 835480 h 835480"/>
                      <a:gd name="connsiteX28" fmla="*/ 316471 w 7912050"/>
                      <a:gd name="connsiteY28" fmla="*/ 835480 h 835480"/>
                      <a:gd name="connsiteX29" fmla="*/ 0 w 7912050"/>
                      <a:gd name="connsiteY29" fmla="*/ 519009 h 835480"/>
                      <a:gd name="connsiteX30" fmla="*/ 0 w 7912050"/>
                      <a:gd name="connsiteY30" fmla="*/ 316471 h 8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12050" h="835480" fill="none" extrusionOk="0">
                        <a:moveTo>
                          <a:pt x="0" y="316471"/>
                        </a:moveTo>
                        <a:cubicBezTo>
                          <a:pt x="-1732" y="165653"/>
                          <a:pt x="108016" y="24757"/>
                          <a:pt x="316471" y="0"/>
                        </a:cubicBezTo>
                        <a:cubicBezTo>
                          <a:pt x="677296" y="-17404"/>
                          <a:pt x="894291" y="-3298"/>
                          <a:pt x="1050999" y="0"/>
                        </a:cubicBezTo>
                        <a:cubicBezTo>
                          <a:pt x="1207707" y="3298"/>
                          <a:pt x="1410822" y="22577"/>
                          <a:pt x="1567154" y="0"/>
                        </a:cubicBezTo>
                        <a:cubicBezTo>
                          <a:pt x="1723486" y="-22577"/>
                          <a:pt x="1894282" y="8819"/>
                          <a:pt x="2083309" y="0"/>
                        </a:cubicBezTo>
                        <a:cubicBezTo>
                          <a:pt x="2272336" y="-8819"/>
                          <a:pt x="2411697" y="-24139"/>
                          <a:pt x="2599464" y="0"/>
                        </a:cubicBezTo>
                        <a:cubicBezTo>
                          <a:pt x="2787232" y="24139"/>
                          <a:pt x="2894194" y="-8320"/>
                          <a:pt x="3042828" y="0"/>
                        </a:cubicBezTo>
                        <a:cubicBezTo>
                          <a:pt x="3191462" y="8320"/>
                          <a:pt x="3538299" y="-12049"/>
                          <a:pt x="3850147" y="0"/>
                        </a:cubicBezTo>
                        <a:cubicBezTo>
                          <a:pt x="4161995" y="12049"/>
                          <a:pt x="4474050" y="-38728"/>
                          <a:pt x="4657466" y="0"/>
                        </a:cubicBezTo>
                        <a:cubicBezTo>
                          <a:pt x="4840882" y="38728"/>
                          <a:pt x="5085103" y="-1923"/>
                          <a:pt x="5246412" y="0"/>
                        </a:cubicBezTo>
                        <a:cubicBezTo>
                          <a:pt x="5407721" y="1923"/>
                          <a:pt x="5468615" y="-18361"/>
                          <a:pt x="5689776" y="0"/>
                        </a:cubicBezTo>
                        <a:cubicBezTo>
                          <a:pt x="5910937" y="18361"/>
                          <a:pt x="6046568" y="-22512"/>
                          <a:pt x="6278722" y="0"/>
                        </a:cubicBezTo>
                        <a:cubicBezTo>
                          <a:pt x="6510876" y="22512"/>
                          <a:pt x="6619103" y="-9210"/>
                          <a:pt x="6722086" y="0"/>
                        </a:cubicBezTo>
                        <a:cubicBezTo>
                          <a:pt x="6825069" y="9210"/>
                          <a:pt x="7270418" y="19685"/>
                          <a:pt x="7595579" y="0"/>
                        </a:cubicBezTo>
                        <a:cubicBezTo>
                          <a:pt x="7773522" y="-7877"/>
                          <a:pt x="7913847" y="178254"/>
                          <a:pt x="7912050" y="316471"/>
                        </a:cubicBezTo>
                        <a:cubicBezTo>
                          <a:pt x="7918189" y="395233"/>
                          <a:pt x="7914489" y="445541"/>
                          <a:pt x="7912050" y="519009"/>
                        </a:cubicBezTo>
                        <a:cubicBezTo>
                          <a:pt x="7942025" y="696040"/>
                          <a:pt x="7758178" y="827029"/>
                          <a:pt x="7595579" y="835480"/>
                        </a:cubicBezTo>
                        <a:cubicBezTo>
                          <a:pt x="7476763" y="814890"/>
                          <a:pt x="7200829" y="819770"/>
                          <a:pt x="7079424" y="835480"/>
                        </a:cubicBezTo>
                        <a:cubicBezTo>
                          <a:pt x="6958020" y="851190"/>
                          <a:pt x="6759488" y="827466"/>
                          <a:pt x="6636060" y="835480"/>
                        </a:cubicBezTo>
                        <a:cubicBezTo>
                          <a:pt x="6512632" y="843494"/>
                          <a:pt x="6241374" y="821681"/>
                          <a:pt x="6119905" y="835480"/>
                        </a:cubicBezTo>
                        <a:cubicBezTo>
                          <a:pt x="5998437" y="849279"/>
                          <a:pt x="5837061" y="821411"/>
                          <a:pt x="5603750" y="835480"/>
                        </a:cubicBezTo>
                        <a:cubicBezTo>
                          <a:pt x="5370440" y="849549"/>
                          <a:pt x="5320561" y="851858"/>
                          <a:pt x="5087595" y="835480"/>
                        </a:cubicBezTo>
                        <a:cubicBezTo>
                          <a:pt x="4854630" y="819102"/>
                          <a:pt x="4626479" y="812238"/>
                          <a:pt x="4280276" y="835480"/>
                        </a:cubicBezTo>
                        <a:cubicBezTo>
                          <a:pt x="3934073" y="858722"/>
                          <a:pt x="3949536" y="825624"/>
                          <a:pt x="3836912" y="835480"/>
                        </a:cubicBezTo>
                        <a:cubicBezTo>
                          <a:pt x="3724288" y="845336"/>
                          <a:pt x="3566211" y="816156"/>
                          <a:pt x="3320757" y="835480"/>
                        </a:cubicBezTo>
                        <a:cubicBezTo>
                          <a:pt x="3075304" y="854804"/>
                          <a:pt x="2838796" y="858134"/>
                          <a:pt x="2513438" y="835480"/>
                        </a:cubicBezTo>
                        <a:cubicBezTo>
                          <a:pt x="2188080" y="812826"/>
                          <a:pt x="2196576" y="814197"/>
                          <a:pt x="1924492" y="835480"/>
                        </a:cubicBezTo>
                        <a:cubicBezTo>
                          <a:pt x="1652408" y="856763"/>
                          <a:pt x="1567533" y="856556"/>
                          <a:pt x="1408337" y="835480"/>
                        </a:cubicBezTo>
                        <a:cubicBezTo>
                          <a:pt x="1249142" y="814404"/>
                          <a:pt x="625475" y="873959"/>
                          <a:pt x="316471" y="835480"/>
                        </a:cubicBezTo>
                        <a:cubicBezTo>
                          <a:pt x="160168" y="811066"/>
                          <a:pt x="23135" y="684322"/>
                          <a:pt x="0" y="519009"/>
                        </a:cubicBezTo>
                        <a:cubicBezTo>
                          <a:pt x="8830" y="462087"/>
                          <a:pt x="-9490" y="362677"/>
                          <a:pt x="0" y="316471"/>
                        </a:cubicBezTo>
                        <a:close/>
                      </a:path>
                      <a:path w="7912050" h="835480" stroke="0" extrusionOk="0">
                        <a:moveTo>
                          <a:pt x="0" y="316471"/>
                        </a:moveTo>
                        <a:cubicBezTo>
                          <a:pt x="-823" y="124078"/>
                          <a:pt x="160796" y="10507"/>
                          <a:pt x="316471" y="0"/>
                        </a:cubicBezTo>
                        <a:cubicBezTo>
                          <a:pt x="546297" y="21545"/>
                          <a:pt x="896420" y="-40067"/>
                          <a:pt x="1123790" y="0"/>
                        </a:cubicBezTo>
                        <a:cubicBezTo>
                          <a:pt x="1351160" y="40067"/>
                          <a:pt x="1377131" y="19213"/>
                          <a:pt x="1567154" y="0"/>
                        </a:cubicBezTo>
                        <a:cubicBezTo>
                          <a:pt x="1757177" y="-19213"/>
                          <a:pt x="1940099" y="19968"/>
                          <a:pt x="2156100" y="0"/>
                        </a:cubicBezTo>
                        <a:cubicBezTo>
                          <a:pt x="2372101" y="-19968"/>
                          <a:pt x="2563582" y="-16998"/>
                          <a:pt x="2817837" y="0"/>
                        </a:cubicBezTo>
                        <a:cubicBezTo>
                          <a:pt x="3072092" y="16998"/>
                          <a:pt x="3208881" y="6150"/>
                          <a:pt x="3406783" y="0"/>
                        </a:cubicBezTo>
                        <a:cubicBezTo>
                          <a:pt x="3604685" y="-6150"/>
                          <a:pt x="4019410" y="-2264"/>
                          <a:pt x="4214102" y="0"/>
                        </a:cubicBezTo>
                        <a:cubicBezTo>
                          <a:pt x="4408794" y="2264"/>
                          <a:pt x="4555943" y="8769"/>
                          <a:pt x="4657466" y="0"/>
                        </a:cubicBezTo>
                        <a:cubicBezTo>
                          <a:pt x="4758989" y="-8769"/>
                          <a:pt x="5116717" y="-25452"/>
                          <a:pt x="5246412" y="0"/>
                        </a:cubicBezTo>
                        <a:cubicBezTo>
                          <a:pt x="5376107" y="25452"/>
                          <a:pt x="5828448" y="-39343"/>
                          <a:pt x="6053732" y="0"/>
                        </a:cubicBezTo>
                        <a:cubicBezTo>
                          <a:pt x="6279016" y="39343"/>
                          <a:pt x="6385778" y="-15823"/>
                          <a:pt x="6642678" y="0"/>
                        </a:cubicBezTo>
                        <a:cubicBezTo>
                          <a:pt x="6899578" y="15823"/>
                          <a:pt x="7385469" y="33401"/>
                          <a:pt x="7595579" y="0"/>
                        </a:cubicBezTo>
                        <a:cubicBezTo>
                          <a:pt x="7782306" y="32949"/>
                          <a:pt x="7920584" y="131841"/>
                          <a:pt x="7912050" y="316471"/>
                        </a:cubicBezTo>
                        <a:cubicBezTo>
                          <a:pt x="7903614" y="375612"/>
                          <a:pt x="7919065" y="469133"/>
                          <a:pt x="7912050" y="519009"/>
                        </a:cubicBezTo>
                        <a:cubicBezTo>
                          <a:pt x="7910080" y="706672"/>
                          <a:pt x="7759167" y="825431"/>
                          <a:pt x="7595579" y="835480"/>
                        </a:cubicBezTo>
                        <a:cubicBezTo>
                          <a:pt x="7466292" y="860713"/>
                          <a:pt x="7150378" y="832737"/>
                          <a:pt x="7006633" y="835480"/>
                        </a:cubicBezTo>
                        <a:cubicBezTo>
                          <a:pt x="6862888" y="838223"/>
                          <a:pt x="6661163" y="844287"/>
                          <a:pt x="6490478" y="835480"/>
                        </a:cubicBezTo>
                        <a:cubicBezTo>
                          <a:pt x="6319793" y="826673"/>
                          <a:pt x="6112914" y="829938"/>
                          <a:pt x="5755950" y="835480"/>
                        </a:cubicBezTo>
                        <a:cubicBezTo>
                          <a:pt x="5398986" y="841022"/>
                          <a:pt x="5186423" y="816817"/>
                          <a:pt x="5021422" y="835480"/>
                        </a:cubicBezTo>
                        <a:cubicBezTo>
                          <a:pt x="4856421" y="854143"/>
                          <a:pt x="4481833" y="872617"/>
                          <a:pt x="4214102" y="835480"/>
                        </a:cubicBezTo>
                        <a:cubicBezTo>
                          <a:pt x="3946371" y="798343"/>
                          <a:pt x="3881304" y="829271"/>
                          <a:pt x="3552365" y="835480"/>
                        </a:cubicBezTo>
                        <a:cubicBezTo>
                          <a:pt x="3223426" y="841689"/>
                          <a:pt x="3114204" y="862830"/>
                          <a:pt x="2963419" y="835480"/>
                        </a:cubicBezTo>
                        <a:cubicBezTo>
                          <a:pt x="2812634" y="808130"/>
                          <a:pt x="2375430" y="806745"/>
                          <a:pt x="2156100" y="835480"/>
                        </a:cubicBezTo>
                        <a:cubicBezTo>
                          <a:pt x="1936770" y="864215"/>
                          <a:pt x="1518446" y="830448"/>
                          <a:pt x="1348781" y="835480"/>
                        </a:cubicBezTo>
                        <a:cubicBezTo>
                          <a:pt x="1179116" y="840512"/>
                          <a:pt x="823684" y="822419"/>
                          <a:pt x="316471" y="835480"/>
                        </a:cubicBezTo>
                        <a:cubicBezTo>
                          <a:pt x="137019" y="832307"/>
                          <a:pt x="23229" y="727578"/>
                          <a:pt x="0" y="519009"/>
                        </a:cubicBezTo>
                        <a:cubicBezTo>
                          <a:pt x="-9466" y="425227"/>
                          <a:pt x="-9436" y="373679"/>
                          <a:pt x="0" y="316471"/>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7030A0"/>
                </a:solidFill>
                <a:effectLst/>
                <a:uLnTx/>
                <a:uFillTx/>
                <a:latin typeface="Calibri"/>
                <a:ea typeface="+mn-ea"/>
                <a:cs typeface="+mn-cs"/>
              </a:rPr>
              <a:t>Hoàn</a:t>
            </a:r>
            <a:r>
              <a:rPr kumimoji="0" lang="en-US" sz="4800" b="0" i="0" u="none" strike="noStrike" kern="1200" cap="none" spc="0" normalizeH="0" noProof="0" dirty="0">
                <a:ln>
                  <a:noFill/>
                </a:ln>
                <a:solidFill>
                  <a:srgbClr val="7030A0"/>
                </a:solidFill>
                <a:effectLst/>
                <a:uLnTx/>
                <a:uFillTx/>
                <a:latin typeface="Calibri"/>
                <a:ea typeface="+mn-ea"/>
                <a:cs typeface="+mn-cs"/>
              </a:rPr>
              <a:t> </a:t>
            </a:r>
            <a:r>
              <a:rPr kumimoji="0" lang="en-US" sz="4800" b="0" i="0" u="none" strike="noStrike" kern="1200" cap="none" spc="0" normalizeH="0" noProof="0" dirty="0" err="1">
                <a:ln>
                  <a:noFill/>
                </a:ln>
                <a:solidFill>
                  <a:srgbClr val="7030A0"/>
                </a:solidFill>
                <a:effectLst/>
                <a:uLnTx/>
                <a:uFillTx/>
                <a:latin typeface="Calibri"/>
                <a:ea typeface="+mn-ea"/>
                <a:cs typeface="+mn-cs"/>
              </a:rPr>
              <a:t>thành</a:t>
            </a:r>
            <a:r>
              <a:rPr kumimoji="0" lang="en-US" sz="4800" b="0" i="0" u="none" strike="noStrike" kern="1200" cap="none" spc="0" normalizeH="0" noProof="0" dirty="0">
                <a:ln>
                  <a:noFill/>
                </a:ln>
                <a:solidFill>
                  <a:srgbClr val="7030A0"/>
                </a:solidFill>
                <a:effectLst/>
                <a:uLnTx/>
                <a:uFillTx/>
                <a:latin typeface="Calibri"/>
                <a:ea typeface="+mn-ea"/>
                <a:cs typeface="+mn-cs"/>
              </a:rPr>
              <a:t> </a:t>
            </a:r>
            <a:r>
              <a:rPr kumimoji="0" lang="en-US" sz="4800" b="0" i="0" u="none" strike="noStrike" kern="1200" cap="none" spc="0" normalizeH="0" noProof="0" dirty="0" err="1">
                <a:ln>
                  <a:noFill/>
                </a:ln>
                <a:solidFill>
                  <a:srgbClr val="7030A0"/>
                </a:solidFill>
                <a:effectLst/>
                <a:uLnTx/>
                <a:uFillTx/>
                <a:latin typeface="Calibri"/>
                <a:ea typeface="+mn-ea"/>
                <a:cs typeface="+mn-cs"/>
              </a:rPr>
              <a:t>phiếu</a:t>
            </a:r>
            <a:r>
              <a:rPr kumimoji="0" lang="en-US" sz="4800" b="0" i="0" u="none" strike="noStrike" kern="1200" cap="none" spc="0" normalizeH="0" noProof="0" dirty="0">
                <a:ln>
                  <a:noFill/>
                </a:ln>
                <a:solidFill>
                  <a:srgbClr val="7030A0"/>
                </a:solidFill>
                <a:effectLst/>
                <a:uLnTx/>
                <a:uFillTx/>
                <a:latin typeface="Calibri"/>
                <a:ea typeface="+mn-ea"/>
                <a:cs typeface="+mn-cs"/>
              </a:rPr>
              <a:t> </a:t>
            </a:r>
            <a:r>
              <a:rPr kumimoji="0" lang="en-US" sz="4800" b="0" i="0" u="none" strike="noStrike" kern="1200" cap="none" spc="0" normalizeH="0" noProof="0" dirty="0" err="1">
                <a:ln>
                  <a:noFill/>
                </a:ln>
                <a:solidFill>
                  <a:srgbClr val="7030A0"/>
                </a:solidFill>
                <a:effectLst/>
                <a:uLnTx/>
                <a:uFillTx/>
                <a:latin typeface="Calibri"/>
                <a:ea typeface="+mn-ea"/>
                <a:cs typeface="+mn-cs"/>
              </a:rPr>
              <a:t>học</a:t>
            </a:r>
            <a:r>
              <a:rPr kumimoji="0" lang="en-US" sz="4800" b="0" i="0" u="none" strike="noStrike" kern="1200" cap="none" spc="0" normalizeH="0" noProof="0" dirty="0">
                <a:ln>
                  <a:noFill/>
                </a:ln>
                <a:solidFill>
                  <a:srgbClr val="7030A0"/>
                </a:solidFill>
                <a:effectLst/>
                <a:uLnTx/>
                <a:uFillTx/>
                <a:latin typeface="Calibri"/>
                <a:ea typeface="+mn-ea"/>
                <a:cs typeface="+mn-cs"/>
              </a:rPr>
              <a:t> </a:t>
            </a:r>
            <a:r>
              <a:rPr kumimoji="0" lang="en-US" sz="4800" b="0" i="0" u="none" strike="noStrike" kern="1200" cap="none" spc="0" normalizeH="0" noProof="0" dirty="0" err="1">
                <a:ln>
                  <a:noFill/>
                </a:ln>
                <a:solidFill>
                  <a:srgbClr val="7030A0"/>
                </a:solidFill>
                <a:effectLst/>
                <a:uLnTx/>
                <a:uFillTx/>
                <a:latin typeface="Calibri"/>
                <a:ea typeface="+mn-ea"/>
                <a:cs typeface="+mn-cs"/>
              </a:rPr>
              <a:t>tập</a:t>
            </a:r>
            <a:endParaRPr kumimoji="0" lang="en-US" sz="4800" b="0" i="0" u="none" strike="noStrike" kern="1200" cap="none" spc="0" normalizeH="0" baseline="0" noProof="0" dirty="0">
              <a:ln>
                <a:noFill/>
              </a:ln>
              <a:solidFill>
                <a:srgbClr val="7030A0"/>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1DCDDDC1-7C03-7E68-5BF5-D67D15CBBE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4172" y="1190847"/>
            <a:ext cx="3475428" cy="5406656"/>
          </a:xfrm>
          <a:prstGeom prst="rect">
            <a:avLst/>
          </a:prstGeom>
          <a:noFill/>
          <a:ln>
            <a:noFill/>
          </a:ln>
        </p:spPr>
      </p:pic>
    </p:spTree>
    <p:custDataLst>
      <p:tags r:id="rId1"/>
    </p:custDataLst>
    <p:extLst>
      <p:ext uri="{BB962C8B-B14F-4D97-AF65-F5344CB8AC3E}">
        <p14:creationId xmlns:p14="http://schemas.microsoft.com/office/powerpoint/2010/main" val="1560142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44"/>
                                        </p:tgtEl>
                                        <p:attrNameLst>
                                          <p:attrName>r</p:attrName>
                                        </p:attrNameLst>
                                      </p:cBhvr>
                                    </p:animRot>
                                    <p:animRot by="-240000">
                                      <p:cBhvr>
                                        <p:cTn id="7" dur="200" fill="hold">
                                          <p:stCondLst>
                                            <p:cond delay="200"/>
                                          </p:stCondLst>
                                        </p:cTn>
                                        <p:tgtEl>
                                          <p:spTgt spid="44"/>
                                        </p:tgtEl>
                                        <p:attrNameLst>
                                          <p:attrName>r</p:attrName>
                                        </p:attrNameLst>
                                      </p:cBhvr>
                                    </p:animRot>
                                    <p:animRot by="240000">
                                      <p:cBhvr>
                                        <p:cTn id="8" dur="200" fill="hold">
                                          <p:stCondLst>
                                            <p:cond delay="400"/>
                                          </p:stCondLst>
                                        </p:cTn>
                                        <p:tgtEl>
                                          <p:spTgt spid="44"/>
                                        </p:tgtEl>
                                        <p:attrNameLst>
                                          <p:attrName>r</p:attrName>
                                        </p:attrNameLst>
                                      </p:cBhvr>
                                    </p:animRot>
                                    <p:animRot by="-240000">
                                      <p:cBhvr>
                                        <p:cTn id="9" dur="200" fill="hold">
                                          <p:stCondLst>
                                            <p:cond delay="600"/>
                                          </p:stCondLst>
                                        </p:cTn>
                                        <p:tgtEl>
                                          <p:spTgt spid="44"/>
                                        </p:tgtEl>
                                        <p:attrNameLst>
                                          <p:attrName>r</p:attrName>
                                        </p:attrNameLst>
                                      </p:cBhvr>
                                    </p:animRot>
                                    <p:animRot by="120000">
                                      <p:cBhvr>
                                        <p:cTn id="10" dur="200" fill="hold">
                                          <p:stCondLst>
                                            <p:cond delay="800"/>
                                          </p:stCondLst>
                                        </p:cTn>
                                        <p:tgtEl>
                                          <p:spTgt spid="4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ounded Rectangle 12"/>
          <p:cNvSpPr/>
          <p:nvPr/>
        </p:nvSpPr>
        <p:spPr>
          <a:xfrm>
            <a:off x="5975060" y="644447"/>
            <a:ext cx="5204420" cy="5728910"/>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p:cNvSpPr/>
          <p:nvPr/>
        </p:nvSpPr>
        <p:spPr>
          <a:xfrm>
            <a:off x="401807" y="2103912"/>
            <a:ext cx="5268808" cy="327616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388483" y="2617793"/>
            <a:ext cx="5147449" cy="2554545"/>
          </a:xfrm>
          <a:prstGeom prst="rect">
            <a:avLst/>
          </a:prstGeom>
          <a:noFill/>
        </p:spPr>
        <p:txBody>
          <a:bodyPr wrap="square" numCol="1" rtlCol="0">
            <a:spAutoFit/>
          </a:bodyPr>
          <a:lstStyle/>
          <a:p>
            <a:pPr lvl="0" algn="ctr">
              <a:spcBef>
                <a:spcPts val="600"/>
              </a:spcBef>
              <a:spcAft>
                <a:spcPts val="600"/>
              </a:spcAft>
              <a:defRPr/>
            </a:pPr>
            <a:r>
              <a:rPr lang="en-US" sz="3200" b="1" dirty="0">
                <a:solidFill>
                  <a:srgbClr val="C00000"/>
                </a:solidFill>
                <a:latin typeface="Cambria" panose="02040503050406030204" pitchFamily="18" charset="0"/>
                <a:ea typeface="Cambria" panose="02040503050406030204" pitchFamily="18" charset="0"/>
              </a:rPr>
              <a:t>1. </a:t>
            </a:r>
            <a:r>
              <a:rPr lang="vi-VN" sz="3200" b="1" dirty="0">
                <a:solidFill>
                  <a:srgbClr val="C00000"/>
                </a:solidFill>
                <a:latin typeface="Cambria" panose="02040503050406030204" pitchFamily="18" charset="0"/>
                <a:ea typeface="Cambria" panose="02040503050406030204" pitchFamily="18" charset="0"/>
              </a:rPr>
              <a:t>Tìm câu văn miêu tả bao quát về đảo ở vịnh Hạ Long. Câu văn đó giúp em hình dung được những gì về vịnh Hạ Long? </a:t>
            </a:r>
            <a:endParaRPr kumimoji="0" lang="vi-VN" sz="32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TextBox 5"/>
          <p:cNvSpPr txBox="1"/>
          <p:nvPr/>
        </p:nvSpPr>
        <p:spPr>
          <a:xfrm>
            <a:off x="6123956" y="1846793"/>
            <a:ext cx="4972183" cy="3785652"/>
          </a:xfrm>
          <a:prstGeom prst="rect">
            <a:avLst/>
          </a:prstGeom>
          <a:noFill/>
        </p:spPr>
        <p:txBody>
          <a:bodyPr wrap="square" rtlCol="0">
            <a:spAutoFit/>
          </a:bodyPr>
          <a:lstStyle/>
          <a:p>
            <a:pPr lvl="0" algn="just">
              <a:spcBef>
                <a:spcPts val="600"/>
              </a:spcBef>
              <a:spcAft>
                <a:spcPts val="600"/>
              </a:spcAft>
              <a:defRPr/>
            </a:pPr>
            <a:r>
              <a:rPr lang="en-US" sz="4000" b="1" dirty="0">
                <a:solidFill>
                  <a:prstClr val="black"/>
                </a:solidFill>
                <a:latin typeface="Cambria" panose="02040503050406030204" pitchFamily="18" charset="0"/>
                <a:ea typeface="Cambria" panose="02040503050406030204" pitchFamily="18" charset="0"/>
              </a:rPr>
              <a:t>   </a:t>
            </a:r>
            <a:r>
              <a:rPr lang="vi-VN" sz="4000" b="1" dirty="0">
                <a:solidFill>
                  <a:prstClr val="black"/>
                </a:solidFill>
                <a:latin typeface="Cambria" panose="02040503050406030204" pitchFamily="18" charset="0"/>
                <a:ea typeface="Cambria" panose="02040503050406030204" pitchFamily="18" charset="0"/>
              </a:rPr>
              <a:t>Trên một diện tích hẹp, mọc lên hàng nghìn đảo nhấp nhô, khuất khúc như rồng chầu, phượng múa. </a:t>
            </a:r>
            <a:endParaRPr kumimoji="0" lang="vi-V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9" name="Group 8"/>
          <p:cNvGrpSpPr/>
          <p:nvPr/>
        </p:nvGrpSpPr>
        <p:grpSpPr>
          <a:xfrm>
            <a:off x="401807" y="1564536"/>
            <a:ext cx="1101452" cy="1078752"/>
            <a:chOff x="2210284" y="3447251"/>
            <a:chExt cx="826089" cy="809063"/>
          </a:xfrm>
        </p:grpSpPr>
        <p:sp>
          <p:nvSpPr>
            <p:cNvPr id="10" name="Oval 9"/>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11"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297712" y="381643"/>
            <a:ext cx="11812772" cy="1416738"/>
            <a:chOff x="-237393" y="7468989"/>
            <a:chExt cx="11626707" cy="1480383"/>
          </a:xfrm>
        </p:grpSpPr>
        <p:sp>
          <p:nvSpPr>
            <p:cNvPr id="9"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2"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sp>
        <p:nvSpPr>
          <p:cNvPr id="2" name="TextBox 1"/>
          <p:cNvSpPr txBox="1"/>
          <p:nvPr/>
        </p:nvSpPr>
        <p:spPr>
          <a:xfrm>
            <a:off x="1072711" y="549398"/>
            <a:ext cx="10884656" cy="984770"/>
          </a:xfrm>
          <a:prstGeom prst="rect">
            <a:avLst/>
          </a:prstGeom>
          <a:noFill/>
        </p:spPr>
        <p:txBody>
          <a:bodyPr wrap="square" lIns="121808" tIns="60903" rIns="121808" bIns="60903" rtlCol="0">
            <a:spAutoFit/>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Những hòn đảo ở Hạ Long được tạo hóa xếp đặt thú vị như thế nào? Bằng cách nào, tác giả giúp ta cảm nhận được điều đó? </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3" name="Group 2"/>
          <p:cNvGrpSpPr/>
          <p:nvPr/>
        </p:nvGrpSpPr>
        <p:grpSpPr>
          <a:xfrm>
            <a:off x="0" y="426625"/>
            <a:ext cx="1101452" cy="1078752"/>
            <a:chOff x="2210284" y="3447251"/>
            <a:chExt cx="826089" cy="809063"/>
          </a:xfrm>
        </p:grpSpPr>
        <p:sp>
          <p:nvSpPr>
            <p:cNvPr id="4" name="Oval 3"/>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图片 1"/>
          <p:cNvPicPr>
            <a:picLocks noChangeAspect="1"/>
          </p:cNvPicPr>
          <p:nvPr/>
        </p:nvPicPr>
        <p:blipFill>
          <a:blip r:embed="rId7"/>
          <a:stretch>
            <a:fillRect/>
          </a:stretch>
        </p:blipFill>
        <p:spPr>
          <a:xfrm>
            <a:off x="1307806" y="2079630"/>
            <a:ext cx="10207255" cy="4167806"/>
          </a:xfrm>
          <a:prstGeom prst="rect">
            <a:avLst/>
          </a:prstGeom>
        </p:spPr>
      </p:pic>
      <p:sp>
        <p:nvSpPr>
          <p:cNvPr id="18" name="Rectangle 17"/>
          <p:cNvSpPr/>
          <p:nvPr/>
        </p:nvSpPr>
        <p:spPr>
          <a:xfrm>
            <a:off x="2238985" y="3414737"/>
            <a:ext cx="8095861" cy="2062103"/>
          </a:xfrm>
          <a:prstGeom prst="rect">
            <a:avLst/>
          </a:prstGeom>
        </p:spPr>
        <p:txBody>
          <a:bodyPr wrap="square">
            <a:spAutoFit/>
          </a:bodyPr>
          <a:lstStyle/>
          <a:p>
            <a:pPr lvl="0" algn="just"/>
            <a:r>
              <a:rPr lang="en-US" sz="3200" b="1" dirty="0">
                <a:solidFill>
                  <a:srgbClr val="FF0000"/>
                </a:solidFill>
                <a:latin typeface="Cambria" panose="02040503050406030204" pitchFamily="18" charset="0"/>
                <a:ea typeface="Cambria" panose="02040503050406030204" pitchFamily="18" charset="0"/>
              </a:rPr>
              <a:t>   </a:t>
            </a:r>
            <a:r>
              <a:rPr lang="vi-VN" sz="3200" b="1" dirty="0">
                <a:solidFill>
                  <a:srgbClr val="FF0000"/>
                </a:solidFill>
                <a:latin typeface="Cambria" panose="02040503050406030204" pitchFamily="18" charset="0"/>
                <a:ea typeface="Cambria" panose="02040503050406030204" pitchFamily="18" charset="0"/>
              </a:rPr>
              <a:t>Những hòn đảo ở Hạ Long được tạo hóa xếp đặt rất thú vị. Bằng biện pháp so sánh hoặc nhân hóa, tác giả đã giúp người đọc hình dung sự thú vị đó. </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圆角矩形 17"/>
          <p:cNvSpPr/>
          <p:nvPr/>
        </p:nvSpPr>
        <p:spPr>
          <a:xfrm>
            <a:off x="170121" y="180753"/>
            <a:ext cx="12021879" cy="6444119"/>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Calibri"/>
              <a:ea typeface="思源黑体 CN Bold" panose="020B0800000000000000"/>
              <a:cs typeface="+mn-cs"/>
            </a:endParaRPr>
          </a:p>
        </p:txBody>
      </p:sp>
      <p:graphicFrame>
        <p:nvGraphicFramePr>
          <p:cNvPr id="3" name="Table 2">
            <a:extLst>
              <a:ext uri="{FF2B5EF4-FFF2-40B4-BE49-F238E27FC236}">
                <a16:creationId xmlns:a16="http://schemas.microsoft.com/office/drawing/2014/main" id="{4F1212C4-5D11-EBA0-A5CD-8E3CAF58D5F7}"/>
              </a:ext>
            </a:extLst>
          </p:cNvPr>
          <p:cNvGraphicFramePr>
            <a:graphicFrameLocks noGrp="1"/>
          </p:cNvGraphicFramePr>
          <p:nvPr>
            <p:extLst>
              <p:ext uri="{D42A27DB-BD31-4B8C-83A1-F6EECF244321}">
                <p14:modId xmlns:p14="http://schemas.microsoft.com/office/powerpoint/2010/main" val="57551750"/>
              </p:ext>
            </p:extLst>
          </p:nvPr>
        </p:nvGraphicFramePr>
        <p:xfrm>
          <a:off x="1020726" y="754913"/>
          <a:ext cx="10483702" cy="5177916"/>
        </p:xfrm>
        <a:graphic>
          <a:graphicData uri="http://schemas.openxmlformats.org/drawingml/2006/table">
            <a:tbl>
              <a:tblPr firstRow="1" firstCol="1" bandRow="1">
                <a:tableStyleId>{5C22544A-7EE6-4342-B048-85BDC9FD1C3A}</a:tableStyleId>
              </a:tblPr>
              <a:tblGrid>
                <a:gridCol w="6156251">
                  <a:extLst>
                    <a:ext uri="{9D8B030D-6E8A-4147-A177-3AD203B41FA5}">
                      <a16:colId xmlns:a16="http://schemas.microsoft.com/office/drawing/2014/main" val="2011135838"/>
                    </a:ext>
                  </a:extLst>
                </a:gridCol>
                <a:gridCol w="4327451">
                  <a:extLst>
                    <a:ext uri="{9D8B030D-6E8A-4147-A177-3AD203B41FA5}">
                      <a16:colId xmlns:a16="http://schemas.microsoft.com/office/drawing/2014/main" val="74174239"/>
                    </a:ext>
                  </a:extLst>
                </a:gridCol>
              </a:tblGrid>
              <a:tr h="1412339">
                <a:tc>
                  <a:txBody>
                    <a:bodyPr/>
                    <a:lstStyle/>
                    <a:p>
                      <a:pPr marL="0" marR="0" algn="just">
                        <a:lnSpc>
                          <a:spcPct val="150000"/>
                        </a:lnSpc>
                        <a:spcBef>
                          <a:spcPts val="0"/>
                        </a:spcBef>
                        <a:spcAft>
                          <a:spcPts val="0"/>
                        </a:spcAft>
                      </a:pPr>
                      <a:r>
                        <a:rPr lang="vi-VN" sz="2000" b="0" dirty="0">
                          <a:solidFill>
                            <a:srgbClr val="002060"/>
                          </a:solidFill>
                          <a:effectLst/>
                          <a:latin typeface="Cambria" panose="02040503050406030204" pitchFamily="18" charset="0"/>
                          <a:ea typeface="Cambria" panose="02040503050406030204" pitchFamily="18" charset="0"/>
                        </a:rPr>
                        <a:t>Trên một diện tích hẹp, mọc lên </a:t>
                      </a:r>
                      <a:r>
                        <a:rPr lang="vi-VN" sz="2000" b="1" dirty="0">
                          <a:solidFill>
                            <a:srgbClr val="002060"/>
                          </a:solidFill>
                          <a:effectLst/>
                          <a:latin typeface="Cambria" panose="02040503050406030204" pitchFamily="18" charset="0"/>
                          <a:ea typeface="Cambria" panose="02040503050406030204" pitchFamily="18" charset="0"/>
                        </a:rPr>
                        <a:t>hàng nghìn đảo nhấp nhô, khuất khúc như rồng chầu, phượng múa. </a:t>
                      </a:r>
                      <a:endParaRPr lang="en-US" sz="14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2093" marR="62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vi-VN" sz="2000" dirty="0">
                          <a:solidFill>
                            <a:srgbClr val="FF0000"/>
                          </a:solidFill>
                          <a:effectLst/>
                          <a:latin typeface="Cambria" panose="02040503050406030204" pitchFamily="18" charset="0"/>
                          <a:ea typeface="Cambria" panose="02040503050406030204" pitchFamily="18" charset="0"/>
                        </a:rPr>
                        <a:t>Câu văn sử dụng biện pháp so sánh. </a:t>
                      </a:r>
                      <a:endParaRPr lang="en-US" sz="14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2093" marR="62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0950799"/>
                  </a:ext>
                </a:extLst>
              </a:tr>
              <a:tr h="1438838">
                <a:tc>
                  <a:txBody>
                    <a:bodyPr/>
                    <a:lstStyle/>
                    <a:p>
                      <a:pPr marL="0" marR="0" algn="just">
                        <a:lnSpc>
                          <a:spcPct val="150000"/>
                        </a:lnSpc>
                        <a:spcBef>
                          <a:spcPts val="0"/>
                        </a:spcBef>
                        <a:spcAft>
                          <a:spcPts val="0"/>
                        </a:spcAft>
                      </a:pPr>
                      <a:r>
                        <a:rPr lang="vi-VN" sz="2000" b="1" dirty="0">
                          <a:solidFill>
                            <a:srgbClr val="002060"/>
                          </a:solidFill>
                          <a:effectLst/>
                          <a:latin typeface="Cambria" panose="02040503050406030204" pitchFamily="18" charset="0"/>
                          <a:ea typeface="Cambria" panose="02040503050406030204" pitchFamily="18" charset="0"/>
                        </a:rPr>
                        <a:t>Đảo có chỗ sừng sững, chạy dài như bức tường thành vững chãi</a:t>
                      </a:r>
                      <a:r>
                        <a:rPr lang="vi-VN" sz="2000" b="0" dirty="0">
                          <a:solidFill>
                            <a:srgbClr val="002060"/>
                          </a:solidFill>
                          <a:effectLst/>
                          <a:latin typeface="Cambria" panose="02040503050406030204" pitchFamily="18" charset="0"/>
                          <a:ea typeface="Cambria" panose="02040503050406030204" pitchFamily="18" charset="0"/>
                        </a:rPr>
                        <a:t>, ngăn khơi với lộng, nối mặt biển với chân trời. </a:t>
                      </a:r>
                      <a:endParaRPr lang="en-US" sz="1400" b="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2093" marR="62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vi-VN" sz="2000" b="1" dirty="0">
                          <a:solidFill>
                            <a:srgbClr val="FF0000"/>
                          </a:solidFill>
                          <a:effectLst/>
                          <a:latin typeface="Cambria" panose="02040503050406030204" pitchFamily="18" charset="0"/>
                          <a:ea typeface="Cambria" panose="02040503050406030204" pitchFamily="18" charset="0"/>
                        </a:rPr>
                        <a:t>Câu văn sử dụng biện pháp so sánh.</a:t>
                      </a:r>
                      <a:endParaRPr lang="en-US" sz="14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2093" marR="62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8139332"/>
                  </a:ext>
                </a:extLst>
              </a:tr>
              <a:tr h="1412339">
                <a:tc>
                  <a:txBody>
                    <a:bodyPr/>
                    <a:lstStyle/>
                    <a:p>
                      <a:pPr marL="0" marR="0" algn="just">
                        <a:lnSpc>
                          <a:spcPct val="150000"/>
                        </a:lnSpc>
                        <a:spcBef>
                          <a:spcPts val="0"/>
                        </a:spcBef>
                        <a:spcAft>
                          <a:spcPts val="0"/>
                        </a:spcAft>
                      </a:pPr>
                      <a:r>
                        <a:rPr lang="vi-VN" sz="2000" b="0" dirty="0">
                          <a:solidFill>
                            <a:srgbClr val="002060"/>
                          </a:solidFill>
                          <a:effectLst/>
                          <a:latin typeface="Cambria" panose="02040503050406030204" pitchFamily="18" charset="0"/>
                          <a:ea typeface="Cambria" panose="02040503050406030204" pitchFamily="18" charset="0"/>
                        </a:rPr>
                        <a:t>Có chỗ </a:t>
                      </a:r>
                      <a:r>
                        <a:rPr lang="vi-VN" sz="2000" b="1" dirty="0">
                          <a:solidFill>
                            <a:srgbClr val="002060"/>
                          </a:solidFill>
                          <a:effectLst/>
                          <a:latin typeface="Cambria" panose="02040503050406030204" pitchFamily="18" charset="0"/>
                          <a:ea typeface="Cambria" panose="02040503050406030204" pitchFamily="18" charset="0"/>
                        </a:rPr>
                        <a:t>đảo dàn ra thưa thớt</a:t>
                      </a:r>
                      <a:r>
                        <a:rPr lang="vi-VN" sz="2000" b="0" dirty="0">
                          <a:solidFill>
                            <a:srgbClr val="002060"/>
                          </a:solidFill>
                          <a:effectLst/>
                          <a:latin typeface="Cambria" panose="02040503050406030204" pitchFamily="18" charset="0"/>
                          <a:ea typeface="Cambria" panose="02040503050406030204" pitchFamily="18" charset="0"/>
                        </a:rPr>
                        <a:t>, hòn này với hòn kia biệt lập, xa trông </a:t>
                      </a:r>
                      <a:r>
                        <a:rPr lang="vi-VN" sz="2000" b="1" dirty="0">
                          <a:solidFill>
                            <a:srgbClr val="002060"/>
                          </a:solidFill>
                          <a:effectLst/>
                          <a:latin typeface="Cambria" panose="02040503050406030204" pitchFamily="18" charset="0"/>
                          <a:ea typeface="Cambria" panose="02040503050406030204" pitchFamily="18" charset="0"/>
                        </a:rPr>
                        <a:t>như quân cờ bày chon von trên mặt biển. </a:t>
                      </a:r>
                      <a:endParaRPr lang="en-US" sz="14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2093" marR="62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vi-VN" sz="2000" b="1" dirty="0">
                          <a:solidFill>
                            <a:srgbClr val="FF0000"/>
                          </a:solidFill>
                          <a:effectLst/>
                          <a:latin typeface="Cambria" panose="02040503050406030204" pitchFamily="18" charset="0"/>
                          <a:ea typeface="Cambria" panose="02040503050406030204" pitchFamily="18" charset="0"/>
                        </a:rPr>
                        <a:t>Câu văn sử dụng biện pháp nhân hóa và so sánh.</a:t>
                      </a:r>
                      <a:endParaRPr lang="en-US" sz="14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2093" marR="62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9990038"/>
                  </a:ext>
                </a:extLst>
              </a:tr>
              <a:tr h="850742">
                <a:tc>
                  <a:txBody>
                    <a:bodyPr/>
                    <a:lstStyle/>
                    <a:p>
                      <a:pPr marL="0" marR="0" algn="just">
                        <a:lnSpc>
                          <a:spcPct val="150000"/>
                        </a:lnSpc>
                        <a:spcBef>
                          <a:spcPts val="0"/>
                        </a:spcBef>
                        <a:spcAft>
                          <a:spcPts val="0"/>
                        </a:spcAft>
                      </a:pPr>
                      <a:r>
                        <a:rPr lang="vi-VN" sz="2000" b="0" dirty="0">
                          <a:solidFill>
                            <a:srgbClr val="002060"/>
                          </a:solidFill>
                          <a:effectLst/>
                          <a:latin typeface="Cambria" panose="02040503050406030204" pitchFamily="18" charset="0"/>
                          <a:ea typeface="Cambria" panose="02040503050406030204" pitchFamily="18" charset="0"/>
                        </a:rPr>
                        <a:t>Có </a:t>
                      </a:r>
                      <a:r>
                        <a:rPr lang="vi-VN" sz="2000" b="1" dirty="0">
                          <a:solidFill>
                            <a:srgbClr val="002060"/>
                          </a:solidFill>
                          <a:effectLst/>
                          <a:latin typeface="Cambria" panose="02040503050406030204" pitchFamily="18" charset="0"/>
                          <a:ea typeface="Cambria" panose="02040503050406030204" pitchFamily="18" charset="0"/>
                        </a:rPr>
                        <a:t>chỗ đảo quần tụ lại, xúm xít như vạn chài lúc neo thuyền, phơi lưới. </a:t>
                      </a:r>
                      <a:endParaRPr lang="en-US" sz="14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2093" marR="62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just">
                        <a:lnSpc>
                          <a:spcPct val="150000"/>
                        </a:lnSpc>
                        <a:spcBef>
                          <a:spcPts val="0"/>
                        </a:spcBef>
                        <a:spcAft>
                          <a:spcPts val="0"/>
                        </a:spcAft>
                      </a:pPr>
                      <a:r>
                        <a:rPr lang="vi-VN" sz="2000" b="1" dirty="0">
                          <a:solidFill>
                            <a:srgbClr val="FF0000"/>
                          </a:solidFill>
                          <a:effectLst/>
                          <a:latin typeface="Cambria" panose="02040503050406030204" pitchFamily="18" charset="0"/>
                          <a:ea typeface="Cambria" panose="02040503050406030204" pitchFamily="18" charset="0"/>
                        </a:rPr>
                        <a:t>Câu văn sử dụng biện pháp nhân hóa và so sánh.</a:t>
                      </a:r>
                      <a:endParaRPr lang="en-US" sz="14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a:txBody>
                  <a:tcPr marL="62093" marR="620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4654441"/>
                  </a:ext>
                </a:extLst>
              </a:tr>
            </a:tbl>
          </a:graphicData>
        </a:graphic>
      </p:graphicFrame>
    </p:spTree>
    <p:custDataLst>
      <p:tags r:id="rId1"/>
    </p:custDataLst>
    <p:extLst>
      <p:ext uri="{BB962C8B-B14F-4D97-AF65-F5344CB8AC3E}">
        <p14:creationId xmlns:p14="http://schemas.microsoft.com/office/powerpoint/2010/main" val="12040926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ounded Rectangle 9"/>
          <p:cNvSpPr/>
          <p:nvPr/>
        </p:nvSpPr>
        <p:spPr>
          <a:xfrm>
            <a:off x="339046" y="1761341"/>
            <a:ext cx="11218545" cy="4628826"/>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矩形 29"/>
          <p:cNvSpPr/>
          <p:nvPr/>
        </p:nvSpPr>
        <p:spPr>
          <a:xfrm>
            <a:off x="1588897" y="142556"/>
            <a:ext cx="8911291" cy="1453268"/>
          </a:xfrm>
          <a:prstGeom prst="roundRect">
            <a:avLst/>
          </a:prstGeom>
          <a:solidFill>
            <a:schemeClr val="bg1"/>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300" normalizeH="0" baseline="0" noProof="0" dirty="0">
              <a:ln>
                <a:noFill/>
              </a:ln>
              <a:solidFill>
                <a:prstClr val="black"/>
              </a:solidFill>
              <a:effectLst/>
              <a:uLnTx/>
              <a:uFillTx/>
              <a:latin typeface="Calibri"/>
              <a:ea typeface="思源黑体 CN" panose="020B0500000000000000" pitchFamily="34" charset="-122"/>
              <a:cs typeface="Times New Roman" panose="02020603050405020304" pitchFamily="18" charset="0"/>
            </a:endParaRPr>
          </a:p>
        </p:txBody>
      </p:sp>
      <p:sp>
        <p:nvSpPr>
          <p:cNvPr id="4" name="TextBox 3"/>
          <p:cNvSpPr txBox="1"/>
          <p:nvPr/>
        </p:nvSpPr>
        <p:spPr>
          <a:xfrm>
            <a:off x="1831335" y="244796"/>
            <a:ext cx="870351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2060"/>
                </a:solidFill>
                <a:latin typeface="Cambria" panose="02040503050406030204" pitchFamily="18" charset="0"/>
                <a:ea typeface="Cambria" panose="02040503050406030204" pitchFamily="18" charset="0"/>
              </a:rPr>
              <a:t>3.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Dựa</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vào</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em</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hãy</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miêu</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tả</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dáng</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một</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hòn</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đảo</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ở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Hạ</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Long? </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5" name="Group 4"/>
          <p:cNvGrpSpPr/>
          <p:nvPr/>
        </p:nvGrpSpPr>
        <p:grpSpPr>
          <a:xfrm>
            <a:off x="1029813" y="434035"/>
            <a:ext cx="1101452" cy="1078752"/>
            <a:chOff x="2210284" y="3447251"/>
            <a:chExt cx="826089" cy="809063"/>
          </a:xfrm>
        </p:grpSpPr>
        <p:sp>
          <p:nvSpPr>
            <p:cNvPr id="6" name="Oval 5"/>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7"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2" name="Table 1">
            <a:extLst>
              <a:ext uri="{FF2B5EF4-FFF2-40B4-BE49-F238E27FC236}">
                <a16:creationId xmlns:a16="http://schemas.microsoft.com/office/drawing/2014/main" id="{392396CF-102E-EA42-1126-EA2836C80A56}"/>
              </a:ext>
            </a:extLst>
          </p:cNvPr>
          <p:cNvGraphicFramePr>
            <a:graphicFrameLocks noGrp="1"/>
          </p:cNvGraphicFramePr>
          <p:nvPr>
            <p:extLst>
              <p:ext uri="{D42A27DB-BD31-4B8C-83A1-F6EECF244321}">
                <p14:modId xmlns:p14="http://schemas.microsoft.com/office/powerpoint/2010/main" val="675631703"/>
              </p:ext>
            </p:extLst>
          </p:nvPr>
        </p:nvGraphicFramePr>
        <p:xfrm>
          <a:off x="1339702" y="2402959"/>
          <a:ext cx="9431078" cy="3253562"/>
        </p:xfrm>
        <a:graphic>
          <a:graphicData uri="http://schemas.openxmlformats.org/drawingml/2006/table">
            <a:tbl>
              <a:tblPr firstRow="1" firstCol="1" bandRow="1">
                <a:tableStyleId>{5C22544A-7EE6-4342-B048-85BDC9FD1C3A}</a:tableStyleId>
              </a:tblPr>
              <a:tblGrid>
                <a:gridCol w="2901846">
                  <a:extLst>
                    <a:ext uri="{9D8B030D-6E8A-4147-A177-3AD203B41FA5}">
                      <a16:colId xmlns:a16="http://schemas.microsoft.com/office/drawing/2014/main" val="2959084387"/>
                    </a:ext>
                  </a:extLst>
                </a:gridCol>
                <a:gridCol w="3541484">
                  <a:extLst>
                    <a:ext uri="{9D8B030D-6E8A-4147-A177-3AD203B41FA5}">
                      <a16:colId xmlns:a16="http://schemas.microsoft.com/office/drawing/2014/main" val="815037665"/>
                    </a:ext>
                  </a:extLst>
                </a:gridCol>
                <a:gridCol w="2987748">
                  <a:extLst>
                    <a:ext uri="{9D8B030D-6E8A-4147-A177-3AD203B41FA5}">
                      <a16:colId xmlns:a16="http://schemas.microsoft.com/office/drawing/2014/main" val="1616640169"/>
                    </a:ext>
                  </a:extLst>
                </a:gridCol>
              </a:tblGrid>
              <a:tr h="3253562">
                <a:tc>
                  <a:txBody>
                    <a:bodyPr/>
                    <a:lstStyle/>
                    <a:p>
                      <a:pPr marL="0" marR="0" algn="just">
                        <a:lnSpc>
                          <a:spcPct val="150000"/>
                        </a:lnSpc>
                        <a:spcBef>
                          <a:spcPts val="0"/>
                        </a:spcBef>
                        <a:spcAft>
                          <a:spcPts val="0"/>
                        </a:spcAft>
                      </a:pPr>
                      <a:endParaRPr lang="en-US" sz="20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endParaRPr lang="en-US" sz="20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50000"/>
                        </a:lnSpc>
                        <a:spcBef>
                          <a:spcPts val="0"/>
                        </a:spcBef>
                        <a:spcAft>
                          <a:spcPts val="0"/>
                        </a:spcAft>
                      </a:pPr>
                      <a:endParaRPr lang="en-US" sz="20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8669656"/>
                  </a:ext>
                </a:extLst>
              </a:tr>
            </a:tbl>
          </a:graphicData>
        </a:graphic>
      </p:graphicFrame>
      <p:sp>
        <p:nvSpPr>
          <p:cNvPr id="12" name="TextBox 11">
            <a:extLst>
              <a:ext uri="{FF2B5EF4-FFF2-40B4-BE49-F238E27FC236}">
                <a16:creationId xmlns:a16="http://schemas.microsoft.com/office/drawing/2014/main" id="{76D87A04-E8DD-DEDE-E567-16469483E758}"/>
              </a:ext>
            </a:extLst>
          </p:cNvPr>
          <p:cNvSpPr txBox="1"/>
          <p:nvPr/>
        </p:nvSpPr>
        <p:spPr>
          <a:xfrm>
            <a:off x="1541722" y="2583711"/>
            <a:ext cx="2775097" cy="2554545"/>
          </a:xfrm>
          <a:prstGeom prst="rect">
            <a:avLst/>
          </a:prstGeom>
          <a:noFill/>
        </p:spPr>
        <p:txBody>
          <a:bodyPr wrap="square" rtlCol="0">
            <a:spAutoFit/>
          </a:bodyPr>
          <a:lstStyle/>
          <a:p>
            <a:pPr algn="just"/>
            <a:r>
              <a:rPr lang="en-US" sz="3200" i="1"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Có</a:t>
            </a:r>
            <a:r>
              <a:rPr lang="en-US" sz="3200" i="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hòn</a:t>
            </a:r>
            <a:r>
              <a:rPr lang="en-US" sz="3200" i="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chông</a:t>
            </a:r>
            <a:r>
              <a:rPr lang="en-US" sz="3200" i="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chênh</a:t>
            </a:r>
            <a:r>
              <a:rPr lang="en-US" sz="3200" i="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như</a:t>
            </a:r>
            <a:r>
              <a:rPr lang="en-US" sz="3200" i="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con </a:t>
            </a:r>
            <a:r>
              <a:rPr lang="en-US" sz="3200" i="1"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cóc</a:t>
            </a:r>
            <a:r>
              <a:rPr lang="en-US" sz="3200" i="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ngồi</a:t>
            </a:r>
            <a:r>
              <a:rPr lang="en-US" sz="3200" i="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bờ</a:t>
            </a:r>
            <a:r>
              <a:rPr lang="en-US" sz="3200" i="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giếng</a:t>
            </a:r>
            <a:r>
              <a:rPr lang="en-US" sz="3200" i="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hòn</a:t>
            </a:r>
            <a:r>
              <a:rPr lang="en-US" sz="3200" i="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Con </a:t>
            </a:r>
            <a:r>
              <a:rPr lang="en-US" sz="3200" i="1" kern="0"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Cóc</a:t>
            </a:r>
            <a:r>
              <a:rPr lang="en-US" sz="3200" i="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
            </a:r>
            <a:endParaRPr lang="en-US" sz="3200" dirty="0">
              <a:solidFill>
                <a:srgbClr val="FF000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B898B7BF-171A-9FDA-667C-3136FB36DB32}"/>
              </a:ext>
            </a:extLst>
          </p:cNvPr>
          <p:cNvSpPr txBox="1"/>
          <p:nvPr/>
        </p:nvSpPr>
        <p:spPr>
          <a:xfrm>
            <a:off x="4423145" y="2604976"/>
            <a:ext cx="3168502" cy="2554545"/>
          </a:xfrm>
          <a:prstGeom prst="rect">
            <a:avLst/>
          </a:prstGeom>
          <a:noFill/>
        </p:spPr>
        <p:txBody>
          <a:bodyPr wrap="square" rtlCol="0">
            <a:spAutoFit/>
          </a:bodyPr>
          <a:lstStyle/>
          <a:p>
            <a:pPr algn="just"/>
            <a:r>
              <a:rPr lang="vi-VN" sz="32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Có hòn trông như đôi gà đang xòe cánh chọi nhau trên mặt nước (hòn Gà Chọi)</a:t>
            </a:r>
            <a:endParaRPr lang="en-US" sz="3200" dirty="0">
              <a:solidFill>
                <a:srgbClr val="FF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AE360E6D-D02B-9CAB-8674-960A06F9EDC3}"/>
              </a:ext>
            </a:extLst>
          </p:cNvPr>
          <p:cNvSpPr txBox="1"/>
          <p:nvPr/>
        </p:nvSpPr>
        <p:spPr>
          <a:xfrm>
            <a:off x="7889359" y="2615609"/>
            <a:ext cx="2658139" cy="2554545"/>
          </a:xfrm>
          <a:prstGeom prst="rect">
            <a:avLst/>
          </a:prstGeom>
          <a:noFill/>
        </p:spPr>
        <p:txBody>
          <a:bodyPr wrap="square" rtlCol="0">
            <a:spAutoFit/>
          </a:bodyPr>
          <a:lstStyle/>
          <a:p>
            <a:pPr algn="just"/>
            <a:r>
              <a:rPr lang="vi-VN" sz="32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Có hòn như ông lão trầm tĩnh ngồi câu cá (hòn Ông Lã Vọng). </a:t>
            </a:r>
            <a:endParaRPr lang="en-US" sz="3200" dirty="0">
              <a:solidFill>
                <a:srgbClr val="FF0000"/>
              </a:solidFill>
              <a:latin typeface="Cambria" panose="02040503050406030204" pitchFamily="18" charset="0"/>
              <a:ea typeface="Cambria" panose="020405030504060302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Google Shape;2099;p51"/>
          <p:cNvSpPr/>
          <p:nvPr/>
        </p:nvSpPr>
        <p:spPr>
          <a:xfrm>
            <a:off x="3903346" y="437738"/>
            <a:ext cx="7850400" cy="1362430"/>
          </a:xfrm>
          <a:prstGeom prst="wedgeRoundRectCallout">
            <a:avLst>
              <a:gd name="adj1" fmla="val -55561"/>
              <a:gd name="adj2" fmla="val 36778"/>
              <a:gd name="adj3" fmla="val 16667"/>
            </a:avLst>
          </a:prstGeom>
          <a:solidFill>
            <a:schemeClr val="accent1"/>
          </a:solidFill>
          <a:ln w="28575"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 name="Google Shape;961;p38"/>
          <p:cNvSpPr/>
          <p:nvPr/>
        </p:nvSpPr>
        <p:spPr>
          <a:xfrm>
            <a:off x="3859618" y="1986350"/>
            <a:ext cx="8070111" cy="4819396"/>
          </a:xfrm>
          <a:prstGeom prst="roundRect">
            <a:avLst/>
          </a:prstGeom>
          <a:solidFill>
            <a:schemeClr val="bg1"/>
          </a:solidFill>
          <a:ln w="57150" cap="flat" cmpd="sng">
            <a:solidFill>
              <a:schemeClr val="tx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8231" b="96184" l="9983" r="89979">
                        <a14:foregroundMark x1="43194" y1="8255" x2="51507" y2="10679"/>
                        <a14:foregroundMark x1="52620" y1="37677" x2="53734" y2="55340"/>
                        <a14:foregroundMark x1="36552" y1="34917" x2="39605" y2="52556"/>
                        <a14:foregroundMark x1="39605" y1="52556" x2="39605" y2="52556"/>
                        <a14:foregroundMark x1="38491" y1="36285" x2="39048" y2="47036"/>
                        <a14:foregroundMark x1="35727" y1="67459" x2="43482" y2="77850"/>
                        <a14:foregroundMark x1="43751" y1="62611" x2="48186" y2="72306"/>
                        <a14:foregroundMark x1="50950" y1="65371" x2="52620" y2="74730"/>
                        <a14:foregroundMark x1="40161" y1="58795" x2="40987" y2="77154"/>
                        <a14:foregroundMark x1="42100" y1="89273" x2="44577" y2="96184"/>
                      </a14:backgroundRemoval>
                    </a14:imgEffect>
                  </a14:imgLayer>
                </a14:imgProps>
              </a:ext>
            </a:extLst>
          </a:blip>
          <a:srcRect/>
          <a:stretch>
            <a:fillRect/>
          </a:stretch>
        </p:blipFill>
        <p:spPr>
          <a:xfrm>
            <a:off x="-757201" y="2101248"/>
            <a:ext cx="6113643" cy="4890680"/>
          </a:xfrm>
          <a:prstGeom prst="rect">
            <a:avLst/>
          </a:prstGeom>
        </p:spPr>
      </p:pic>
      <p:sp>
        <p:nvSpPr>
          <p:cNvPr id="5" name="Rectangle 4"/>
          <p:cNvSpPr/>
          <p:nvPr/>
        </p:nvSpPr>
        <p:spPr>
          <a:xfrm>
            <a:off x="4212341" y="437738"/>
            <a:ext cx="7299790" cy="1323439"/>
          </a:xfrm>
          <a:prstGeom prst="rect">
            <a:avLst/>
          </a:prstGeom>
        </p:spPr>
        <p:txBody>
          <a:bodyPr wrap="square">
            <a:spAutoFit/>
          </a:bodyPr>
          <a:lstStyle/>
          <a:p>
            <a:pPr lvl="0" algn="ctr">
              <a:defRPr/>
            </a:pPr>
            <a:r>
              <a:rPr lang="vi-VN" sz="4000" b="1" dirty="0">
                <a:solidFill>
                  <a:srgbClr val="FFFFFF"/>
                </a:solidFill>
                <a:latin typeface="Cambria" panose="02040503050406030204" pitchFamily="18" charset="0"/>
                <a:ea typeface="Cambria" panose="02040503050406030204" pitchFamily="18" charset="0"/>
              </a:rPr>
              <a:t>Em hãy giới thiệu cảnh đẹp vịnh Hạ Long?</a:t>
            </a:r>
            <a:endParaRPr kumimoji="0" lang="en-US" sz="2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Freeform 2">
            <a:extLst>
              <a:ext uri="{FF2B5EF4-FFF2-40B4-BE49-F238E27FC236}">
                <a16:creationId xmlns:a16="http://schemas.microsoft.com/office/drawing/2014/main" id="{59742FE2-CC31-C4C1-FD18-09FA10A9CAC7}"/>
              </a:ext>
            </a:extLst>
          </p:cNvPr>
          <p:cNvSpPr/>
          <p:nvPr/>
        </p:nvSpPr>
        <p:spPr>
          <a:xfrm>
            <a:off x="4476306" y="2030819"/>
            <a:ext cx="6889899" cy="4646428"/>
          </a:xfrm>
          <a:custGeom>
            <a:avLst/>
            <a:gdLst/>
            <a:ahLst/>
            <a:cxnLst/>
            <a:rect l="l" t="t" r="r" b="b"/>
            <a:pathLst>
              <a:path w="9060674" h="6048000">
                <a:moveTo>
                  <a:pt x="0" y="0"/>
                </a:moveTo>
                <a:lnTo>
                  <a:pt x="9060674" y="0"/>
                </a:lnTo>
                <a:lnTo>
                  <a:pt x="9060674" y="6048000"/>
                </a:lnTo>
                <a:lnTo>
                  <a:pt x="0" y="6048000"/>
                </a:lnTo>
                <a:lnTo>
                  <a:pt x="0" y="0"/>
                </a:lnTo>
                <a:close/>
              </a:path>
            </a:pathLst>
          </a:custGeom>
          <a:blipFill>
            <a:blip r:embed="rId5"/>
            <a:stretch>
              <a:fillRect/>
            </a:stretch>
          </a:blipFill>
        </p:spPr>
        <p:txBody>
          <a:bodyPr/>
          <a:lstStyle/>
          <a:p>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ounded Rectangle 9"/>
          <p:cNvSpPr/>
          <p:nvPr/>
        </p:nvSpPr>
        <p:spPr>
          <a:xfrm>
            <a:off x="339046" y="1761341"/>
            <a:ext cx="11218545" cy="4628826"/>
          </a:xfrm>
          <a:prstGeom prst="round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矩形 29"/>
          <p:cNvSpPr/>
          <p:nvPr/>
        </p:nvSpPr>
        <p:spPr>
          <a:xfrm>
            <a:off x="1588897" y="142556"/>
            <a:ext cx="8911291" cy="1453268"/>
          </a:xfrm>
          <a:prstGeom prst="roundRect">
            <a:avLst/>
          </a:prstGeom>
          <a:solidFill>
            <a:schemeClr val="bg1"/>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300" normalizeH="0" baseline="0" noProof="0" dirty="0">
              <a:ln>
                <a:noFill/>
              </a:ln>
              <a:solidFill>
                <a:prstClr val="black"/>
              </a:solidFill>
              <a:effectLst/>
              <a:uLnTx/>
              <a:uFillTx/>
              <a:latin typeface="Calibri"/>
              <a:ea typeface="思源黑体 CN" panose="020B0500000000000000" pitchFamily="34" charset="-122"/>
              <a:cs typeface="Times New Roman" panose="02020603050405020304" pitchFamily="18" charset="0"/>
            </a:endParaRPr>
          </a:p>
        </p:txBody>
      </p:sp>
      <p:sp>
        <p:nvSpPr>
          <p:cNvPr id="4" name="TextBox 3"/>
          <p:cNvSpPr txBox="1"/>
          <p:nvPr/>
        </p:nvSpPr>
        <p:spPr>
          <a:xfrm>
            <a:off x="1831335" y="244796"/>
            <a:ext cx="870351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4.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Khi ngắm đảo ở vịnh Hạ Long, vì sao tác giả có cảm giác được “chiêm ngưỡng một thế giới sống động đã trải qua hàng triệu năm hóa đá”? </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5" name="Group 4"/>
          <p:cNvGrpSpPr/>
          <p:nvPr/>
        </p:nvGrpSpPr>
        <p:grpSpPr>
          <a:xfrm>
            <a:off x="1029813" y="434035"/>
            <a:ext cx="1101452" cy="1078752"/>
            <a:chOff x="2210284" y="3447251"/>
            <a:chExt cx="826089" cy="809063"/>
          </a:xfrm>
        </p:grpSpPr>
        <p:sp>
          <p:nvSpPr>
            <p:cNvPr id="6" name="Oval 5"/>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7"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TextBox 8">
            <a:extLst>
              <a:ext uri="{FF2B5EF4-FFF2-40B4-BE49-F238E27FC236}">
                <a16:creationId xmlns:a16="http://schemas.microsoft.com/office/drawing/2014/main" id="{F9229914-54B8-2BB6-D54E-324ABA834F7E}"/>
              </a:ext>
            </a:extLst>
          </p:cNvPr>
          <p:cNvSpPr txBox="1"/>
          <p:nvPr/>
        </p:nvSpPr>
        <p:spPr>
          <a:xfrm>
            <a:off x="723014" y="2456121"/>
            <a:ext cx="10526233" cy="3539430"/>
          </a:xfrm>
          <a:prstGeom prst="rect">
            <a:avLst/>
          </a:prstGeom>
          <a:noFill/>
        </p:spPr>
        <p:txBody>
          <a:bodyPr wrap="square" rtlCol="0">
            <a:spAutoFit/>
          </a:bodyPr>
          <a:lstStyle/>
          <a:p>
            <a:pPr algn="just"/>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Khi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ngắm</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đảo</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ở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Hạ</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Long,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tác</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giả</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có</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cảm</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giác</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chiêm</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ngưỡng</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thế</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giới</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sống</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động</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đã</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trải</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qua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hàng</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triệu</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năm</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hóa</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đá</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vì</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dáng</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mỗi</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hòn</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đảo</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trên</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vịnh</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Hạ</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Long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đều</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giống</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người</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hoặc</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vật</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quen</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thuộc</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ảnh</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mái</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nhà</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ảnh</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ông</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lão</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ngồi</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câu</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cá</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con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cóc</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con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gà</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con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rùa</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con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thiên</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nga</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Những</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hòn</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đảo</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tụ</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họp</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lại</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bên</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nhau</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làm</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hiện</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lên</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thấp</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thoáng</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ảnh</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sự</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sống</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là</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vậy</a:t>
            </a:r>
            <a:r>
              <a:rPr lang="en-US" sz="3200" i="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32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279196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9"/>
          <p:cNvSpPr/>
          <p:nvPr/>
        </p:nvSpPr>
        <p:spPr>
          <a:xfrm>
            <a:off x="1403498" y="356458"/>
            <a:ext cx="10524799" cy="3677603"/>
          </a:xfrm>
          <a:prstGeom prst="roundRect">
            <a:avLst/>
          </a:prstGeom>
          <a:solidFill>
            <a:schemeClr val="bg1"/>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300" normalizeH="0" baseline="0" noProof="0" dirty="0">
              <a:ln>
                <a:noFill/>
              </a:ln>
              <a:solidFill>
                <a:prstClr val="black"/>
              </a:solidFill>
              <a:effectLst/>
              <a:uLnTx/>
              <a:uFillTx/>
              <a:latin typeface="Calibri"/>
              <a:ea typeface="思源黑体 CN" panose="020B0500000000000000" pitchFamily="34"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zh-CN" sz="3000" spc="300" dirty="0">
              <a:solidFill>
                <a:prstClr val="black"/>
              </a:solidFill>
              <a:latin typeface="Calibri"/>
              <a:ea typeface="思源黑体 CN" panose="020B0500000000000000" pitchFamily="34"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300" normalizeH="0" baseline="0" noProof="0" dirty="0">
              <a:ln>
                <a:noFill/>
              </a:ln>
              <a:solidFill>
                <a:prstClr val="black"/>
              </a:solidFill>
              <a:effectLst/>
              <a:uLnTx/>
              <a:uFillTx/>
              <a:latin typeface="Calibri"/>
              <a:ea typeface="思源黑体 CN" panose="020B0500000000000000" pitchFamily="34"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zh-CN" sz="3000" spc="300" dirty="0">
              <a:solidFill>
                <a:prstClr val="black"/>
              </a:solidFill>
              <a:latin typeface="Calibri"/>
              <a:ea typeface="思源黑体 CN" panose="020B0500000000000000" pitchFamily="34"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CN" sz="3000" b="0" i="0" u="none" strike="noStrike" kern="1200" cap="none" spc="300" normalizeH="0" baseline="0" noProof="0" dirty="0">
              <a:ln>
                <a:noFill/>
              </a:ln>
              <a:solidFill>
                <a:prstClr val="black"/>
              </a:solidFill>
              <a:effectLst/>
              <a:uLnTx/>
              <a:uFillTx/>
              <a:latin typeface="Calibri"/>
              <a:ea typeface="思源黑体 CN" panose="020B0500000000000000" pitchFamily="34"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zh-CN" sz="3000" spc="300" dirty="0">
              <a:solidFill>
                <a:prstClr val="black"/>
              </a:solidFill>
              <a:latin typeface="Calibri"/>
              <a:ea typeface="思源黑体 CN" panose="020B0500000000000000" pitchFamily="34"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300" normalizeH="0" baseline="0" noProof="0" dirty="0">
              <a:ln>
                <a:noFill/>
              </a:ln>
              <a:solidFill>
                <a:prstClr val="black"/>
              </a:solidFill>
              <a:effectLst/>
              <a:uLnTx/>
              <a:uFillTx/>
              <a:latin typeface="Calibri"/>
              <a:ea typeface="思源黑体 CN" panose="020B0500000000000000" pitchFamily="34" charset="-122"/>
              <a:cs typeface="Times New Roman" panose="02020603050405020304" pitchFamily="18" charset="0"/>
            </a:endParaRPr>
          </a:p>
        </p:txBody>
      </p:sp>
      <p:grpSp>
        <p:nvGrpSpPr>
          <p:cNvPr id="5" name="Group 4"/>
          <p:cNvGrpSpPr/>
          <p:nvPr/>
        </p:nvGrpSpPr>
        <p:grpSpPr>
          <a:xfrm>
            <a:off x="286865" y="300226"/>
            <a:ext cx="1101452" cy="1078752"/>
            <a:chOff x="2210284" y="3447251"/>
            <a:chExt cx="826089" cy="809063"/>
          </a:xfrm>
        </p:grpSpPr>
        <p:sp>
          <p:nvSpPr>
            <p:cNvPr id="6" name="Oval 5"/>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7"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TextBox 1"/>
          <p:cNvSpPr txBox="1"/>
          <p:nvPr/>
        </p:nvSpPr>
        <p:spPr>
          <a:xfrm>
            <a:off x="1605516" y="502735"/>
            <a:ext cx="10180843" cy="3046988"/>
          </a:xfrm>
          <a:prstGeom prst="rect">
            <a:avLst/>
          </a:prstGeom>
          <a:noFill/>
        </p:spPr>
        <p:txBody>
          <a:bodyPr wrap="square" rtlCol="0">
            <a:spAutoFit/>
          </a:bodyPr>
          <a:lstStyle/>
          <a:p>
            <a:pPr lvl="0" algn="just"/>
            <a:r>
              <a:rPr lang="vi-VN" sz="3200" b="1" dirty="0">
                <a:solidFill>
                  <a:prstClr val="black"/>
                </a:solidFill>
                <a:latin typeface="Cambria" panose="02040503050406030204" pitchFamily="18" charset="0"/>
                <a:ea typeface="Cambria" panose="02040503050406030204" pitchFamily="18" charset="0"/>
              </a:rPr>
              <a:t>Chủ đề của bài Những hòn đảo trên vịnh Hạ Long là gì? Chọn đáp án đúng.</a:t>
            </a:r>
          </a:p>
          <a:p>
            <a:pPr lvl="0" algn="just"/>
            <a:r>
              <a:rPr lang="vi-VN" sz="3200" dirty="0">
                <a:solidFill>
                  <a:prstClr val="black"/>
                </a:solidFill>
                <a:latin typeface="Cambria" panose="02040503050406030204" pitchFamily="18" charset="0"/>
                <a:ea typeface="Cambria" panose="02040503050406030204" pitchFamily="18" charset="0"/>
              </a:rPr>
              <a:t>A. Vẻ đẹp kì thú của những hòn đảo trên vịnh Hạ Long</a:t>
            </a:r>
          </a:p>
          <a:p>
            <a:pPr lvl="0" algn="just"/>
            <a:r>
              <a:rPr lang="vi-VN" sz="3200" dirty="0">
                <a:solidFill>
                  <a:prstClr val="black"/>
                </a:solidFill>
                <a:latin typeface="Cambria" panose="02040503050406030204" pitchFamily="18" charset="0"/>
                <a:ea typeface="Cambria" panose="02040503050406030204" pitchFamily="18" charset="0"/>
              </a:rPr>
              <a:t>B. Sự thơ mộng, huyền bí của sóng nước Hạ Long</a:t>
            </a:r>
          </a:p>
          <a:p>
            <a:pPr lvl="0" algn="just"/>
            <a:r>
              <a:rPr lang="vi-VN" sz="3200" dirty="0">
                <a:solidFill>
                  <a:prstClr val="black"/>
                </a:solidFill>
                <a:latin typeface="Cambria" panose="02040503050406030204" pitchFamily="18" charset="0"/>
                <a:ea typeface="Cambria" panose="02040503050406030204" pitchFamily="18" charset="0"/>
              </a:rPr>
              <a:t>C. Sức cuốn hút của thiên nhiên Hạ Long đối với du khách</a:t>
            </a:r>
          </a:p>
          <a:p>
            <a:pPr lvl="0" algn="just"/>
            <a:r>
              <a:rPr lang="vi-VN" sz="3200" dirty="0">
                <a:solidFill>
                  <a:prstClr val="black"/>
                </a:solidFill>
                <a:latin typeface="Cambria" panose="02040503050406030204" pitchFamily="18" charset="0"/>
                <a:ea typeface="Cambria" panose="02040503050406030204" pitchFamily="18" charset="0"/>
              </a:rPr>
              <a:t>D. Những cảnh đẹp có một không hai của thiên nhiên</a:t>
            </a:r>
            <a:endParaRPr kumimoji="0" lang="en-US" i="0" u="none" strike="noStrike" kern="1200" cap="none" spc="0" normalizeH="0" baseline="0" noProof="0" dirty="0">
              <a:ln>
                <a:noFill/>
              </a:ln>
              <a:solidFill>
                <a:prstClr val="black"/>
              </a:solidFill>
              <a:effectLst/>
              <a:uLnTx/>
              <a:uFillTx/>
              <a:latin typeface="Calibri"/>
            </a:endParaRPr>
          </a:p>
        </p:txBody>
      </p:sp>
      <p:sp>
        <p:nvSpPr>
          <p:cNvPr id="13" name="Oval 12">
            <a:extLst>
              <a:ext uri="{FF2B5EF4-FFF2-40B4-BE49-F238E27FC236}">
                <a16:creationId xmlns:a16="http://schemas.microsoft.com/office/drawing/2014/main" id="{07888DEA-C5C3-F439-8006-2216DCDC508A}"/>
              </a:ext>
            </a:extLst>
          </p:cNvPr>
          <p:cNvSpPr/>
          <p:nvPr/>
        </p:nvSpPr>
        <p:spPr>
          <a:xfrm>
            <a:off x="1541721" y="1616149"/>
            <a:ext cx="595423" cy="4572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5"/>
          <p:cNvSpPr/>
          <p:nvPr/>
        </p:nvSpPr>
        <p:spPr>
          <a:xfrm>
            <a:off x="1390053" y="890156"/>
            <a:ext cx="9911809" cy="4681303"/>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1" fmla="*/ 333375 w 4981575"/>
              <a:gd name="connsiteY0-2" fmla="*/ 0 h 3981450"/>
              <a:gd name="connsiteX1-3" fmla="*/ 4981575 w 4981575"/>
              <a:gd name="connsiteY1-4" fmla="*/ 0 h 3981450"/>
              <a:gd name="connsiteX2-5" fmla="*/ 4981575 w 4981575"/>
              <a:gd name="connsiteY2-6" fmla="*/ 3981450 h 3981450"/>
              <a:gd name="connsiteX3-7" fmla="*/ 0 w 4981575"/>
              <a:gd name="connsiteY3-8" fmla="*/ 3933825 h 3981450"/>
              <a:gd name="connsiteX4-9" fmla="*/ 333375 w 4981575"/>
              <a:gd name="connsiteY4-10" fmla="*/ 0 h 3981450"/>
              <a:gd name="connsiteX0-11" fmla="*/ 333375 w 4981575"/>
              <a:gd name="connsiteY0-12" fmla="*/ 0 h 3933825"/>
              <a:gd name="connsiteX1-13" fmla="*/ 4981575 w 4981575"/>
              <a:gd name="connsiteY1-14" fmla="*/ 0 h 3933825"/>
              <a:gd name="connsiteX2-15" fmla="*/ 4248150 w 4981575"/>
              <a:gd name="connsiteY2-16" fmla="*/ 3581400 h 3933825"/>
              <a:gd name="connsiteX3-17" fmla="*/ 0 w 4981575"/>
              <a:gd name="connsiteY3-18" fmla="*/ 3933825 h 3933825"/>
              <a:gd name="connsiteX4-19" fmla="*/ 333375 w 4981575"/>
              <a:gd name="connsiteY4-20" fmla="*/ 0 h 3933825"/>
              <a:gd name="connsiteX0-21" fmla="*/ 333375 w 4981575"/>
              <a:gd name="connsiteY0-22" fmla="*/ 0 h 3952875"/>
              <a:gd name="connsiteX1-23" fmla="*/ 4981575 w 4981575"/>
              <a:gd name="connsiteY1-24" fmla="*/ 0 h 3952875"/>
              <a:gd name="connsiteX2-25" fmla="*/ 4981575 w 4981575"/>
              <a:gd name="connsiteY2-26" fmla="*/ 3952875 h 3952875"/>
              <a:gd name="connsiteX3-27" fmla="*/ 0 w 4981575"/>
              <a:gd name="connsiteY3-28" fmla="*/ 3933825 h 3952875"/>
              <a:gd name="connsiteX4-29" fmla="*/ 333375 w 4981575"/>
              <a:gd name="connsiteY4-30" fmla="*/ 0 h 3952875"/>
              <a:gd name="connsiteX0-31" fmla="*/ 333375 w 5191125"/>
              <a:gd name="connsiteY0-32" fmla="*/ 0 h 3952875"/>
              <a:gd name="connsiteX1-33" fmla="*/ 5191125 w 5191125"/>
              <a:gd name="connsiteY1-34" fmla="*/ 95250 h 3952875"/>
              <a:gd name="connsiteX2-35" fmla="*/ 4981575 w 5191125"/>
              <a:gd name="connsiteY2-36" fmla="*/ 3952875 h 3952875"/>
              <a:gd name="connsiteX3-37" fmla="*/ 0 w 5191125"/>
              <a:gd name="connsiteY3-38" fmla="*/ 3933825 h 3952875"/>
              <a:gd name="connsiteX4-39" fmla="*/ 333375 w 5191125"/>
              <a:gd name="connsiteY4-40" fmla="*/ 0 h 39528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 name="TextBox 6"/>
          <p:cNvSpPr txBox="1"/>
          <p:nvPr/>
        </p:nvSpPr>
        <p:spPr>
          <a:xfrm>
            <a:off x="1807535" y="2561499"/>
            <a:ext cx="9119504" cy="2554545"/>
          </a:xfrm>
          <a:prstGeom prst="rect">
            <a:avLst/>
          </a:prstGeom>
          <a:noFill/>
        </p:spPr>
        <p:txBody>
          <a:bodyPr wrap="square" rtlCol="0">
            <a:spAutoFit/>
          </a:bodyPr>
          <a:lstStyle/>
          <a:p>
            <a:pPr lvl="0" algn="just"/>
            <a:r>
              <a:rPr lang="vi-VN" sz="3200" b="1" dirty="0">
                <a:solidFill>
                  <a:srgbClr val="002060"/>
                </a:solidFill>
                <a:latin typeface="Cambria" panose="02040503050406030204" pitchFamily="18" charset="0"/>
                <a:ea typeface="Cambria" panose="02040503050406030204" pitchFamily="18" charset="0"/>
              </a:rPr>
              <a:t>Bài đọc cho thấy vẻ kì thú của những hòn đảo trên vịnh Hạ Long. Mỗi hòn đảo lại mang một dáng hình, vẻ đẹp riêng và chúng được xếp đặt vô cùng đặc sắc. Qua bài đọc, ta càng thêm tự hào trước thắng cảnh của đất nước Việt Nam.</a:t>
            </a:r>
          </a:p>
        </p:txBody>
      </p:sp>
      <p:pic>
        <p:nvPicPr>
          <p:cNvPr id="2" name="Picture 1">
            <a:extLst>
              <a:ext uri="{FF2B5EF4-FFF2-40B4-BE49-F238E27FC236}">
                <a16:creationId xmlns:a16="http://schemas.microsoft.com/office/drawing/2014/main" id="{26065763-8445-A2AA-560C-33223A7F0B53}"/>
              </a:ext>
            </a:extLst>
          </p:cNvPr>
          <p:cNvPicPr>
            <a:picLocks noChangeAspect="1"/>
          </p:cNvPicPr>
          <p:nvPr/>
        </p:nvPicPr>
        <p:blipFill>
          <a:blip r:embed="rId3"/>
          <a:stretch>
            <a:fillRect/>
          </a:stretch>
        </p:blipFill>
        <p:spPr>
          <a:xfrm>
            <a:off x="2797229" y="677191"/>
            <a:ext cx="7809653" cy="2377646"/>
          </a:xfrm>
          <a:prstGeom prst="rect">
            <a:avLst/>
          </a:prstGeom>
        </p:spPr>
      </p:pic>
    </p:spTree>
    <p:custDataLst>
      <p:tags r:id="rId1"/>
    </p:custData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5" descr="黑暗里有星球&#10;&#10;中度可信度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4074" t="31111" r="4074" b="33102"/>
          <a:stretch>
            <a:fillRect/>
          </a:stretch>
        </p:blipFill>
        <p:spPr>
          <a:xfrm>
            <a:off x="850605" y="-255447"/>
            <a:ext cx="9303488" cy="6411697"/>
          </a:xfrm>
          <a:prstGeom prst="rect">
            <a:avLst/>
          </a:prstGeom>
        </p:spPr>
      </p:pic>
      <p:sp>
        <p:nvSpPr>
          <p:cNvPr id="5" name="Rectangle 4"/>
          <p:cNvSpPr/>
          <p:nvPr/>
        </p:nvSpPr>
        <p:spPr>
          <a:xfrm>
            <a:off x="1362702" y="1632403"/>
            <a:ext cx="8486318"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baseline="0" noProof="0" dirty="0">
                <a:ln w="57150">
                  <a:noFill/>
                </a:ln>
                <a:solidFill>
                  <a:sysClr val="windowText" lastClr="00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  đọc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baseline="0" noProof="0" dirty="0">
                <a:ln w="57150">
                  <a:noFill/>
                </a:ln>
                <a:solidFill>
                  <a:sysClr val="windowText" lastClr="00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diễn cảm</a:t>
            </a:r>
            <a:endParaRPr kumimoji="0" lang="en-US" sz="8000" b="1" i="0" u="none" strike="noStrike" kern="1200" cap="none" spc="0" normalizeH="0" baseline="0" noProof="0" dirty="0">
              <a:ln w="57150">
                <a:noFill/>
              </a:ln>
              <a:solidFill>
                <a:sysClr val="windowText" lastClr="0000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255638" y="393405"/>
            <a:ext cx="11828207" cy="6356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Hình ảnh 8" descr="Ảnh có chứa đồ chơi, búp bê, đồ họa véc-tơ&#10;&#10;Mô tả được tạo tự động">
            <a:extLst>
              <a:ext uri="{FF2B5EF4-FFF2-40B4-BE49-F238E27FC236}">
                <a16:creationId xmlns:a16="http://schemas.microsoft.com/office/drawing/2014/main" id="{E425149C-8B89-AC14-A4B9-5F53A62B272D}"/>
              </a:ext>
            </a:extLst>
          </p:cNvPr>
          <p:cNvPicPr>
            <a:picLocks noChangeAspect="1"/>
          </p:cNvPicPr>
          <p:nvPr/>
        </p:nvPicPr>
        <p:blipFill>
          <a:blip r:embed="rId3"/>
          <a:stretch>
            <a:fillRect/>
          </a:stretch>
        </p:blipFill>
        <p:spPr>
          <a:xfrm>
            <a:off x="2266834" y="2202909"/>
            <a:ext cx="7923727" cy="4538133"/>
          </a:xfrm>
          <a:prstGeom prst="rect">
            <a:avLst/>
          </a:prstGeom>
          <a:effectLst/>
        </p:spPr>
      </p:pic>
      <p:sp>
        <p:nvSpPr>
          <p:cNvPr id="6" name="TextBox 5">
            <a:extLst>
              <a:ext uri="{FF2B5EF4-FFF2-40B4-BE49-F238E27FC236}">
                <a16:creationId xmlns:a16="http://schemas.microsoft.com/office/drawing/2014/main" id="{8F8E073E-DB53-72F0-B04A-FFA88A3573DE}"/>
              </a:ext>
            </a:extLst>
          </p:cNvPr>
          <p:cNvSpPr txBox="1"/>
          <p:nvPr/>
        </p:nvSpPr>
        <p:spPr>
          <a:xfrm>
            <a:off x="867222" y="804926"/>
            <a:ext cx="10661558" cy="1938992"/>
          </a:xfrm>
          <a:prstGeom prst="rect">
            <a:avLst/>
          </a:prstGeom>
          <a:noFill/>
        </p:spPr>
        <p:txBody>
          <a:bodyPr wrap="square" rtlCol="0">
            <a:spAutoFit/>
          </a:bodyPr>
          <a:lstStyle/>
          <a:p>
            <a:pPr marL="571500" lvl="0" indent="-571500" algn="just">
              <a:buFont typeface="Arial" panose="020B0604020202020204" pitchFamily="34" charset="0"/>
              <a:buChar char="•"/>
              <a:defRPr/>
            </a:pPr>
            <a:r>
              <a:rPr lang="en-US" sz="4000" dirty="0" err="1">
                <a:solidFill>
                  <a:prstClr val="black"/>
                </a:solidFill>
                <a:latin typeface="Cambria" panose="02040503050406030204" pitchFamily="18" charset="0"/>
                <a:ea typeface="Cambria" panose="02040503050406030204" pitchFamily="18" charset="0"/>
              </a:rPr>
              <a:t>Giọng</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đọc</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diễn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cảm</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chậm</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rãi</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tình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cảm</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nhấn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giọng</a:t>
            </a:r>
            <a:r>
              <a:rPr lang="en-US" sz="4000" dirty="0">
                <a:solidFill>
                  <a:prstClr val="black"/>
                </a:solidFill>
                <a:latin typeface="Cambria" panose="02040503050406030204" pitchFamily="18" charset="0"/>
                <a:ea typeface="Cambria" panose="02040503050406030204" pitchFamily="18" charset="0"/>
              </a:rPr>
              <a:t> ở </a:t>
            </a:r>
            <a:r>
              <a:rPr lang="en-US" sz="4000" dirty="0" err="1">
                <a:solidFill>
                  <a:prstClr val="black"/>
                </a:solidFill>
                <a:latin typeface="Cambria" panose="02040503050406030204" pitchFamily="18" charset="0"/>
                <a:ea typeface="Cambria" panose="02040503050406030204" pitchFamily="18" charset="0"/>
              </a:rPr>
              <a:t>những</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từ</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ngữ</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gợi</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vẻ</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đẹp</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kì</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thú</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của</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những</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hòn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đảo</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trên</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vịnh</a:t>
            </a:r>
            <a:r>
              <a:rPr lang="en-US" sz="4000" dirty="0">
                <a:solidFill>
                  <a:prstClr val="black"/>
                </a:solidFill>
                <a:latin typeface="Cambria" panose="02040503050406030204" pitchFamily="18" charset="0"/>
                <a:ea typeface="Cambria" panose="02040503050406030204" pitchFamily="18" charset="0"/>
              </a:rPr>
              <a:t> </a:t>
            </a:r>
            <a:r>
              <a:rPr lang="en-US" sz="4000" dirty="0" err="1">
                <a:solidFill>
                  <a:prstClr val="black"/>
                </a:solidFill>
                <a:latin typeface="Cambria" panose="02040503050406030204" pitchFamily="18" charset="0"/>
                <a:ea typeface="Cambria" panose="02040503050406030204" pitchFamily="18" charset="0"/>
              </a:rPr>
              <a:t>Hạ</a:t>
            </a:r>
            <a:r>
              <a:rPr lang="en-US" sz="4000" dirty="0">
                <a:solidFill>
                  <a:prstClr val="black"/>
                </a:solidFill>
                <a:latin typeface="Cambria" panose="02040503050406030204" pitchFamily="18" charset="0"/>
                <a:ea typeface="Cambria" panose="02040503050406030204" pitchFamily="18" charset="0"/>
              </a:rPr>
              <a:t> Long. </a:t>
            </a:r>
            <a:endParaRPr kumimoji="0" lang="en-US" sz="2400" b="0" i="1" u="none" strike="noStrike" kern="1200" cap="none" spc="0" normalizeH="0" baseline="0" noProof="0" dirty="0">
              <a:ln>
                <a:noFill/>
              </a:ln>
              <a:solidFill>
                <a:srgbClr val="FF0000"/>
              </a:solidFill>
              <a:effectLst/>
              <a:uLnTx/>
              <a:uFillTx/>
              <a:latin typeface="等线" panose="020F0502020204030204"/>
              <a:ea typeface="+mn-ea"/>
              <a:cs typeface="+mn-cs"/>
            </a:endParaRPr>
          </a:p>
        </p:txBody>
      </p:sp>
    </p:spTree>
    <p:custDataLst>
      <p:tags r:id="rId1"/>
    </p:custData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5" descr="黑暗里有星球&#10;&#10;中度可信度描述已自动生成"/>
          <p:cNvPicPr>
            <a:picLocks noChangeAspect="1"/>
          </p:cNvPicPr>
          <p:nvPr/>
        </p:nvPicPr>
        <p:blipFill rotWithShape="1">
          <a:blip r:embed="rId3" cstate="print">
            <a:extLst>
              <a:ext uri="{28A0092B-C50C-407E-A947-70E740481C1C}">
                <a14:useLocalDpi xmlns:a14="http://schemas.microsoft.com/office/drawing/2010/main" val="0"/>
              </a:ext>
            </a:extLst>
          </a:blip>
          <a:srcRect l="4074" t="31111" r="4074" b="33102"/>
          <a:stretch>
            <a:fillRect/>
          </a:stretch>
        </p:blipFill>
        <p:spPr>
          <a:xfrm>
            <a:off x="1335880" y="161824"/>
            <a:ext cx="8585094" cy="5501557"/>
          </a:xfrm>
          <a:prstGeom prst="rect">
            <a:avLst/>
          </a:prstGeom>
        </p:spPr>
      </p:pic>
      <p:pic>
        <p:nvPicPr>
          <p:cNvPr id="2" name="Picture 1">
            <a:extLst>
              <a:ext uri="{FF2B5EF4-FFF2-40B4-BE49-F238E27FC236}">
                <a16:creationId xmlns:a16="http://schemas.microsoft.com/office/drawing/2014/main" id="{1E158DE4-158E-B28F-9434-1D07B5D7040B}"/>
              </a:ext>
            </a:extLst>
          </p:cNvPr>
          <p:cNvPicPr>
            <a:picLocks noChangeAspect="1"/>
          </p:cNvPicPr>
          <p:nvPr/>
        </p:nvPicPr>
        <p:blipFill>
          <a:blip r:embed="rId4"/>
          <a:stretch>
            <a:fillRect/>
          </a:stretch>
        </p:blipFill>
        <p:spPr>
          <a:xfrm>
            <a:off x="1331821" y="1925663"/>
            <a:ext cx="8486368" cy="2432515"/>
          </a:xfrm>
          <a:prstGeom prst="rect">
            <a:avLst/>
          </a:prstGeom>
        </p:spPr>
      </p:pic>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圆角矩形 17"/>
          <p:cNvSpPr/>
          <p:nvPr/>
        </p:nvSpPr>
        <p:spPr>
          <a:xfrm>
            <a:off x="22352" y="291830"/>
            <a:ext cx="12169648" cy="6333042"/>
          </a:xfrm>
          <a:prstGeom prst="roundRect">
            <a:avLst>
              <a:gd name="adj" fmla="val 24204"/>
            </a:avLst>
          </a:prstGeom>
          <a:solidFill>
            <a:schemeClr val="accent2">
              <a:lumMod val="20000"/>
              <a:lumOff val="80000"/>
            </a:schemeClr>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Calibri"/>
              <a:ea typeface="思源黑体 CN Bold" panose="020B0800000000000000"/>
              <a:cs typeface="+mn-cs"/>
            </a:endParaRPr>
          </a:p>
        </p:txBody>
      </p:sp>
      <p:sp>
        <p:nvSpPr>
          <p:cNvPr id="3" name="Rectangle 2"/>
          <p:cNvSpPr/>
          <p:nvPr/>
        </p:nvSpPr>
        <p:spPr>
          <a:xfrm>
            <a:off x="1619178" y="111165"/>
            <a:ext cx="9476912" cy="1037151"/>
          </a:xfrm>
          <a:prstGeom prst="rect">
            <a:avLst/>
          </a:prstGeom>
          <a:solidFill>
            <a:srgbClr val="FFFFFF"/>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91358" tIns="45700" rIns="91358" bIns="45700" spcCol="0"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2142518" y="28418"/>
            <a:ext cx="8635073"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1.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Nêu</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tác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dụng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của</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từ</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ngữ</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sau</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trong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việc</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miêu</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tả</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những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hòn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đảo</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trên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vịnh</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Hạ</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Long.</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Wave 4">
            <a:extLst>
              <a:ext uri="{FF2B5EF4-FFF2-40B4-BE49-F238E27FC236}">
                <a16:creationId xmlns:a16="http://schemas.microsoft.com/office/drawing/2014/main" id="{656E511E-FF3D-B95E-3420-5D0F23044988}"/>
              </a:ext>
            </a:extLst>
          </p:cNvPr>
          <p:cNvSpPr/>
          <p:nvPr/>
        </p:nvSpPr>
        <p:spPr>
          <a:xfrm>
            <a:off x="1892595" y="1531088"/>
            <a:ext cx="1988289" cy="808074"/>
          </a:xfrm>
          <a:prstGeom prst="wav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nhấp</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nhô</a:t>
            </a:r>
            <a:endParaRPr lang="en-US" sz="2800" b="1" dirty="0">
              <a:solidFill>
                <a:srgbClr val="002060"/>
              </a:solidFill>
              <a:latin typeface="Cambria" panose="02040503050406030204" pitchFamily="18" charset="0"/>
              <a:ea typeface="Cambria" panose="02040503050406030204" pitchFamily="18" charset="0"/>
            </a:endParaRPr>
          </a:p>
        </p:txBody>
      </p:sp>
      <p:sp>
        <p:nvSpPr>
          <p:cNvPr id="18" name="Wave 17">
            <a:extLst>
              <a:ext uri="{FF2B5EF4-FFF2-40B4-BE49-F238E27FC236}">
                <a16:creationId xmlns:a16="http://schemas.microsoft.com/office/drawing/2014/main" id="{39CB68C3-BAEE-2A46-83DF-9306493B1B41}"/>
              </a:ext>
            </a:extLst>
          </p:cNvPr>
          <p:cNvSpPr/>
          <p:nvPr/>
        </p:nvSpPr>
        <p:spPr>
          <a:xfrm>
            <a:off x="4763386" y="1562985"/>
            <a:ext cx="2413591" cy="808074"/>
          </a:xfrm>
          <a:prstGeom prst="wav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sừng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sững</a:t>
            </a:r>
            <a:endParaRPr lang="en-US" sz="2800" b="1" dirty="0">
              <a:solidFill>
                <a:srgbClr val="002060"/>
              </a:solidFill>
              <a:latin typeface="Cambria" panose="02040503050406030204" pitchFamily="18" charset="0"/>
              <a:ea typeface="Cambria" panose="02040503050406030204" pitchFamily="18" charset="0"/>
            </a:endParaRPr>
          </a:p>
        </p:txBody>
      </p:sp>
      <p:sp>
        <p:nvSpPr>
          <p:cNvPr id="19" name="Wave 18">
            <a:extLst>
              <a:ext uri="{FF2B5EF4-FFF2-40B4-BE49-F238E27FC236}">
                <a16:creationId xmlns:a16="http://schemas.microsoft.com/office/drawing/2014/main" id="{323E7EE0-DC81-89BE-2E34-F201C1B8D7D0}"/>
              </a:ext>
            </a:extLst>
          </p:cNvPr>
          <p:cNvSpPr/>
          <p:nvPr/>
        </p:nvSpPr>
        <p:spPr>
          <a:xfrm>
            <a:off x="8187069" y="1562985"/>
            <a:ext cx="2413591" cy="808074"/>
          </a:xfrm>
          <a:prstGeom prst="wav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thưa</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thớt</a:t>
            </a:r>
            <a:endParaRPr lang="en-US" sz="2800" b="1" dirty="0">
              <a:solidFill>
                <a:srgbClr val="002060"/>
              </a:solidFill>
              <a:latin typeface="Cambria" panose="02040503050406030204" pitchFamily="18" charset="0"/>
              <a:ea typeface="Cambria" panose="02040503050406030204" pitchFamily="18" charset="0"/>
            </a:endParaRPr>
          </a:p>
        </p:txBody>
      </p:sp>
      <p:sp>
        <p:nvSpPr>
          <p:cNvPr id="23" name="Wave 22">
            <a:extLst>
              <a:ext uri="{FF2B5EF4-FFF2-40B4-BE49-F238E27FC236}">
                <a16:creationId xmlns:a16="http://schemas.microsoft.com/office/drawing/2014/main" id="{9CBDF67B-7E57-2D63-C7E0-AB4C4731BA3D}"/>
              </a:ext>
            </a:extLst>
          </p:cNvPr>
          <p:cNvSpPr/>
          <p:nvPr/>
        </p:nvSpPr>
        <p:spPr>
          <a:xfrm>
            <a:off x="1201479" y="2562446"/>
            <a:ext cx="1988289" cy="808074"/>
          </a:xfrm>
          <a:prstGeom prst="wav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chon von</a:t>
            </a:r>
          </a:p>
        </p:txBody>
      </p:sp>
      <p:sp>
        <p:nvSpPr>
          <p:cNvPr id="27" name="Wave 26">
            <a:extLst>
              <a:ext uri="{FF2B5EF4-FFF2-40B4-BE49-F238E27FC236}">
                <a16:creationId xmlns:a16="http://schemas.microsoft.com/office/drawing/2014/main" id="{412AD332-C324-15F5-CC22-1FB0CA1260EA}"/>
              </a:ext>
            </a:extLst>
          </p:cNvPr>
          <p:cNvSpPr/>
          <p:nvPr/>
        </p:nvSpPr>
        <p:spPr>
          <a:xfrm>
            <a:off x="4369981" y="2626242"/>
            <a:ext cx="1988289" cy="808074"/>
          </a:xfrm>
          <a:prstGeom prst="wav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xúm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xít</a:t>
            </a:r>
            <a:endParaRPr lang="en-US" sz="2800" b="1" dirty="0">
              <a:solidFill>
                <a:srgbClr val="002060"/>
              </a:solidFill>
              <a:latin typeface="Cambria" panose="02040503050406030204" pitchFamily="18" charset="0"/>
              <a:ea typeface="Cambria" panose="02040503050406030204" pitchFamily="18" charset="0"/>
            </a:endParaRPr>
          </a:p>
        </p:txBody>
      </p:sp>
      <p:sp>
        <p:nvSpPr>
          <p:cNvPr id="30" name="Wave 29">
            <a:extLst>
              <a:ext uri="{FF2B5EF4-FFF2-40B4-BE49-F238E27FC236}">
                <a16:creationId xmlns:a16="http://schemas.microsoft.com/office/drawing/2014/main" id="{64D640EE-0307-E287-25D5-86F6EF5D5B98}"/>
              </a:ext>
            </a:extLst>
          </p:cNvPr>
          <p:cNvSpPr/>
          <p:nvPr/>
        </p:nvSpPr>
        <p:spPr>
          <a:xfrm>
            <a:off x="7410893" y="2615609"/>
            <a:ext cx="2775098" cy="808074"/>
          </a:xfrm>
          <a:prstGeom prst="wav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chông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chênh</a:t>
            </a:r>
            <a:endParaRPr lang="en-US" sz="2800" b="1" dirty="0">
              <a:solidFill>
                <a:srgbClr val="002060"/>
              </a:solidFill>
              <a:latin typeface="Cambria" panose="02040503050406030204" pitchFamily="18" charset="0"/>
              <a:ea typeface="Cambria" panose="02040503050406030204" pitchFamily="18" charset="0"/>
            </a:endParaRPr>
          </a:p>
        </p:txBody>
      </p:sp>
      <p:grpSp>
        <p:nvGrpSpPr>
          <p:cNvPr id="31" name="Group 30">
            <a:extLst>
              <a:ext uri="{FF2B5EF4-FFF2-40B4-BE49-F238E27FC236}">
                <a16:creationId xmlns:a16="http://schemas.microsoft.com/office/drawing/2014/main" id="{960DD945-CF63-FC67-63EF-41B3052BAC4C}"/>
              </a:ext>
            </a:extLst>
          </p:cNvPr>
          <p:cNvGrpSpPr/>
          <p:nvPr/>
        </p:nvGrpSpPr>
        <p:grpSpPr>
          <a:xfrm>
            <a:off x="1017378" y="3573980"/>
            <a:ext cx="10720966" cy="2765096"/>
            <a:chOff x="1727199" y="1855788"/>
            <a:chExt cx="9259153" cy="3146425"/>
          </a:xfrm>
        </p:grpSpPr>
        <p:sp>
          <p:nvSpPr>
            <p:cNvPr id="32" name="同侧圆角矩形 2">
              <a:extLst>
                <a:ext uri="{FF2B5EF4-FFF2-40B4-BE49-F238E27FC236}">
                  <a16:creationId xmlns:a16="http://schemas.microsoft.com/office/drawing/2014/main" id="{2D506E73-7C2A-2A6F-D914-8820A6466B23}"/>
                </a:ext>
              </a:extLst>
            </p:cNvPr>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Calibri" panose="020F0502020204030204"/>
                <a:ea typeface="等线" panose="020B0604020202020204" charset="-122"/>
                <a:cs typeface="+mn-cs"/>
              </a:endParaRPr>
            </a:p>
          </p:txBody>
        </p:sp>
        <p:sp>
          <p:nvSpPr>
            <p:cNvPr id="33" name="同侧圆角矩形 1">
              <a:extLst>
                <a:ext uri="{FF2B5EF4-FFF2-40B4-BE49-F238E27FC236}">
                  <a16:creationId xmlns:a16="http://schemas.microsoft.com/office/drawing/2014/main" id="{BEECE51A-CC83-4F61-E3C4-14CBA2BF7D8A}"/>
                </a:ext>
              </a:extLst>
            </p:cNvPr>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0000"/>
                </a:solidFill>
                <a:effectLst/>
                <a:uLnTx/>
                <a:uFillTx/>
                <a:latin typeface="Calibri" panose="020F0502020204030204"/>
                <a:ea typeface="等线" panose="020B0604020202020204" charset="-122"/>
                <a:cs typeface="+mn-cs"/>
              </a:endParaRPr>
            </a:p>
          </p:txBody>
        </p:sp>
      </p:grpSp>
      <p:sp>
        <p:nvSpPr>
          <p:cNvPr id="34" name="TextBox 33">
            <a:extLst>
              <a:ext uri="{FF2B5EF4-FFF2-40B4-BE49-F238E27FC236}">
                <a16:creationId xmlns:a16="http://schemas.microsoft.com/office/drawing/2014/main" id="{112C3E18-04F6-AA3D-84A2-3B5DCB382776}"/>
              </a:ext>
            </a:extLst>
          </p:cNvPr>
          <p:cNvSpPr txBox="1"/>
          <p:nvPr/>
        </p:nvSpPr>
        <p:spPr>
          <a:xfrm>
            <a:off x="1391385" y="3979082"/>
            <a:ext cx="10091406" cy="2062103"/>
          </a:xfrm>
          <a:prstGeom prst="rect">
            <a:avLst/>
          </a:prstGeom>
          <a:noFill/>
        </p:spPr>
        <p:txBody>
          <a:bodyPr wrap="square" rtlCol="0">
            <a:spAutoFit/>
          </a:bodyPr>
          <a:lstStyle/>
          <a:p>
            <a:pPr lvl="0" algn="ctr"/>
            <a:r>
              <a:rPr lang="vi-VN" sz="3200" b="1" dirty="0">
                <a:solidFill>
                  <a:srgbClr val="FF0000"/>
                </a:solidFill>
                <a:latin typeface="Cambria" panose="02040503050406030204" pitchFamily="18" charset="0"/>
                <a:ea typeface="Cambria" panose="02040503050406030204" pitchFamily="18" charset="0"/>
              </a:rPr>
              <a:t>Các từ có âm đầu hoặc vần giống nhau, tạo sự độc đáo về âm điệu khi đọc, đồng thời các từ này đều giàu sức gợi tả, giúp người đọc hình dung được hình dáng, sự xếp đặt thú vị của các hòn đảo trên vịnh. </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down)">
                                      <p:cBhvr>
                                        <p:cTn id="30" dur="500"/>
                                        <p:tgtEl>
                                          <p:spTgt spid="34"/>
                                        </p:tgtEl>
                                      </p:cBhvr>
                                    </p:animEffect>
                                  </p:childTnLst>
                                </p:cTn>
                              </p:par>
                              <p:par>
                                <p:cTn id="31" presetID="22" presetClass="entr" presetSubtype="4"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down)">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8" grpId="0" animBg="1"/>
      <p:bldP spid="19" grpId="0" animBg="1"/>
      <p:bldP spid="23" grpId="0" animBg="1"/>
      <p:bldP spid="27" grpId="0" animBg="1"/>
      <p:bldP spid="30" grpId="0" animBg="1"/>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圆角矩形 17"/>
          <p:cNvSpPr/>
          <p:nvPr/>
        </p:nvSpPr>
        <p:spPr>
          <a:xfrm>
            <a:off x="22352" y="291830"/>
            <a:ext cx="12169648" cy="6333042"/>
          </a:xfrm>
          <a:prstGeom prst="roundRect">
            <a:avLst>
              <a:gd name="adj" fmla="val 24204"/>
            </a:avLst>
          </a:prstGeom>
          <a:solidFill>
            <a:schemeClr val="accent2">
              <a:lumMod val="20000"/>
              <a:lumOff val="80000"/>
            </a:schemeClr>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Calibri"/>
              <a:ea typeface="思源黑体 CN Bold" panose="020B0800000000000000"/>
              <a:cs typeface="+mn-cs"/>
            </a:endParaRPr>
          </a:p>
        </p:txBody>
      </p:sp>
      <p:sp>
        <p:nvSpPr>
          <p:cNvPr id="3" name="Rectangle 2"/>
          <p:cNvSpPr/>
          <p:nvPr/>
        </p:nvSpPr>
        <p:spPr>
          <a:xfrm>
            <a:off x="1619178" y="111165"/>
            <a:ext cx="9476912" cy="1037151"/>
          </a:xfrm>
          <a:prstGeom prst="rect">
            <a:avLst/>
          </a:prstGeom>
          <a:solidFill>
            <a:srgbClr val="FFFFFF"/>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91358" tIns="45700" rIns="91358" bIns="45700" spcCol="0"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2142518" y="28418"/>
            <a:ext cx="8635073" cy="1077218"/>
          </a:xfrm>
          <a:prstGeom prst="rect">
            <a:avLst/>
          </a:prstGeom>
        </p:spPr>
        <p:txBody>
          <a:bodyPr wrap="square">
            <a:spAutoFit/>
          </a:bodyPr>
          <a:lstStyle/>
          <a:p>
            <a:pPr lvl="0" algn="ctr"/>
            <a:r>
              <a:rPr lang="en-US" sz="3200" b="1" dirty="0">
                <a:solidFill>
                  <a:srgbClr val="000000"/>
                </a:solidFill>
                <a:latin typeface="Cambria" panose="02040503050406030204" pitchFamily="18" charset="0"/>
                <a:ea typeface="Cambria" panose="02040503050406030204" pitchFamily="18" charset="0"/>
              </a:rPr>
              <a:t>2. </a:t>
            </a:r>
            <a:r>
              <a:rPr lang="vi-VN" sz="3200" b="1" dirty="0">
                <a:solidFill>
                  <a:srgbClr val="000000"/>
                </a:solidFill>
                <a:latin typeface="Cambria" panose="02040503050406030204" pitchFamily="18" charset="0"/>
                <a:ea typeface="Cambria" panose="02040503050406030204" pitchFamily="18" charset="0"/>
              </a:rPr>
              <a:t>Tìm trong các từ dưới đây những cặp từ đồng nghĩa.</a:t>
            </a: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Cloud 4">
            <a:extLst>
              <a:ext uri="{FF2B5EF4-FFF2-40B4-BE49-F238E27FC236}">
                <a16:creationId xmlns:a16="http://schemas.microsoft.com/office/drawing/2014/main" id="{656E511E-FF3D-B95E-3420-5D0F23044988}"/>
              </a:ext>
            </a:extLst>
          </p:cNvPr>
          <p:cNvSpPr/>
          <p:nvPr/>
        </p:nvSpPr>
        <p:spPr>
          <a:xfrm>
            <a:off x="606057" y="1435395"/>
            <a:ext cx="2317898" cy="808074"/>
          </a:xfrm>
          <a:prstGeom prst="cloud">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ngắm</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nhìn</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Cloud 1">
            <a:extLst>
              <a:ext uri="{FF2B5EF4-FFF2-40B4-BE49-F238E27FC236}">
                <a16:creationId xmlns:a16="http://schemas.microsoft.com/office/drawing/2014/main" id="{B0C5F53E-AD8C-1EB9-F694-E6E836A0A162}"/>
              </a:ext>
            </a:extLst>
          </p:cNvPr>
          <p:cNvSpPr/>
          <p:nvPr/>
        </p:nvSpPr>
        <p:spPr>
          <a:xfrm>
            <a:off x="3466215" y="1435395"/>
            <a:ext cx="2317898" cy="808074"/>
          </a:xfrm>
          <a:prstGeom prst="cloud">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quần</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tụ</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Cloud 5">
            <a:extLst>
              <a:ext uri="{FF2B5EF4-FFF2-40B4-BE49-F238E27FC236}">
                <a16:creationId xmlns:a16="http://schemas.microsoft.com/office/drawing/2014/main" id="{72320E60-7684-6E3B-63C3-B1317C488FF2}"/>
              </a:ext>
            </a:extLst>
          </p:cNvPr>
          <p:cNvSpPr/>
          <p:nvPr/>
        </p:nvSpPr>
        <p:spPr>
          <a:xfrm>
            <a:off x="6432698" y="1424762"/>
            <a:ext cx="2317898" cy="808074"/>
          </a:xfrm>
          <a:prstGeom prst="cloud">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Cambria" panose="02040503050406030204" pitchFamily="18" charset="0"/>
                <a:ea typeface="Cambria" panose="02040503050406030204" pitchFamily="18" charset="0"/>
              </a:rPr>
              <a:t>v</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ững</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chắc</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7" name="Cloud 6">
            <a:extLst>
              <a:ext uri="{FF2B5EF4-FFF2-40B4-BE49-F238E27FC236}">
                <a16:creationId xmlns:a16="http://schemas.microsoft.com/office/drawing/2014/main" id="{C6C9D731-0BD1-1DFE-BAE8-2481F69F5071}"/>
              </a:ext>
            </a:extLst>
          </p:cNvPr>
          <p:cNvSpPr/>
          <p:nvPr/>
        </p:nvSpPr>
        <p:spPr>
          <a:xfrm>
            <a:off x="9229060" y="1392865"/>
            <a:ext cx="2626241" cy="808074"/>
          </a:xfrm>
          <a:prstGeom prst="cloud">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002060"/>
                </a:solidFill>
                <a:latin typeface="Cambria" panose="02040503050406030204" pitchFamily="18" charset="0"/>
                <a:ea typeface="Cambria" panose="02040503050406030204" pitchFamily="18" charset="0"/>
              </a:rPr>
              <a:t>trẫm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tĩnh</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8" name="Cloud 7">
            <a:extLst>
              <a:ext uri="{FF2B5EF4-FFF2-40B4-BE49-F238E27FC236}">
                <a16:creationId xmlns:a16="http://schemas.microsoft.com/office/drawing/2014/main" id="{99943C41-C4C7-AAD3-5157-012834348FB3}"/>
              </a:ext>
            </a:extLst>
          </p:cNvPr>
          <p:cNvSpPr/>
          <p:nvPr/>
        </p:nvSpPr>
        <p:spPr>
          <a:xfrm>
            <a:off x="531629" y="2594344"/>
            <a:ext cx="2317898" cy="808074"/>
          </a:xfrm>
          <a:prstGeom prst="cloud">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trầm</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lặng</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9" name="Cloud 8">
            <a:extLst>
              <a:ext uri="{FF2B5EF4-FFF2-40B4-BE49-F238E27FC236}">
                <a16:creationId xmlns:a16="http://schemas.microsoft.com/office/drawing/2014/main" id="{60808E22-8E2F-5256-321A-E382A76E2CCB}"/>
              </a:ext>
            </a:extLst>
          </p:cNvPr>
          <p:cNvSpPr/>
          <p:nvPr/>
        </p:nvSpPr>
        <p:spPr>
          <a:xfrm>
            <a:off x="3391787" y="2594344"/>
            <a:ext cx="2317898" cy="808074"/>
          </a:xfrm>
          <a:prstGeom prst="cloud">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vững</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chãi</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0" name="Cloud 9">
            <a:extLst>
              <a:ext uri="{FF2B5EF4-FFF2-40B4-BE49-F238E27FC236}">
                <a16:creationId xmlns:a16="http://schemas.microsoft.com/office/drawing/2014/main" id="{4AEF94DA-3115-0C6F-D0AA-EDBB4862AADE}"/>
              </a:ext>
            </a:extLst>
          </p:cNvPr>
          <p:cNvSpPr/>
          <p:nvPr/>
        </p:nvSpPr>
        <p:spPr>
          <a:xfrm>
            <a:off x="6358270" y="2583711"/>
            <a:ext cx="2317898" cy="808074"/>
          </a:xfrm>
          <a:prstGeom prst="cloud">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002060"/>
                </a:solidFill>
                <a:latin typeface="Cambria" panose="02040503050406030204" pitchFamily="18" charset="0"/>
                <a:ea typeface="Cambria" panose="02040503050406030204" pitchFamily="18" charset="0"/>
              </a:rPr>
              <a:t>quây</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quần</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1" name="Cloud 10">
            <a:extLst>
              <a:ext uri="{FF2B5EF4-FFF2-40B4-BE49-F238E27FC236}">
                <a16:creationId xmlns:a16="http://schemas.microsoft.com/office/drawing/2014/main" id="{B7B310A2-0C77-F42F-B7A6-E4D0E48335A0}"/>
              </a:ext>
            </a:extLst>
          </p:cNvPr>
          <p:cNvSpPr/>
          <p:nvPr/>
        </p:nvSpPr>
        <p:spPr>
          <a:xfrm>
            <a:off x="9154632" y="2551814"/>
            <a:ext cx="2626241" cy="808074"/>
          </a:xfrm>
          <a:prstGeom prst="cloud">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002060"/>
                </a:solidFill>
                <a:latin typeface="Cambria" panose="02040503050406030204" pitchFamily="18" charset="0"/>
                <a:ea typeface="Cambria" panose="02040503050406030204" pitchFamily="18" charset="0"/>
              </a:rPr>
              <a:t>chiêm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ngưỡng</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13" name="Picture 12">
            <a:extLst>
              <a:ext uri="{FF2B5EF4-FFF2-40B4-BE49-F238E27FC236}">
                <a16:creationId xmlns:a16="http://schemas.microsoft.com/office/drawing/2014/main" id="{145F974A-381D-DC92-B314-D3276B6ABD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810" y="3944679"/>
            <a:ext cx="3521150" cy="3168502"/>
          </a:xfrm>
          <a:prstGeom prst="rect">
            <a:avLst/>
          </a:prstGeom>
        </p:spPr>
      </p:pic>
      <p:pic>
        <p:nvPicPr>
          <p:cNvPr id="16" name="Picture 15">
            <a:extLst>
              <a:ext uri="{FF2B5EF4-FFF2-40B4-BE49-F238E27FC236}">
                <a16:creationId xmlns:a16="http://schemas.microsoft.com/office/drawing/2014/main" id="{88B358F1-CCED-2581-31BD-CC881B43CE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9920" y="3965944"/>
            <a:ext cx="3521150" cy="3168502"/>
          </a:xfrm>
          <a:prstGeom prst="rect">
            <a:avLst/>
          </a:prstGeom>
        </p:spPr>
      </p:pic>
      <p:pic>
        <p:nvPicPr>
          <p:cNvPr id="17" name="Picture 16">
            <a:extLst>
              <a:ext uri="{FF2B5EF4-FFF2-40B4-BE49-F238E27FC236}">
                <a16:creationId xmlns:a16="http://schemas.microsoft.com/office/drawing/2014/main" id="{646B9214-67E1-9CC0-30C5-E4AD8F1071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8301" y="3987210"/>
            <a:ext cx="3521150" cy="3168502"/>
          </a:xfrm>
          <a:prstGeom prst="rect">
            <a:avLst/>
          </a:prstGeom>
        </p:spPr>
      </p:pic>
      <p:pic>
        <p:nvPicPr>
          <p:cNvPr id="20" name="Picture 19">
            <a:extLst>
              <a:ext uri="{FF2B5EF4-FFF2-40B4-BE49-F238E27FC236}">
                <a16:creationId xmlns:a16="http://schemas.microsoft.com/office/drawing/2014/main" id="{E1DBFA66-D525-2FD1-B62B-B90AED065B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1110" y="4008475"/>
            <a:ext cx="3521150" cy="3168502"/>
          </a:xfrm>
          <a:prstGeom prst="rect">
            <a:avLst/>
          </a:prstGeom>
        </p:spPr>
      </p:pic>
    </p:spTree>
    <p:custDataLst>
      <p:tags r:id="rId1"/>
    </p:custDataLst>
    <p:extLst>
      <p:ext uri="{BB962C8B-B14F-4D97-AF65-F5344CB8AC3E}">
        <p14:creationId xmlns:p14="http://schemas.microsoft.com/office/powerpoint/2010/main" val="25638241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1.66667E-6 4.44444E-6 L -0.04531 0.52569 " pathEditMode="relative" rAng="0" ptsTypes="AA">
                                      <p:cBhvr>
                                        <p:cTn id="38" dur="2000" fill="hold"/>
                                        <p:tgtEl>
                                          <p:spTgt spid="5"/>
                                        </p:tgtEl>
                                        <p:attrNameLst>
                                          <p:attrName>ppt_x</p:attrName>
                                          <p:attrName>ppt_y</p:attrName>
                                        </p:attrNameLst>
                                      </p:cBhvr>
                                      <p:rCtr x="-2266" y="26273"/>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1" nodeType="clickEffect">
                                  <p:stCondLst>
                                    <p:cond delay="0"/>
                                  </p:stCondLst>
                                  <p:childTnLst>
                                    <p:animMotion origin="layout" path="M -3.75E-6 2.96296E-6 L -0.74257 0.36759 " pathEditMode="relative" rAng="0" ptsTypes="AA">
                                      <p:cBhvr>
                                        <p:cTn id="42" dur="2000" fill="hold"/>
                                        <p:tgtEl>
                                          <p:spTgt spid="11"/>
                                        </p:tgtEl>
                                        <p:attrNameLst>
                                          <p:attrName>ppt_x</p:attrName>
                                          <p:attrName>ppt_y</p:attrName>
                                        </p:attrNameLst>
                                      </p:cBhvr>
                                      <p:rCtr x="-37135" y="18380"/>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1" nodeType="clickEffect">
                                  <p:stCondLst>
                                    <p:cond delay="0"/>
                                  </p:stCondLst>
                                  <p:childTnLst>
                                    <p:animMotion origin="layout" path="M 3.125E-6 4.44444E-6 L -0.03477 0.53032 " pathEditMode="relative" rAng="0" ptsTypes="AA">
                                      <p:cBhvr>
                                        <p:cTn id="46" dur="2000" fill="hold"/>
                                        <p:tgtEl>
                                          <p:spTgt spid="2"/>
                                        </p:tgtEl>
                                        <p:attrNameLst>
                                          <p:attrName>ppt_x</p:attrName>
                                          <p:attrName>ppt_y</p:attrName>
                                        </p:attrNameLst>
                                      </p:cBhvr>
                                      <p:rCtr x="-1745" y="26505"/>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1" nodeType="clickEffect">
                                  <p:stCondLst>
                                    <p:cond delay="0"/>
                                  </p:stCondLst>
                                  <p:childTnLst>
                                    <p:animMotion origin="layout" path="M 3.54167E-6 1.85185E-6 L -0.27813 0.36435 " pathEditMode="relative" rAng="0" ptsTypes="AA">
                                      <p:cBhvr>
                                        <p:cTn id="50" dur="2000" fill="hold"/>
                                        <p:tgtEl>
                                          <p:spTgt spid="10"/>
                                        </p:tgtEl>
                                        <p:attrNameLst>
                                          <p:attrName>ppt_x</p:attrName>
                                          <p:attrName>ppt_y</p:attrName>
                                        </p:attrNameLst>
                                      </p:cBhvr>
                                      <p:rCtr x="-13906" y="18218"/>
                                    </p:animMotion>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1" nodeType="clickEffect">
                                  <p:stCondLst>
                                    <p:cond delay="0"/>
                                  </p:stCondLst>
                                  <p:childTnLst>
                                    <p:animMotion origin="layout" path="M -3.54167E-6 4.44444E-6 L -0.27174 0.5243 " pathEditMode="relative" rAng="0" ptsTypes="AA">
                                      <p:cBhvr>
                                        <p:cTn id="54" dur="2000" fill="hold"/>
                                        <p:tgtEl>
                                          <p:spTgt spid="7"/>
                                        </p:tgtEl>
                                        <p:attrNameLst>
                                          <p:attrName>ppt_x</p:attrName>
                                          <p:attrName>ppt_y</p:attrName>
                                        </p:attrNameLst>
                                      </p:cBhvr>
                                      <p:rCtr x="-13594" y="26204"/>
                                    </p:animMotion>
                                  </p:childTnLst>
                                </p:cTn>
                              </p:par>
                            </p:childTnLst>
                          </p:cTn>
                        </p:par>
                      </p:childTnLst>
                    </p:cTn>
                  </p:par>
                  <p:par>
                    <p:cTn id="55" fill="hold">
                      <p:stCondLst>
                        <p:cond delay="indefinite"/>
                      </p:stCondLst>
                      <p:childTnLst>
                        <p:par>
                          <p:cTn id="56" fill="hold">
                            <p:stCondLst>
                              <p:cond delay="0"/>
                            </p:stCondLst>
                            <p:childTnLst>
                              <p:par>
                                <p:cTn id="57" presetID="42" presetClass="path" presetSubtype="0" accel="50000" decel="50000" fill="hold" grpId="1" nodeType="clickEffect">
                                  <p:stCondLst>
                                    <p:cond delay="0"/>
                                  </p:stCondLst>
                                  <p:childTnLst>
                                    <p:animMotion origin="layout" path="M -1.875E-6 2.96296E-6 L 0.45 0.35532 " pathEditMode="relative" rAng="0" ptsTypes="AA">
                                      <p:cBhvr>
                                        <p:cTn id="58" dur="2000" fill="hold"/>
                                        <p:tgtEl>
                                          <p:spTgt spid="8"/>
                                        </p:tgtEl>
                                        <p:attrNameLst>
                                          <p:attrName>ppt_x</p:attrName>
                                          <p:attrName>ppt_y</p:attrName>
                                        </p:attrNameLst>
                                      </p:cBhvr>
                                      <p:rCtr x="22500" y="17755"/>
                                    </p:animMotion>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grpId="1" nodeType="clickEffect">
                                  <p:stCondLst>
                                    <p:cond delay="0"/>
                                  </p:stCondLst>
                                  <p:childTnLst>
                                    <p:animMotion origin="layout" path="M 3.75E-6 3.33333E-6 L 0.21627 0.52245 " pathEditMode="relative" rAng="0" ptsTypes="AA">
                                      <p:cBhvr>
                                        <p:cTn id="62" dur="2000" fill="hold"/>
                                        <p:tgtEl>
                                          <p:spTgt spid="6"/>
                                        </p:tgtEl>
                                        <p:attrNameLst>
                                          <p:attrName>ppt_x</p:attrName>
                                          <p:attrName>ppt_y</p:attrName>
                                        </p:attrNameLst>
                                      </p:cBhvr>
                                      <p:rCtr x="10807" y="26111"/>
                                    </p:animMotion>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grpId="1" nodeType="clickEffect">
                                  <p:stCondLst>
                                    <p:cond delay="0"/>
                                  </p:stCondLst>
                                  <p:childTnLst>
                                    <p:animMotion origin="layout" path="M 2.70833E-6 2.96296E-6 L 0.46745 0.32731 " pathEditMode="relative" rAng="0" ptsTypes="AA">
                                      <p:cBhvr>
                                        <p:cTn id="66" dur="2000" fill="hold"/>
                                        <p:tgtEl>
                                          <p:spTgt spid="9"/>
                                        </p:tgtEl>
                                        <p:attrNameLst>
                                          <p:attrName>ppt_x</p:attrName>
                                          <p:attrName>ppt_y</p:attrName>
                                        </p:attrNameLst>
                                      </p:cBhvr>
                                      <p:rCtr x="23372" y="163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5" grpId="1" animBg="1"/>
      <p:bldP spid="2" grpId="0" animBg="1"/>
      <p:bldP spid="2"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Rounded Rectangle 30"/>
          <p:cNvSpPr/>
          <p:nvPr/>
        </p:nvSpPr>
        <p:spPr>
          <a:xfrm>
            <a:off x="1586826" y="231518"/>
            <a:ext cx="8846049" cy="1107578"/>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3" name="Rectangle 2"/>
          <p:cNvSpPr/>
          <p:nvPr/>
        </p:nvSpPr>
        <p:spPr>
          <a:xfrm>
            <a:off x="0" y="1798378"/>
            <a:ext cx="11976197" cy="1304905"/>
          </a:xfrm>
          <a:prstGeom prst="rect">
            <a:avLst/>
          </a:prstGeom>
          <a:solidFill>
            <a:srgbClr val="FFFFFF"/>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91358" tIns="45700" rIns="91358" bIns="45700" spcCol="0"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p:cNvSpPr txBox="1"/>
          <p:nvPr/>
        </p:nvSpPr>
        <p:spPr>
          <a:xfrm>
            <a:off x="1386639" y="215012"/>
            <a:ext cx="9246421"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 </a:t>
            </a:r>
            <a:r>
              <a:rPr kumimoji="0" lang="vi-VN" sz="3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Đặt câu với 1 cặp từ đồng nghĩa em tìm được ở bài tập 2.</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p:cNvSpPr txBox="1"/>
          <p:nvPr/>
        </p:nvSpPr>
        <p:spPr>
          <a:xfrm>
            <a:off x="628408" y="2012164"/>
            <a:ext cx="12019703" cy="646331"/>
          </a:xfrm>
          <a:prstGeom prst="rect">
            <a:avLst/>
          </a:prstGeom>
          <a:noFill/>
        </p:spPr>
        <p:txBody>
          <a:bodyPr wrap="square" rtlCol="0">
            <a:spAutoFit/>
          </a:bodyPr>
          <a:lstStyle/>
          <a:p>
            <a:pPr lvl="0" algn="ctr"/>
            <a:r>
              <a:rPr lang="vi-VN" sz="3600" b="1" dirty="0">
                <a:solidFill>
                  <a:srgbClr val="000000"/>
                </a:solidFill>
                <a:latin typeface="Cambria" panose="02040503050406030204" pitchFamily="18" charset="0"/>
                <a:ea typeface="Cambria" panose="02040503050406030204" pitchFamily="18" charset="0"/>
              </a:rPr>
              <a:t>Dân cư quần tụ đông đúc dọc hai bên bờ sông. </a:t>
            </a:r>
            <a:endParaRPr kumimoji="0" lang="en-US" sz="4000" b="1" i="0" u="none" strike="noStrike" kern="1200" cap="none" spc="0" normalizeH="0" baseline="0" noProof="0" dirty="0">
              <a:ln>
                <a:noFill/>
              </a:ln>
              <a:solidFill>
                <a:prstClr val="black"/>
              </a:solidFill>
              <a:effectLst/>
              <a:uLnTx/>
              <a:uFillTx/>
              <a:latin typeface="Calibri"/>
            </a:endParaRPr>
          </a:p>
        </p:txBody>
      </p:sp>
      <p:sp>
        <p:nvSpPr>
          <p:cNvPr id="6" name="Rectangle 5">
            <a:extLst>
              <a:ext uri="{FF2B5EF4-FFF2-40B4-BE49-F238E27FC236}">
                <a16:creationId xmlns:a16="http://schemas.microsoft.com/office/drawing/2014/main" id="{02F3A045-317C-3EA5-0520-496F09165F62}"/>
              </a:ext>
            </a:extLst>
          </p:cNvPr>
          <p:cNvSpPr/>
          <p:nvPr/>
        </p:nvSpPr>
        <p:spPr>
          <a:xfrm>
            <a:off x="0" y="3403894"/>
            <a:ext cx="11976197" cy="1304905"/>
          </a:xfrm>
          <a:prstGeom prst="rect">
            <a:avLst/>
          </a:prstGeom>
          <a:solidFill>
            <a:srgbClr val="FFFFFF"/>
          </a:solidFill>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lIns="91358" tIns="45700" rIns="91358" bIns="45700" spcCol="0"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86B3BFA7-68E5-0044-65DC-9C3FFF366E08}"/>
              </a:ext>
            </a:extLst>
          </p:cNvPr>
          <p:cNvSpPr txBox="1"/>
          <p:nvPr/>
        </p:nvSpPr>
        <p:spPr>
          <a:xfrm>
            <a:off x="172298" y="3511355"/>
            <a:ext cx="11236438" cy="1200329"/>
          </a:xfrm>
          <a:prstGeom prst="rect">
            <a:avLst/>
          </a:prstGeom>
          <a:noFill/>
        </p:spPr>
        <p:txBody>
          <a:bodyPr wrap="square" rtlCol="0">
            <a:spAutoFit/>
          </a:bodyPr>
          <a:lstStyle/>
          <a:p>
            <a:pPr lvl="0" algn="ctr"/>
            <a:r>
              <a:rPr lang="vi-VN" sz="3600" b="1" dirty="0">
                <a:solidFill>
                  <a:srgbClr val="000000"/>
                </a:solidFill>
                <a:latin typeface="Cambria" panose="02040503050406030204" pitchFamily="18" charset="0"/>
                <a:ea typeface="Cambria" panose="02040503050406030204" pitchFamily="18" charset="0"/>
              </a:rPr>
              <a:t>Cả gia đình quây quần bên nhau cùng thưởng thức bữa tối ấm cúng. </a:t>
            </a:r>
            <a:endParaRPr kumimoji="0" lang="en-US" sz="4000" b="1" i="0" u="none" strike="noStrike" kern="1200" cap="none" spc="0" normalizeH="0" baseline="0" noProof="0" dirty="0">
              <a:ln>
                <a:noFill/>
              </a:ln>
              <a:solidFill>
                <a:prstClr val="black"/>
              </a:solidFill>
              <a:effectLst/>
              <a:uLnTx/>
              <a:uFillTx/>
              <a:latin typeface="Calibri"/>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C1CDFB5C-8301-0ABC-889A-2F8950221C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36" b="1936"/>
          <a:stretch>
            <a:fillRect/>
          </a:stretch>
        </p:blipFill>
        <p:spPr>
          <a:xfrm>
            <a:off x="-1141115" y="0"/>
            <a:ext cx="8626436" cy="6963139"/>
          </a:xfrm>
          <a:prstGeom prst="rect">
            <a:avLst/>
          </a:prstGeom>
        </p:spPr>
      </p:pic>
      <p:sp>
        <p:nvSpPr>
          <p:cNvPr id="3" name="TextBox 2">
            <a:extLst>
              <a:ext uri="{FF2B5EF4-FFF2-40B4-BE49-F238E27FC236}">
                <a16:creationId xmlns:a16="http://schemas.microsoft.com/office/drawing/2014/main" id="{44F9A395-5839-84B9-216B-6ED440CDFC28}"/>
              </a:ext>
            </a:extLst>
          </p:cNvPr>
          <p:cNvSpPr txBox="1"/>
          <p:nvPr/>
        </p:nvSpPr>
        <p:spPr>
          <a:xfrm>
            <a:off x="811595" y="1404191"/>
            <a:ext cx="4717335" cy="4401205"/>
          </a:xfrm>
          <a:prstGeom prst="rect">
            <a:avLst/>
          </a:prstGeom>
          <a:noFill/>
        </p:spPr>
        <p:txBody>
          <a:bodyPr wrap="square" rtlCol="0">
            <a:spAutoFit/>
          </a:bodyPr>
          <a:lstStyle/>
          <a:p>
            <a:pPr lvl="0" algn="ctr">
              <a:defRPr/>
            </a:pPr>
            <a:r>
              <a:rPr lang="vi-VN" sz="2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Quê hương Việt Nam chúng ta thật nhiều cảnh đẹp, phong phú. Mỗi nơi mang vẻ đẹp đặc trưng của từng vùng. Bài đọc “Những hòn đảo trên Vịnh Hạ Long” đã miêu tả vẻ đẹp kỳ thú của những hòn đảo, đầy sống động và có những câu chuyện sự tích huyền bí. </a:t>
            </a:r>
            <a:endPar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2050" name="Picture 2" descr="Kinh nghiệm du lịch vịnh Hạ Long cực “chất” cho 2024">
            <a:extLst>
              <a:ext uri="{FF2B5EF4-FFF2-40B4-BE49-F238E27FC236}">
                <a16:creationId xmlns:a16="http://schemas.microsoft.com/office/drawing/2014/main" id="{1088BF41-21BF-C464-3838-FCE0470D4F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94561">
            <a:off x="6605700" y="3678865"/>
            <a:ext cx="5511872" cy="2666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Du lịch vịnh Hạ Long - Vùng biển đảo CỰC PHẨM của Quảng Ninh">
            <a:extLst>
              <a:ext uri="{FF2B5EF4-FFF2-40B4-BE49-F238E27FC236}">
                <a16:creationId xmlns:a16="http://schemas.microsoft.com/office/drawing/2014/main" id="{CC3429EB-3362-A202-22A7-303872E8F7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80937">
            <a:off x="6920547" y="244548"/>
            <a:ext cx="4827101" cy="32134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12350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wipe(down)">
                                      <p:cBhvr>
                                        <p:cTn id="19" dur="500"/>
                                        <p:tgtEl>
                                          <p:spTgt spid="2050"/>
                                        </p:tgtEl>
                                      </p:cBhvr>
                                    </p:animEffect>
                                  </p:childTnLst>
                                </p:cTn>
                              </p:par>
                              <p:par>
                                <p:cTn id="20" presetID="22" presetClass="entr" presetSubtype="4" fill="hold" nodeType="with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wipe(down)">
                                      <p:cBhvr>
                                        <p:cTn id="2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a:extLst>
              <a:ext uri="{FF2B5EF4-FFF2-40B4-BE49-F238E27FC236}">
                <a16:creationId xmlns:a16="http://schemas.microsoft.com/office/drawing/2014/main" id="{EBA71F35-5F87-BBD6-BF52-C3D6DF8452B3}"/>
              </a:ext>
            </a:extLst>
          </p:cNvPr>
          <p:cNvSpPr/>
          <p:nvPr/>
        </p:nvSpPr>
        <p:spPr>
          <a:xfrm>
            <a:off x="0" y="0"/>
            <a:ext cx="12192000" cy="6858000"/>
          </a:xfrm>
          <a:custGeom>
            <a:avLst/>
            <a:gdLst/>
            <a:ahLst/>
            <a:cxnLst/>
            <a:rect l="l" t="t" r="r" b="b"/>
            <a:pathLst>
              <a:path w="2336040" h="3024000">
                <a:moveTo>
                  <a:pt x="0" y="0"/>
                </a:moveTo>
                <a:lnTo>
                  <a:pt x="2336040" y="0"/>
                </a:lnTo>
                <a:lnTo>
                  <a:pt x="2336040" y="3024000"/>
                </a:lnTo>
                <a:lnTo>
                  <a:pt x="0" y="30240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2">
            <a:extLst>
              <a:ext uri="{FF2B5EF4-FFF2-40B4-BE49-F238E27FC236}">
                <a16:creationId xmlns:a16="http://schemas.microsoft.com/office/drawing/2014/main" id="{94C0DB69-950C-2C66-7504-A155ED3FE417}"/>
              </a:ext>
            </a:extLst>
          </p:cNvPr>
          <p:cNvSpPr/>
          <p:nvPr/>
        </p:nvSpPr>
        <p:spPr>
          <a:xfrm>
            <a:off x="0" y="1435816"/>
            <a:ext cx="4486276" cy="4048125"/>
          </a:xfrm>
          <a:custGeom>
            <a:avLst/>
            <a:gdLst/>
            <a:ahLst/>
            <a:cxnLst/>
            <a:rect l="l" t="t" r="r" b="b"/>
            <a:pathLst>
              <a:path w="9060674" h="6048000">
                <a:moveTo>
                  <a:pt x="0" y="0"/>
                </a:moveTo>
                <a:lnTo>
                  <a:pt x="9060674" y="0"/>
                </a:lnTo>
                <a:lnTo>
                  <a:pt x="9060674" y="6048000"/>
                </a:lnTo>
                <a:lnTo>
                  <a:pt x="0" y="6048000"/>
                </a:lnTo>
                <a:lnTo>
                  <a:pt x="0" y="0"/>
                </a:lnTo>
                <a:close/>
              </a:path>
            </a:pathLst>
          </a:custGeom>
          <a:blipFill>
            <a:blip r:embed="rId5"/>
            <a:stretch>
              <a:fillRect/>
            </a:stretch>
          </a:blipFill>
        </p:spPr>
        <p:txBody>
          <a:bodyPr/>
          <a:lstStyle/>
          <a:p>
            <a:endParaRPr lang="en-US"/>
          </a:p>
        </p:txBody>
      </p:sp>
      <p:pic>
        <p:nvPicPr>
          <p:cNvPr id="6" name="Picture 5">
            <a:extLst>
              <a:ext uri="{FF2B5EF4-FFF2-40B4-BE49-F238E27FC236}">
                <a16:creationId xmlns:a16="http://schemas.microsoft.com/office/drawing/2014/main" id="{423FBDBD-4237-D33E-15EA-D93733C35A8F}"/>
              </a:ext>
            </a:extLst>
          </p:cNvPr>
          <p:cNvPicPr>
            <a:picLocks noChangeAspect="1"/>
          </p:cNvPicPr>
          <p:nvPr/>
        </p:nvPicPr>
        <p:blipFill>
          <a:blip r:embed="rId6"/>
          <a:stretch>
            <a:fillRect/>
          </a:stretch>
        </p:blipFill>
        <p:spPr>
          <a:xfrm>
            <a:off x="92174" y="-140822"/>
            <a:ext cx="1523956" cy="1508868"/>
          </a:xfrm>
          <a:prstGeom prst="rect">
            <a:avLst/>
          </a:prstGeom>
        </p:spPr>
      </p:pic>
      <p:pic>
        <p:nvPicPr>
          <p:cNvPr id="9" name="Picture 8">
            <a:extLst>
              <a:ext uri="{FF2B5EF4-FFF2-40B4-BE49-F238E27FC236}">
                <a16:creationId xmlns:a16="http://schemas.microsoft.com/office/drawing/2014/main" id="{2E2657C2-4154-81DD-BC79-505C51098251}"/>
              </a:ext>
            </a:extLst>
          </p:cNvPr>
          <p:cNvPicPr>
            <a:picLocks noChangeAspect="1"/>
          </p:cNvPicPr>
          <p:nvPr/>
        </p:nvPicPr>
        <p:blipFill>
          <a:blip r:embed="rId7"/>
          <a:stretch>
            <a:fillRect/>
          </a:stretch>
        </p:blipFill>
        <p:spPr>
          <a:xfrm>
            <a:off x="4188357" y="173133"/>
            <a:ext cx="4267570" cy="2578832"/>
          </a:xfrm>
          <a:prstGeom prst="rect">
            <a:avLst/>
          </a:prstGeom>
        </p:spPr>
      </p:pic>
      <p:pic>
        <p:nvPicPr>
          <p:cNvPr id="15" name="Picture 14">
            <a:extLst>
              <a:ext uri="{FF2B5EF4-FFF2-40B4-BE49-F238E27FC236}">
                <a16:creationId xmlns:a16="http://schemas.microsoft.com/office/drawing/2014/main" id="{4D2D04D7-7291-3696-B3C2-42EDB80D58FF}"/>
              </a:ext>
            </a:extLst>
          </p:cNvPr>
          <p:cNvPicPr>
            <a:picLocks noChangeAspect="1"/>
          </p:cNvPicPr>
          <p:nvPr/>
        </p:nvPicPr>
        <p:blipFill>
          <a:blip r:embed="rId8"/>
          <a:stretch>
            <a:fillRect/>
          </a:stretch>
        </p:blipFill>
        <p:spPr>
          <a:xfrm>
            <a:off x="4030461" y="2181896"/>
            <a:ext cx="7895004" cy="2706859"/>
          </a:xfrm>
          <a:prstGeom prst="rect">
            <a:avLst/>
          </a:prstGeom>
        </p:spPr>
      </p:pic>
      <p:pic>
        <p:nvPicPr>
          <p:cNvPr id="17" name="Picture 16">
            <a:extLst>
              <a:ext uri="{FF2B5EF4-FFF2-40B4-BE49-F238E27FC236}">
                <a16:creationId xmlns:a16="http://schemas.microsoft.com/office/drawing/2014/main" id="{1EA12516-EAF1-2437-6CAC-A6646C9D197C}"/>
              </a:ext>
            </a:extLst>
          </p:cNvPr>
          <p:cNvPicPr>
            <a:picLocks noChangeAspect="1"/>
          </p:cNvPicPr>
          <p:nvPr/>
        </p:nvPicPr>
        <p:blipFill>
          <a:blip r:embed="rId9"/>
          <a:stretch>
            <a:fillRect/>
          </a:stretch>
        </p:blipFill>
        <p:spPr>
          <a:xfrm>
            <a:off x="7979728" y="5998389"/>
            <a:ext cx="3420152" cy="859611"/>
          </a:xfrm>
          <a:prstGeom prst="rect">
            <a:avLst/>
          </a:prstGeom>
        </p:spPr>
      </p:pic>
    </p:spTree>
    <p:custDataLst>
      <p:tags r:id="rId1"/>
    </p:custDataLst>
    <p:extLst>
      <p:ext uri="{BB962C8B-B14F-4D97-AF65-F5344CB8AC3E}">
        <p14:creationId xmlns:p14="http://schemas.microsoft.com/office/powerpoint/2010/main" val="213265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360"/>
                                          </p:val>
                                        </p:tav>
                                        <p:tav tm="100000">
                                          <p:val>
                                            <p:fltVal val="0"/>
                                          </p:val>
                                        </p:tav>
                                      </p:tavLst>
                                    </p:anim>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4"/>
          <p:cNvSpPr/>
          <p:nvPr/>
        </p:nvSpPr>
        <p:spPr>
          <a:xfrm>
            <a:off x="0" y="177801"/>
            <a:ext cx="12192000" cy="6680199"/>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419100" y="1344871"/>
            <a:ext cx="11772900" cy="5061065"/>
          </a:xfrm>
          <a:prstGeom prst="rect">
            <a:avLst/>
          </a:prstGeom>
          <a:noFill/>
        </p:spPr>
        <p:txBody>
          <a:bodyPr wrap="square" rtlCol="0">
            <a:spAutoFit/>
          </a:bodyPr>
          <a:lstStyle/>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r>
              <a:rPr lang="en-US"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Đọc đúng từ ngữ, câu, đoạn và toàn bộ bài Những hòn đảo trên vịnh Hạ Long. Biết đọc diễn cảm, phù hợp với nội dung; tốc độ đọc khoảng 90 – 100 tiếng trong 1 phút; biết nhấn giọng ở những từ ngữ quan trọng, giàu sức gợi tả, gợi cảm, giúp người đọc cảm nhận được vẻ đẹp độc đáo của những hòn đảo trên vịnh Hạ Long. </a:t>
            </a:r>
          </a:p>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r>
              <a:rPr lang="en-US"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Nhận biết được nội dung chính của bài đọc: vẻ đẹp kì thú như “trời bày đất đặt” của những hòn đảo trên vịnh Hạ Long. </a:t>
            </a:r>
            <a:endParaRPr lang="en-US"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a:p>
            <a:pPr lvl="0" algn="just">
              <a:lnSpc>
                <a:spcPct val="150000"/>
              </a:lnSpc>
              <a:spcBef>
                <a:spcPts val="100"/>
              </a:spcBef>
              <a:spcAft>
                <a:spcPts val="100"/>
              </a:spcAft>
            </a:pPr>
            <a:r>
              <a:rPr lang="en-US"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Cảm nhận được cách sử dụng những từ ngữ, hình ảnh, biện pháp so sánh, nhân hóa,… của tác giả trong việc miêu tả hình dáng, sự sắp xếp kì thú của những hòn đảo trên vịnh Hạ Long. </a:t>
            </a:r>
          </a:p>
        </p:txBody>
      </p:sp>
      <p:pic>
        <p:nvPicPr>
          <p:cNvPr id="7" name="Picture 6"/>
          <p:cNvPicPr>
            <a:picLocks noChangeAspect="1"/>
          </p:cNvPicPr>
          <p:nvPr/>
        </p:nvPicPr>
        <p:blipFill>
          <a:blip r:embed="rId3"/>
          <a:stretch>
            <a:fillRect/>
          </a:stretch>
        </p:blipFill>
        <p:spPr>
          <a:xfrm>
            <a:off x="3544908" y="177801"/>
            <a:ext cx="5102184" cy="91051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a:xfrm>
            <a:off x="1616130" y="2027593"/>
            <a:ext cx="9545479" cy="2765096"/>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sp>
        <p:nvSpPr>
          <p:cNvPr id="30" name="日期占位符 15"/>
          <p:cNvSpPr txBox="1"/>
          <p:nvPr>
            <p:custDataLst>
              <p:tags r:id="rId2"/>
            </p:custDataLst>
          </p:nvPr>
        </p:nvSpPr>
        <p:spPr>
          <a:xfrm>
            <a:off x="879742" y="6349833"/>
            <a:ext cx="2700000" cy="316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2024/10/10</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字魂130号-快乐俏黑体" panose="00000500000000000000" charset="-122"/>
              <a:cs typeface="+mn-cs"/>
            </a:endParaRPr>
          </a:p>
        </p:txBody>
      </p:sp>
      <p:pic>
        <p:nvPicPr>
          <p:cNvPr id="40" name="Picture 3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41" name="Picture 40"/>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pic>
        <p:nvPicPr>
          <p:cNvPr id="4" name="Picture 3">
            <a:extLst>
              <a:ext uri="{FF2B5EF4-FFF2-40B4-BE49-F238E27FC236}">
                <a16:creationId xmlns:a16="http://schemas.microsoft.com/office/drawing/2014/main" id="{14AC34C9-B4A4-929F-DD1B-5603A31BACFD}"/>
              </a:ext>
            </a:extLst>
          </p:cNvPr>
          <p:cNvPicPr>
            <a:picLocks noChangeAspect="1"/>
          </p:cNvPicPr>
          <p:nvPr/>
        </p:nvPicPr>
        <p:blipFill>
          <a:blip r:embed="rId5"/>
          <a:stretch>
            <a:fillRect/>
          </a:stretch>
        </p:blipFill>
        <p:spPr>
          <a:xfrm>
            <a:off x="2537208" y="2159542"/>
            <a:ext cx="7340191" cy="2453102"/>
          </a:xfrm>
          <a:prstGeom prst="rect">
            <a:avLst/>
          </a:prstGeom>
        </p:spPr>
      </p:pic>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ounded Rectangle 11"/>
          <p:cNvSpPr/>
          <p:nvPr/>
        </p:nvSpPr>
        <p:spPr>
          <a:xfrm>
            <a:off x="311342" y="872903"/>
            <a:ext cx="11482938" cy="5794999"/>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531628" y="930785"/>
            <a:ext cx="11121656" cy="5632311"/>
          </a:xfrm>
          <a:prstGeom prst="rect">
            <a:avLst/>
          </a:prstGeom>
          <a:noFill/>
        </p:spPr>
        <p:txBody>
          <a:bodyPr wrap="square" numCol="1" rtlCol="0">
            <a:spAutoFit/>
          </a:bodyPr>
          <a:lstStyle/>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Vịnh Hạ Long là thắng cảnh có một không hai của đất nước ta. Trên một diện tích hẹp, mọc lên hàng nghìn đảo nhấp nhô khuất khúc như rồng chầu, phượng múa.</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Đảo có chỗ sừng sững, chạy dài như bức trường thành vững chãi, ngăn khơi với lộng, nối mặt biển với chân trời. Có chỗ đảo dàn ra thưa thớt, hòn này với hòn kia biệt lập, xa trông như quân cờ bày chon von trên mặt biển. Có chỗ đảo quần tụ lại, xúm xít như vạn chài lúc neo thuyền, phơi lưới.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Đảo của Hạ Long không phải là những núi đá buồn tẻ, đơn điệu mà mỗi hòn, mỗi dáng đều thấp thoáng hình ảnh của sự sống. Có hòn trông như đôi gà đang xoè cánh chọi nhau trên mặt nước (hòn Gà Chọi); có hòn bề thế như mái nhà (hòn Mái Nhà); có hòn chông chênh như con cóc ngồi bờ giếng (hòn Con Cóc), có hòn như ông lão trầm tĩnh ngồi câu cá (hòn Ông Lã Vọng),... Có nhiều hang đảo đẹp, như hang Bồ Nâu, hang Đầu Gỗ,... Mỗi hang đảo gắn với một sự tích huyền bí.</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Ngắm Hạ Long với trăm nghìn đảo đá sừng sững, ta có cảm giác được chiêm ngưỡng một thế giới sống động đã trải qua hàng triệu năm hoá đá.</a:t>
            </a:r>
          </a:p>
          <a:p>
            <a:pPr algn="r"/>
            <a:r>
              <a:rPr lang="vi-VN" sz="2400" dirty="0">
                <a:latin typeface="Cambria" panose="02040503050406030204" pitchFamily="18" charset="0"/>
                <a:ea typeface="Cambria" panose="02040503050406030204" pitchFamily="18" charset="0"/>
              </a:rPr>
              <a:t>(</a:t>
            </a:r>
            <a:r>
              <a:rPr lang="vi-VN" sz="2400" i="1" dirty="0">
                <a:latin typeface="Cambria" panose="02040503050406030204" pitchFamily="18" charset="0"/>
                <a:ea typeface="Cambria" panose="02040503050406030204" pitchFamily="18" charset="0"/>
              </a:rPr>
              <a:t>Theo</a:t>
            </a:r>
            <a:r>
              <a:rPr lang="vi-VN" sz="2400" dirty="0">
                <a:latin typeface="Cambria" panose="02040503050406030204" pitchFamily="18" charset="0"/>
                <a:ea typeface="Cambria" panose="02040503050406030204" pitchFamily="18" charset="0"/>
              </a:rPr>
              <a:t> Thi Sảnh)</a:t>
            </a:r>
          </a:p>
        </p:txBody>
      </p:sp>
      <p:pic>
        <p:nvPicPr>
          <p:cNvPr id="2" name="Picture 1">
            <a:extLst>
              <a:ext uri="{FF2B5EF4-FFF2-40B4-BE49-F238E27FC236}">
                <a16:creationId xmlns:a16="http://schemas.microsoft.com/office/drawing/2014/main" id="{06BFC307-93C0-759E-E916-080238D60BE3}"/>
              </a:ext>
            </a:extLst>
          </p:cNvPr>
          <p:cNvPicPr>
            <a:picLocks noChangeAspect="1"/>
          </p:cNvPicPr>
          <p:nvPr/>
        </p:nvPicPr>
        <p:blipFill>
          <a:blip r:embed="rId3"/>
          <a:stretch>
            <a:fillRect/>
          </a:stretch>
        </p:blipFill>
        <p:spPr>
          <a:xfrm>
            <a:off x="2418887" y="0"/>
            <a:ext cx="6992718" cy="981541"/>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2357674" y="3971925"/>
            <a:ext cx="10496812" cy="2169423"/>
          </a:xfrm>
          <a:prstGeom prst="rect">
            <a:avLst/>
          </a:prstGeom>
        </p:spPr>
      </p:pic>
      <p:pic>
        <p:nvPicPr>
          <p:cNvPr id="35" name="Picture 34"/>
          <p:cNvPicPr>
            <a:picLocks noChangeAspect="1"/>
          </p:cNvPicPr>
          <p:nvPr/>
        </p:nvPicPr>
        <p:blipFill rotWithShape="1">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778567" y="660726"/>
            <a:ext cx="10076913" cy="3946280"/>
          </a:xfrm>
          <a:prstGeom prst="rect">
            <a:avLst/>
          </a:prstGeom>
        </p:spPr>
      </p:pic>
      <p:sp>
        <p:nvSpPr>
          <p:cNvPr id="36" name="TextBox 35"/>
          <p:cNvSpPr txBox="1"/>
          <p:nvPr/>
        </p:nvSpPr>
        <p:spPr>
          <a:xfrm>
            <a:off x="1790701" y="1599754"/>
            <a:ext cx="7748253"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bài đọc được chia làm bao nhiêu đoạn? </a:t>
            </a:r>
            <a:endParaRPr kumimoji="0" lang="en-US"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8" name="TextBox 37"/>
          <p:cNvSpPr txBox="1"/>
          <p:nvPr/>
        </p:nvSpPr>
        <p:spPr>
          <a:xfrm>
            <a:off x="1943459" y="1726185"/>
            <a:ext cx="7748253"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Bài đọc được chia làm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4</a:t>
            </a: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đoạn</a:t>
            </a:r>
            <a:endParaRPr kumimoji="0" lang="en-US"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36"/>
                                        </p:tgtEl>
                                        <p:attrNameLst>
                                          <p:attrName>ppt_w</p:attrName>
                                        </p:attrNameLst>
                                      </p:cBhvr>
                                      <p:tavLst>
                                        <p:tav tm="0">
                                          <p:val>
                                            <p:strVal val="ppt_w"/>
                                          </p:val>
                                        </p:tav>
                                        <p:tav tm="100000">
                                          <p:val>
                                            <p:fltVal val="0"/>
                                          </p:val>
                                        </p:tav>
                                      </p:tavLst>
                                    </p:anim>
                                    <p:anim calcmode="lin" valueType="num">
                                      <p:cBhvr>
                                        <p:cTn id="12" dur="500"/>
                                        <p:tgtEl>
                                          <p:spTgt spid="36"/>
                                        </p:tgtEl>
                                        <p:attrNameLst>
                                          <p:attrName>ppt_h</p:attrName>
                                        </p:attrNameLst>
                                      </p:cBhvr>
                                      <p:tavLst>
                                        <p:tav tm="0">
                                          <p:val>
                                            <p:strVal val="ppt_h"/>
                                          </p:val>
                                        </p:tav>
                                        <p:tav tm="100000">
                                          <p:val>
                                            <p:fltVal val="0"/>
                                          </p:val>
                                        </p:tav>
                                      </p:tavLst>
                                    </p:anim>
                                    <p:animEffect transition="out" filter="fade">
                                      <p:cBhvr>
                                        <p:cTn id="13" dur="500"/>
                                        <p:tgtEl>
                                          <p:spTgt spid="36"/>
                                        </p:tgtEl>
                                      </p:cBhvr>
                                    </p:animEffect>
                                    <p:set>
                                      <p:cBhvr>
                                        <p:cTn id="14" dur="1" fill="hold">
                                          <p:stCondLst>
                                            <p:cond delay="499"/>
                                          </p:stCondLst>
                                        </p:cTn>
                                        <p:tgtEl>
                                          <p:spTgt spid="3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ircle(in)">
                                      <p:cBhvr>
                                        <p:cTn id="19"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0" name="그림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058" y="1093866"/>
            <a:ext cx="11539942" cy="3807743"/>
          </a:xfrm>
          <a:prstGeom prst="rect">
            <a:avLst/>
          </a:prstGeom>
        </p:spPr>
      </p:pic>
      <p:pic>
        <p:nvPicPr>
          <p:cNvPr id="4" name="Picture 3"/>
          <p:cNvPicPr>
            <a:picLocks noChangeAspect="1"/>
          </p:cNvPicPr>
          <p:nvPr/>
        </p:nvPicPr>
        <p:blipFill>
          <a:blip r:embed="rId5"/>
          <a:stretch>
            <a:fillRect/>
          </a:stretch>
        </p:blipFill>
        <p:spPr>
          <a:xfrm>
            <a:off x="2205218" y="-229878"/>
            <a:ext cx="7443861" cy="1072989"/>
          </a:xfrm>
          <a:prstGeom prst="rect">
            <a:avLst/>
          </a:prstGeom>
        </p:spPr>
      </p:pic>
      <p:sp>
        <p:nvSpPr>
          <p:cNvPr id="35" name="타원 39"/>
          <p:cNvSpPr/>
          <p:nvPr/>
        </p:nvSpPr>
        <p:spPr>
          <a:xfrm>
            <a:off x="11581" y="1261570"/>
            <a:ext cx="895316" cy="904415"/>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1</a:t>
            </a:r>
            <a:endParaRPr kumimoji="0" lang="ko-KR" altLang="en-US" sz="54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
        <p:nvSpPr>
          <p:cNvPr id="2" name="Rectangle 1"/>
          <p:cNvSpPr/>
          <p:nvPr/>
        </p:nvSpPr>
        <p:spPr>
          <a:xfrm>
            <a:off x="906896" y="1261570"/>
            <a:ext cx="11285103"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Vịnh Hạ Long là thắng cảnh có một không hai của đất nước ta. Trên một diện tích hẹp, mọc lên hàng nghìn đảo nhấp nhô khuất khúc như rồng chầu, phượng múa.</a:t>
            </a:r>
          </a:p>
        </p:txBody>
      </p:sp>
      <p:sp>
        <p:nvSpPr>
          <p:cNvPr id="5" name="Arrow: Right 4">
            <a:extLst>
              <a:ext uri="{FF2B5EF4-FFF2-40B4-BE49-F238E27FC236}">
                <a16:creationId xmlns:a16="http://schemas.microsoft.com/office/drawing/2014/main" id="{09F93FBD-662C-1DD7-8677-FA53612C313F}"/>
              </a:ext>
            </a:extLst>
          </p:cNvPr>
          <p:cNvSpPr/>
          <p:nvPr/>
        </p:nvSpPr>
        <p:spPr>
          <a:xfrm>
            <a:off x="1032587" y="3604438"/>
            <a:ext cx="1350335" cy="457200"/>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77FD4BA0-7109-A748-3634-D7988DB50E7D}"/>
              </a:ext>
            </a:extLst>
          </p:cNvPr>
          <p:cNvSpPr txBox="1"/>
          <p:nvPr/>
        </p:nvSpPr>
        <p:spPr>
          <a:xfrm>
            <a:off x="2595573" y="3327991"/>
            <a:ext cx="9090837"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Giới thiệu bao quát về vịnh Hạ Long với rất nhiều hòn đảo được xếp đặt độc đáo.</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custDataLst>
      <p:tags r:id="rId1"/>
    </p:custDataLst>
    <p:extLst>
      <p:ext uri="{BB962C8B-B14F-4D97-AF65-F5344CB8AC3E}">
        <p14:creationId xmlns:p14="http://schemas.microsoft.com/office/powerpoint/2010/main" val="88385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p:cTn id="12" dur="1000" fill="hold"/>
                                        <p:tgtEl>
                                          <p:spTgt spid="90"/>
                                        </p:tgtEl>
                                        <p:attrNameLst>
                                          <p:attrName>ppt_w</p:attrName>
                                        </p:attrNameLst>
                                      </p:cBhvr>
                                      <p:tavLst>
                                        <p:tav tm="0">
                                          <p:val>
                                            <p:strVal val="#ppt_w+.3"/>
                                          </p:val>
                                        </p:tav>
                                        <p:tav tm="100000">
                                          <p:val>
                                            <p:strVal val="#ppt_w"/>
                                          </p:val>
                                        </p:tav>
                                      </p:tavLst>
                                    </p:anim>
                                    <p:anim calcmode="lin" valueType="num">
                                      <p:cBhvr>
                                        <p:cTn id="13" dur="1000" fill="hold"/>
                                        <p:tgtEl>
                                          <p:spTgt spid="90"/>
                                        </p:tgtEl>
                                        <p:attrNameLst>
                                          <p:attrName>ppt_h</p:attrName>
                                        </p:attrNameLst>
                                      </p:cBhvr>
                                      <p:tavLst>
                                        <p:tav tm="0">
                                          <p:val>
                                            <p:strVal val="#ppt_h"/>
                                          </p:val>
                                        </p:tav>
                                        <p:tav tm="100000">
                                          <p:val>
                                            <p:strVal val="#ppt_h"/>
                                          </p:val>
                                        </p:tav>
                                      </p:tavLst>
                                    </p:anim>
                                    <p:animEffect transition="in" filter="fade">
                                      <p:cBhvr>
                                        <p:cTn id="14" dur="1000"/>
                                        <p:tgtEl>
                                          <p:spTgt spid="90"/>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strVal val="#ppt_w+.3"/>
                                          </p:val>
                                        </p:tav>
                                        <p:tav tm="100000">
                                          <p:val>
                                            <p:strVal val="#ppt_w"/>
                                          </p:val>
                                        </p:tav>
                                      </p:tavLst>
                                    </p:anim>
                                    <p:anim calcmode="lin" valueType="num">
                                      <p:cBhvr>
                                        <p:cTn id="18" dur="1000" fill="hold"/>
                                        <p:tgtEl>
                                          <p:spTgt spid="35"/>
                                        </p:tgtEl>
                                        <p:attrNameLst>
                                          <p:attrName>ppt_h</p:attrName>
                                        </p:attrNameLst>
                                      </p:cBhvr>
                                      <p:tavLst>
                                        <p:tav tm="0">
                                          <p:val>
                                            <p:strVal val="#ppt_h"/>
                                          </p:val>
                                        </p:tav>
                                        <p:tav tm="100000">
                                          <p:val>
                                            <p:strVal val="#ppt_h"/>
                                          </p:val>
                                        </p:tav>
                                      </p:tavLst>
                                    </p:anim>
                                    <p:animEffect transition="in" filter="fade">
                                      <p:cBhvr>
                                        <p:cTn id="19" dur="10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p:bldP spid="5" grpId="0" animBg="1"/>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E8B3460-3E8F-4F56-BC6F-20EF4BBAE49F"/>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v\uFFFDt\n{A41D3A88-1E0C-483B-9AAF-5668B546D8E0}&quot;,&quot;E:\\BÀI GIẢNG ĐIỆN TỬ&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1.2. NhungHoanDaoTrenVinhHaLong-Tuần 6"/>
</p:tagLst>
</file>

<file path=ppt/tags/tag10.xml><?xml version="1.0" encoding="utf-8"?>
<p:tagLst xmlns:a="http://schemas.openxmlformats.org/drawingml/2006/main" xmlns:r="http://schemas.openxmlformats.org/officeDocument/2006/relationships" xmlns:p="http://schemas.openxmlformats.org/presentationml/2006/main">
  <p:tag name="GENSWF_SLIDE_UID" val="{8184A95A-35EB-41FE-8D44-487227888B1F}:295"/>
</p:tagLst>
</file>

<file path=ppt/tags/tag11.xml><?xml version="1.0" encoding="utf-8"?>
<p:tagLst xmlns:a="http://schemas.openxmlformats.org/drawingml/2006/main" xmlns:r="http://schemas.openxmlformats.org/officeDocument/2006/relationships" xmlns:p="http://schemas.openxmlformats.org/presentationml/2006/main">
  <p:tag name="GENSWF_SLIDE_UID" val="{FD1F17D6-2119-4EA6-969E-A85F9E641C00}:288"/>
</p:tagLst>
</file>

<file path=ppt/tags/tag12.xml><?xml version="1.0" encoding="utf-8"?>
<p:tagLst xmlns:a="http://schemas.openxmlformats.org/drawingml/2006/main" xmlns:r="http://schemas.openxmlformats.org/officeDocument/2006/relationships" xmlns:p="http://schemas.openxmlformats.org/presentationml/2006/main">
  <p:tag name="GENSWF_SLIDE_UID" val="{9C9B6949-D0CC-4BD8-9021-35B8C5B41A3C}:285"/>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GENSWF_SLIDE_UID" val="{4EDC671F-29C0-4EB4-B3E4-3FB456D0DB3C}:261"/>
</p:tagLst>
</file>

<file path=ppt/tags/tag15.xml><?xml version="1.0" encoding="utf-8"?>
<p:tagLst xmlns:a="http://schemas.openxmlformats.org/drawingml/2006/main" xmlns:r="http://schemas.openxmlformats.org/officeDocument/2006/relationships" xmlns:p="http://schemas.openxmlformats.org/presentationml/2006/main">
  <p:tag name="GENSWF_SLIDE_UID" val="{E459A9CC-268B-4E60-86E0-B9991F7F6D73}:263"/>
</p:tagLst>
</file>

<file path=ppt/tags/tag16.xml><?xml version="1.0" encoding="utf-8"?>
<p:tagLst xmlns:a="http://schemas.openxmlformats.org/drawingml/2006/main" xmlns:r="http://schemas.openxmlformats.org/officeDocument/2006/relationships" xmlns:p="http://schemas.openxmlformats.org/presentationml/2006/main">
  <p:tag name="GENSWF_SLIDE_UID" val="{B0E9D4B2-7B32-4634-89FB-24134A80C53F}:298"/>
</p:tagLst>
</file>

<file path=ppt/tags/tag17.xml><?xml version="1.0" encoding="utf-8"?>
<p:tagLst xmlns:a="http://schemas.openxmlformats.org/drawingml/2006/main" xmlns:r="http://schemas.openxmlformats.org/officeDocument/2006/relationships" xmlns:p="http://schemas.openxmlformats.org/presentationml/2006/main">
  <p:tag name="GENSWF_SLIDE_UID" val="{8DDE53D1-1588-4B8F-AE61-21ECEABFCC02}:264"/>
</p:tagLst>
</file>

<file path=ppt/tags/tag18.xml><?xml version="1.0" encoding="utf-8"?>
<p:tagLst xmlns:a="http://schemas.openxmlformats.org/drawingml/2006/main" xmlns:r="http://schemas.openxmlformats.org/officeDocument/2006/relationships" xmlns:p="http://schemas.openxmlformats.org/presentationml/2006/main">
  <p:tag name="GENSWF_SLIDE_UID" val="{70420D30-2B5A-43B7-8681-A2F3E9E7C52B}:299"/>
</p:tagLst>
</file>

<file path=ppt/tags/tag19.xml><?xml version="1.0" encoding="utf-8"?>
<p:tagLst xmlns:a="http://schemas.openxmlformats.org/drawingml/2006/main" xmlns:r="http://schemas.openxmlformats.org/officeDocument/2006/relationships" xmlns:p="http://schemas.openxmlformats.org/presentationml/2006/main">
  <p:tag name="GENSWF_SLIDE_UID" val="{283FB417-3E6A-4A3B-93E3-C0A3E49D1E60}:266"/>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GENSWF_SLIDE_UID" val="{647B9BBD-E1D7-4EB3-9759-0E65353CBE4B}:269"/>
</p:tagLst>
</file>

<file path=ppt/tags/tag21.xml><?xml version="1.0" encoding="utf-8"?>
<p:tagLst xmlns:a="http://schemas.openxmlformats.org/drawingml/2006/main" xmlns:r="http://schemas.openxmlformats.org/officeDocument/2006/relationships" xmlns:p="http://schemas.openxmlformats.org/presentationml/2006/main">
  <p:tag name="GENSWF_SLIDE_UID" val="{F447E582-35FA-4675-B5B7-007BA4865380}:268"/>
</p:tagLst>
</file>

<file path=ppt/tags/tag22.xml><?xml version="1.0" encoding="utf-8"?>
<p:tagLst xmlns:a="http://schemas.openxmlformats.org/drawingml/2006/main" xmlns:r="http://schemas.openxmlformats.org/officeDocument/2006/relationships" xmlns:p="http://schemas.openxmlformats.org/presentationml/2006/main">
  <p:tag name="GENSWF_SLIDE_UID" val="{884C622F-0243-4DD2-A7BA-2314C52DE70B}:303"/>
</p:tagLst>
</file>

<file path=ppt/tags/tag23.xml><?xml version="1.0" encoding="utf-8"?>
<p:tagLst xmlns:a="http://schemas.openxmlformats.org/drawingml/2006/main" xmlns:r="http://schemas.openxmlformats.org/officeDocument/2006/relationships" xmlns:p="http://schemas.openxmlformats.org/presentationml/2006/main">
  <p:tag name="GENSWF_SLIDE_UID" val="{3937BDCE-39D3-49F3-8C7A-95A0FE3E3474}:273"/>
</p:tagLst>
</file>

<file path=ppt/tags/tag24.xml><?xml version="1.0" encoding="utf-8"?>
<p:tagLst xmlns:a="http://schemas.openxmlformats.org/drawingml/2006/main" xmlns:r="http://schemas.openxmlformats.org/officeDocument/2006/relationships" xmlns:p="http://schemas.openxmlformats.org/presentationml/2006/main">
  <p:tag name="GENSWF_SLIDE_UID" val="{97137D8C-AE80-439F-B6DB-E939D0983FAB}:272"/>
</p:tagLst>
</file>

<file path=ppt/tags/tag25.xml><?xml version="1.0" encoding="utf-8"?>
<p:tagLst xmlns:a="http://schemas.openxmlformats.org/drawingml/2006/main" xmlns:r="http://schemas.openxmlformats.org/officeDocument/2006/relationships" xmlns:p="http://schemas.openxmlformats.org/presentationml/2006/main">
  <p:tag name="GENSWF_SLIDE_UID" val="{B32C6242-3210-4157-93E0-C8B0F7A4F9AF}:304"/>
</p:tagLst>
</file>

<file path=ppt/tags/tag26.xml><?xml version="1.0" encoding="utf-8"?>
<p:tagLst xmlns:a="http://schemas.openxmlformats.org/drawingml/2006/main" xmlns:r="http://schemas.openxmlformats.org/officeDocument/2006/relationships" xmlns:p="http://schemas.openxmlformats.org/presentationml/2006/main">
  <p:tag name="GENSWF_SLIDE_UID" val="{8E9069E8-EFC5-45FB-BD7E-646A2992C9DC}:274"/>
</p:tagLst>
</file>

<file path=ppt/tags/tag27.xml><?xml version="1.0" encoding="utf-8"?>
<p:tagLst xmlns:a="http://schemas.openxmlformats.org/drawingml/2006/main" xmlns:r="http://schemas.openxmlformats.org/officeDocument/2006/relationships" xmlns:p="http://schemas.openxmlformats.org/presentationml/2006/main">
  <p:tag name="GENSWF_SLIDE_UID" val="{A185AFD7-86C6-4941-BB48-58E8D3438B91}:305"/>
</p:tagLst>
</file>

<file path=ppt/tags/tag28.xml><?xml version="1.0" encoding="utf-8"?>
<p:tagLst xmlns:a="http://schemas.openxmlformats.org/drawingml/2006/main" xmlns:r="http://schemas.openxmlformats.org/officeDocument/2006/relationships" xmlns:p="http://schemas.openxmlformats.org/presentationml/2006/main">
  <p:tag name="GENSWF_SLIDE_UID" val="{3B72F452-9DFB-4F6F-9B85-09302E63259F}:276"/>
</p:tagLst>
</file>

<file path=ppt/tags/tag29.xml><?xml version="1.0" encoding="utf-8"?>
<p:tagLst xmlns:a="http://schemas.openxmlformats.org/drawingml/2006/main" xmlns:r="http://schemas.openxmlformats.org/officeDocument/2006/relationships" xmlns:p="http://schemas.openxmlformats.org/presentationml/2006/main">
  <p:tag name="GENSWF_SLIDE_UID" val="{7A460C29-164B-4BD4-8C6A-2C0FC22520A1}:287"/>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GENSWF_SLIDE_UID" val="{DA32A486-B42B-4A09-8036-A1F2078156D6}:280"/>
</p:tagLst>
</file>

<file path=ppt/tags/tag31.xml><?xml version="1.0" encoding="utf-8"?>
<p:tagLst xmlns:a="http://schemas.openxmlformats.org/drawingml/2006/main" xmlns:r="http://schemas.openxmlformats.org/officeDocument/2006/relationships" xmlns:p="http://schemas.openxmlformats.org/presentationml/2006/main">
  <p:tag name="GENSWF_SLIDE_UID" val="{BE99C4A5-17F4-486E-8393-6EFF61B9DFF2}:292"/>
</p:tagLst>
</file>

<file path=ppt/tags/tag32.xml><?xml version="1.0" encoding="utf-8"?>
<p:tagLst xmlns:a="http://schemas.openxmlformats.org/drawingml/2006/main" xmlns:r="http://schemas.openxmlformats.org/officeDocument/2006/relationships" xmlns:p="http://schemas.openxmlformats.org/presentationml/2006/main">
  <p:tag name="GENSWF_SLIDE_UID" val="{0737CF1D-4934-494F-8C14-4454C2C00A9F}:282"/>
</p:tagLst>
</file>

<file path=ppt/tags/tag33.xml><?xml version="1.0" encoding="utf-8"?>
<p:tagLst xmlns:a="http://schemas.openxmlformats.org/drawingml/2006/main" xmlns:r="http://schemas.openxmlformats.org/officeDocument/2006/relationships" xmlns:p="http://schemas.openxmlformats.org/presentationml/2006/main">
  <p:tag name="GENSWF_SLIDE_UID" val="{C66CA042-039B-41FC-B986-7D9D72B53656}:278"/>
</p:tagLst>
</file>

<file path=ppt/tags/tag34.xml><?xml version="1.0" encoding="utf-8"?>
<p:tagLst xmlns:a="http://schemas.openxmlformats.org/drawingml/2006/main" xmlns:r="http://schemas.openxmlformats.org/officeDocument/2006/relationships" xmlns:p="http://schemas.openxmlformats.org/presentationml/2006/main">
  <p:tag name="GENSWF_SLIDE_UID" val="{BEB54803-05A6-4192-9208-CF58F2443720}:347"/>
</p:tagLst>
</file>

<file path=ppt/tags/tag35.xml><?xml version="1.0" encoding="utf-8"?>
<p:tagLst xmlns:a="http://schemas.openxmlformats.org/drawingml/2006/main" xmlns:r="http://schemas.openxmlformats.org/officeDocument/2006/relationships" xmlns:p="http://schemas.openxmlformats.org/presentationml/2006/main">
  <p:tag name="GENSWF_SLIDE_UID" val="{204EE84B-DEC7-4C05-B7C4-2BEBD37C1692}:277"/>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GENSWF_SLIDE_UID" val="{21EA374C-3625-4C3C-B7F4-53AF9AB5865A}:258"/>
</p:tagLst>
</file>

<file path=ppt/tags/tag8.xml><?xml version="1.0" encoding="utf-8"?>
<p:tagLst xmlns:a="http://schemas.openxmlformats.org/drawingml/2006/main" xmlns:r="http://schemas.openxmlformats.org/officeDocument/2006/relationships" xmlns:p="http://schemas.openxmlformats.org/presentationml/2006/main">
  <p:tag name="GENSWF_SLIDE_UID" val="{FAADB13D-A275-4084-A2C2-A134927109D3}:259"/>
</p:tagLst>
</file>

<file path=ppt/tags/tag9.xml><?xml version="1.0" encoding="utf-8"?>
<p:tagLst xmlns:a="http://schemas.openxmlformats.org/drawingml/2006/main" xmlns:r="http://schemas.openxmlformats.org/officeDocument/2006/relationships" xmlns:p="http://schemas.openxmlformats.org/presentationml/2006/main">
  <p:tag name="GENSWF_SLIDE_UID" val="{A79A6A0D-F30E-4027-9C61-DC210CB71962}:297"/>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1813</Words>
  <Application>Microsoft Office PowerPoint</Application>
  <PresentationFormat>Widescreen</PresentationFormat>
  <Paragraphs>100</Paragraphs>
  <Slides>28</Slides>
  <Notes>7</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28</vt:i4>
      </vt:variant>
    </vt:vector>
  </HeadingPairs>
  <TitlesOfParts>
    <vt:vector size="48" baseType="lpstr">
      <vt:lpstr>Malgun Gothic</vt:lpstr>
      <vt:lpstr>#9Slide03 BoosterNextFYBlack</vt:lpstr>
      <vt:lpstr>#9Slide05 Aphrodite Pro</vt:lpstr>
      <vt:lpstr>#9Slide05 Bodega Script</vt:lpstr>
      <vt:lpstr>#9Slide07 HoneyCream</vt:lpstr>
      <vt:lpstr>#9Slide07 SVNZiclets</vt:lpstr>
      <vt:lpstr>Arial</vt:lpstr>
      <vt:lpstr>Calibri</vt:lpstr>
      <vt:lpstr>Calibri Light</vt:lpstr>
      <vt:lpstr>Cambria</vt:lpstr>
      <vt:lpstr>等线</vt:lpstr>
      <vt:lpstr>等线 Light</vt:lpstr>
      <vt:lpstr>Montserrat Light</vt:lpstr>
      <vt:lpstr>SVN-Newton</vt:lpstr>
      <vt:lpstr>Times New Roman</vt:lpstr>
      <vt:lpstr>字魂130号-快乐俏黑体</vt:lpstr>
      <vt:lpstr>字魂131号-酷乐潮玩体</vt:lpstr>
      <vt:lpstr>思源黑体 CN</vt:lpstr>
      <vt:lpstr>思源黑体 CN Bold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T1.2. NhungHoanDaoTrenVinhHaLong-Tuần 6</dc:title>
  <dc:creator>Thao Tran</dc:creator>
  <cp:lastModifiedBy>dell</cp:lastModifiedBy>
  <cp:revision>48</cp:revision>
  <dcterms:created xsi:type="dcterms:W3CDTF">2024-07-15T12:17:20Z</dcterms:created>
  <dcterms:modified xsi:type="dcterms:W3CDTF">2024-10-10T14:42:01Z</dcterms:modified>
</cp:coreProperties>
</file>