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4"/>
  </p:notesMasterIdLst>
  <p:sldIdLst>
    <p:sldId id="258" r:id="rId3"/>
    <p:sldId id="319" r:id="rId4"/>
    <p:sldId id="321" r:id="rId5"/>
    <p:sldId id="331" r:id="rId6"/>
    <p:sldId id="332" r:id="rId7"/>
    <p:sldId id="281" r:id="rId8"/>
    <p:sldId id="334" r:id="rId9"/>
    <p:sldId id="333" r:id="rId10"/>
    <p:sldId id="335" r:id="rId11"/>
    <p:sldId id="336" r:id="rId12"/>
    <p:sldId id="33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65700-CAAC-4B61-815A-5A609FF422CE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FBD6B-3239-4164-90C3-84CB110A6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8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Thiết kế: Hương Thảo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44D2B-6B9F-48FC-8109-7F0E4D2FD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25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44D2B-6B9F-48FC-8109-7F0E4D2FD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45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4A74-CC66-45C8-8C95-029C2B0AB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EC826-4812-4B16-95D4-77449EF7B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2438F-5FFA-4132-BA70-0140090F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3ADE2-9B9E-41A5-BACD-294D876E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FF0FA-8644-4766-9200-A5A17BC2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9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7FD1-B1D4-49AA-ACCD-E91BC17A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0DBCD-20E2-4385-B0C9-F2201742E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937A4-C274-4BF3-AFFC-4157CAF6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21BF-C383-42A6-81AF-4659A3A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F281A-8319-4641-9208-F4ADFAD9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7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9C7D5-F64C-4137-9011-DF7B58CC5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B1A0C-B67C-44EA-913F-2E62E8B4A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D0DCA-84DA-4CF7-82D4-9258F000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20B6-AAC3-4F3D-98F0-51B99C3C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505AE-ECF2-431A-ABDF-667526CE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5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4034-FFD6-CF9D-86B6-CF56C9F2F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3BC8-1B76-7D11-FCED-4CAE2BBBA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A61B-CF61-1D9F-25F2-0FEB82D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0079-089C-4FD6-35A7-202B3C4A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5070-765C-8A1E-9FBF-94557743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9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89F9-DF8F-EF2C-A565-C0AC61D1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556CC-D993-79A9-F229-BB8AA73BC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6B58-9A93-725E-7FC7-3BF73C64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F74AE-2AE2-191F-D677-5810ABB8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BBF5D-8FD3-9812-9E02-E60DA6D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5308-D9AB-EF4B-28B7-ED10FD7D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F6C9B-A2E0-CCE2-EAE0-3FE1AD445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E44D-51D5-FD14-A7AD-1D4ED34D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A7945-7E6D-718F-9CA0-48983D3A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65538-71F6-374B-D1BE-C141E3EE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3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5C26-B752-5A0B-1853-0A0B19FF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9CB8C-DEE0-E552-FFCA-6AE46F707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FC0C5-6517-4854-1B11-A077F35A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9ACA4-DE78-D072-DD4F-18F335AA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2895-E2B5-211D-E009-7BCBE393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2CAE7-0379-8865-3B1C-FDB6405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2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58BD-EC48-E641-C5F6-EFF279EC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9A40-890A-7743-50CB-46D7336E0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9906C-9D74-3AC7-A699-36D9BE5E4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B526D-6FE1-0432-7A04-697632A44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8E54B-0781-5EC0-857A-A3F3D0A2E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D2E65-3DDA-2F5B-DDC8-8D4B0D11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917F8-EDB8-5D99-0D26-40C1887D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6EC66-23D0-20E7-6E91-6A92BEED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38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D2C3-2DFB-7691-D46C-9D921EDF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F2E2E-8EF5-8014-B08E-3BDB091F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69339-433F-0B19-5265-0FDDD36D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4E756-C901-4E5B-A068-38AB8D0B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04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0AF7E-C103-37FD-407A-51FBDCF4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2E10E-4E53-6A94-40E7-1D8A60F1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C6F23-ACA9-18CD-1521-549A5D6D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21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7B33-DD9F-3AFC-75A8-2621FA76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22AF-B22D-BDB2-005C-5B2ECE8A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B0A58-5C81-B91E-FAD0-FF45BC911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8500F-4E02-1AD8-81AE-C0D5B5B5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6C733-1FE0-F654-0155-F19F4CD8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01FC2-0D47-ECD4-7477-54292AFA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3295-FECD-46A0-ADB3-BABA89A9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A001C-0DE8-4FF8-BB87-225BA10F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68C82-89B4-4D8A-A024-DD35B993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B2FE6-7089-4B2A-BC2F-49328B7E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3A957-0596-40FF-BB73-2157F1AD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03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9EFE-F724-995F-64AC-2479B0BA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C7F66-7708-6DEE-4435-C73BB69D8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07090-601E-2447-880F-D05E98658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649A8-1CDD-D865-E0F1-055A06E9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1D445-3B74-C715-4DB2-FD5424B3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19A38-24A4-B612-0BF8-FBC3A4B6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0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049D-3607-4145-AA9F-95F6ABA9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695CF-0DEB-8D37-CB52-5375F228C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3B8F5-CF3D-55FE-5A36-469A5210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AEC2F-7D0D-716F-824D-5C02EF3B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7933-A697-30A3-F962-0B060D44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62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3F2B6-8BC7-D832-A895-6CC788DDD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DB0FD-AF42-8FEA-A96D-C90CBB860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E9CD4-11A5-9DDC-04A4-6154C758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016A-1331-C642-8238-3D5DF021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9AEE-E7EC-2925-3EC5-F8E59802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41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6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13BC-491C-4F61-BDEA-9815D7E3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3AA25-A1B2-4224-8A87-D047D65B0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7DA0A-8AB5-45AD-AEDC-A788015D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9C112-614D-47BD-90B7-C9121E0C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D56E7-BAC7-4E37-A4D5-A9AF1C8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7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7B443-8395-4FA5-B744-8FD4F821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D07AB-1C97-474A-87FD-E8804C7F3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A8355-1508-4ECE-8F66-D7AE0BF8C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10B31-8D6F-4CC4-B906-3B0EA752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F8821-8893-4E25-8983-36E63F3B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AA366-11DA-4451-93A5-887D6A30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95AF-6F92-436C-89D7-5B8711BD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B6B5F-4BBF-4120-A2A8-9B974F688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87F1B-4276-4995-AD64-35A6842BF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749D9-F6BB-4776-9060-F79C0EBFB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38FC5-74FB-4C02-B6EB-29D8491D4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C1BE5-EC39-4380-8B2E-A832CD7A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96ED82-2185-40B5-93D4-1A277D42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D1F86E-A2CB-4F71-966F-54E05458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14C4-D711-400C-BEDE-32EA5C64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9E128-803C-4A94-90C9-484A94CA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ADD8D-9545-4B3B-8EAB-08DD8245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172F5-B6E5-4A94-A87A-999966E7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6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7B1F3-D76B-4B27-945F-11D03F0C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419EF-F3B3-4F5D-A30E-E68A289E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5C0DB-0730-4094-A6CE-5357576C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37BE-B65D-489B-B96C-4ACA3FAC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DCD19-8A14-46D2-8572-DB9B5FC08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62719-F403-4658-9BF6-FDF499F72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E8E03-743B-4F2F-BC78-B111D09D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2990A-1C81-40E4-A45A-95190F75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A751F-CD6D-4471-9293-45CA7C55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ADBC-0987-411B-A1D6-13850271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FF4C3-00DF-42AB-B1D8-CB03EE135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35F59-A7CD-41E7-BA28-E7D9238E5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33941-3691-4BA1-9C62-43B94C22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AD8A0-B648-43B8-91C5-2186E57EBB46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2D311-4400-4736-AF20-EE2A1E70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DEFFB-E939-43C7-AD0E-DCBFCBF9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C7442F-49A3-4370-A495-B4F399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0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85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" y="-202646"/>
            <a:ext cx="12192999" cy="726532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43863" y="649585"/>
            <a:ext cx="11104275" cy="5558830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34" y="2692190"/>
            <a:ext cx="4290088" cy="412018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BBECCB-DE9E-3D29-E6A1-3627057B7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359" y="783143"/>
            <a:ext cx="2456901" cy="16033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3BA226-C76D-008E-DEAC-852CDEA45D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968" y="547646"/>
            <a:ext cx="3432261" cy="34322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E4EDFE-4A84-F1B3-0FB5-6BD6E23FC5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351" y="2257156"/>
            <a:ext cx="9894666" cy="3090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519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A1FEA0D7-AB31-A1FE-7FF6-13993A09564F}"/>
              </a:ext>
            </a:extLst>
          </p:cNvPr>
          <p:cNvSpPr txBox="1"/>
          <p:nvPr/>
        </p:nvSpPr>
        <p:spPr>
          <a:xfrm>
            <a:off x="2324100" y="0"/>
            <a:ext cx="7600950" cy="794028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3. Trao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đổi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về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F6026-4E3D-F622-A618-4F25F16CE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37" y="1404937"/>
            <a:ext cx="4657725" cy="885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BB1DE2-5ADA-C5E4-19FA-DBD1169E5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512" y="1414462"/>
            <a:ext cx="4791075" cy="962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23210A-E587-88AA-6993-B21A8437A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390775"/>
            <a:ext cx="1638300" cy="99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0098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05" y="0"/>
            <a:ext cx="12552217" cy="7645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5BDB51-2895-2A76-4084-DEA513435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34" y="1209039"/>
            <a:ext cx="5067157" cy="4079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5502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" y="-202646"/>
            <a:ext cx="12192999" cy="7265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80" y="-445067"/>
            <a:ext cx="7949939" cy="7426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8" t="41954" r="1368"/>
          <a:stretch/>
        </p:blipFill>
        <p:spPr>
          <a:xfrm>
            <a:off x="2274003" y="2450016"/>
            <a:ext cx="8058716" cy="44079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21" y="2412875"/>
            <a:ext cx="4371949" cy="4198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29" y="1894665"/>
            <a:ext cx="3432261" cy="3432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61126" r="51230" b="4914"/>
          <a:stretch/>
        </p:blipFill>
        <p:spPr>
          <a:xfrm>
            <a:off x="2745301" y="3163472"/>
            <a:ext cx="811358" cy="793042"/>
          </a:xfrm>
          <a:prstGeom prst="ellipse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48827" y="3163472"/>
            <a:ext cx="6422939" cy="1490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cảnh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ao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hồ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sông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suối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hoặc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biển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đảo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ghi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kết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quan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582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56180FD1-53B4-43EE-4246-6C9B754E9CC0}"/>
              </a:ext>
            </a:extLst>
          </p:cNvPr>
          <p:cNvSpPr txBox="1"/>
          <p:nvPr/>
        </p:nvSpPr>
        <p:spPr>
          <a:xfrm>
            <a:off x="4620853" y="0"/>
            <a:ext cx="3246784" cy="961192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1. CHUẨN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BỊ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F7F2A-55CA-F4D3-03DE-9C98663B6A17}"/>
              </a:ext>
            </a:extLst>
          </p:cNvPr>
          <p:cNvSpPr txBox="1"/>
          <p:nvPr/>
        </p:nvSpPr>
        <p:spPr>
          <a:xfrm>
            <a:off x="800101" y="1295400"/>
            <a:ext cx="1045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vi-VN" sz="3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phong cảnh để quan sát (cảnh ao, hồ, sông, suối, biển, đảo,…). 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i tiết tin tức - Sở Tài nguyên và Môi trường">
            <a:extLst>
              <a:ext uri="{FF2B5EF4-FFF2-40B4-BE49-F238E27FC236}">
                <a16:creationId xmlns:a16="http://schemas.microsoft.com/office/drawing/2014/main" id="{3F91E7DC-D247-C1D4-6A3E-519DDC15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19281"/>
            <a:ext cx="3841340" cy="23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ối ở Việt Nam – 11+ con suối trong lành, đẹp tựa tranh vẽ">
            <a:extLst>
              <a:ext uri="{FF2B5EF4-FFF2-40B4-BE49-F238E27FC236}">
                <a16:creationId xmlns:a16="http://schemas.microsoft.com/office/drawing/2014/main" id="{E83F90B1-39DF-A6E7-CDF6-848D9CE6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48" y="2743200"/>
            <a:ext cx="360520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ển Kiên Giang | Gọi tên 7 bãi biển CỰC ĐẸP đừng bỏ lỡ">
            <a:extLst>
              <a:ext uri="{FF2B5EF4-FFF2-40B4-BE49-F238E27FC236}">
                <a16:creationId xmlns:a16="http://schemas.microsoft.com/office/drawing/2014/main" id="{70102D74-B83C-8BAB-6A4D-A0F07C5DE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4" y="2695575"/>
            <a:ext cx="3419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76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56180FD1-53B4-43EE-4246-6C9B754E9CC0}"/>
              </a:ext>
            </a:extLst>
          </p:cNvPr>
          <p:cNvSpPr txBox="1"/>
          <p:nvPr/>
        </p:nvSpPr>
        <p:spPr>
          <a:xfrm>
            <a:off x="4620853" y="0"/>
            <a:ext cx="3246784" cy="961192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1. CHUẨN BỊ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F7F2A-55CA-F4D3-03DE-9C98663B6A17}"/>
              </a:ext>
            </a:extLst>
          </p:cNvPr>
          <p:cNvSpPr txBox="1"/>
          <p:nvPr/>
        </p:nvSpPr>
        <p:spPr>
          <a:xfrm>
            <a:off x="800101" y="1295400"/>
            <a:ext cx="1045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cách quan sát (trực tiếp hoặc qua tranh ảnh, video,…)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ác phương pháp thu thập dữ liệu khách hàng thông dụng">
            <a:extLst>
              <a:ext uri="{FF2B5EF4-FFF2-40B4-BE49-F238E27FC236}">
                <a16:creationId xmlns:a16="http://schemas.microsoft.com/office/drawing/2014/main" id="{7540FE62-95B5-04BD-D72B-34FB3B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924174"/>
            <a:ext cx="45339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Bức Tranh Phong Cảnh Đẹp - Khodohoa.net">
            <a:extLst>
              <a:ext uri="{FF2B5EF4-FFF2-40B4-BE49-F238E27FC236}">
                <a16:creationId xmlns:a16="http://schemas.microsoft.com/office/drawing/2014/main" id="{B970F637-0975-D14E-5C90-A86B37421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77" y="2809875"/>
            <a:ext cx="4496073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89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56180FD1-53B4-43EE-4246-6C9B754E9CC0}"/>
              </a:ext>
            </a:extLst>
          </p:cNvPr>
          <p:cNvSpPr txBox="1"/>
          <p:nvPr/>
        </p:nvSpPr>
        <p:spPr>
          <a:xfrm>
            <a:off x="4620853" y="0"/>
            <a:ext cx="3246784" cy="961192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1. CHUẨN BỊ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F7F2A-55CA-F4D3-03DE-9C98663B6A17}"/>
              </a:ext>
            </a:extLst>
          </p:cNvPr>
          <p:cNvSpPr txBox="1"/>
          <p:nvPr/>
        </p:nvSpPr>
        <p:spPr>
          <a:xfrm>
            <a:off x="695326" y="971550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vi-VN" sz="3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trình tự quan sát.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CD491A-A85D-2335-3708-7D6DE6B59444}"/>
              </a:ext>
            </a:extLst>
          </p:cNvPr>
          <p:cNvSpPr/>
          <p:nvPr/>
        </p:nvSpPr>
        <p:spPr>
          <a:xfrm>
            <a:off x="885825" y="1981200"/>
            <a:ext cx="10258425" cy="1685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Theo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2F4222-140B-EA21-C8F3-7CD3E352B0F4}"/>
              </a:ext>
            </a:extLst>
          </p:cNvPr>
          <p:cNvSpPr/>
          <p:nvPr/>
        </p:nvSpPr>
        <p:spPr>
          <a:xfrm>
            <a:off x="809625" y="4114800"/>
            <a:ext cx="10258425" cy="1685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Theo </a:t>
            </a:r>
            <a:r>
              <a:rPr lang="en-US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892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A1FEA0D7-AB31-A1FE-7FF6-13993A09564F}"/>
              </a:ext>
            </a:extLst>
          </p:cNvPr>
          <p:cNvSpPr txBox="1"/>
          <p:nvPr/>
        </p:nvSpPr>
        <p:spPr>
          <a:xfrm>
            <a:off x="1362075" y="0"/>
            <a:ext cx="9220200" cy="794028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2. 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ghi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lại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: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250F1-487E-7B8B-4F07-BB9C4C17F67E}"/>
              </a:ext>
            </a:extLst>
          </p:cNvPr>
          <p:cNvSpPr txBox="1"/>
          <p:nvPr/>
        </p:nvSpPr>
        <p:spPr>
          <a:xfrm>
            <a:off x="1104900" y="1095375"/>
            <a:ext cx="926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Quan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2C92C-C775-B877-9A12-D96A6621B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974" y="1776412"/>
            <a:ext cx="6467475" cy="2306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275C6B-1B5B-6ACB-372C-2DFCCB6F3059}"/>
              </a:ext>
            </a:extLst>
          </p:cNvPr>
          <p:cNvSpPr txBox="1"/>
          <p:nvPr/>
        </p:nvSpPr>
        <p:spPr>
          <a:xfrm>
            <a:off x="1171575" y="4105275"/>
            <a:ext cx="9267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a. Quan sát toàn cảnh.</a:t>
            </a:r>
          </a:p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G: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Không gian chung (thoáng, rộng, giữa rừng bao la,...)</a:t>
            </a:r>
          </a:p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– Đặc điểm chung (yên tĩnh, thơ mộng,..)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7768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BBC7C-5575-75AE-F644-C0F178ED7113}"/>
              </a:ext>
            </a:extLst>
          </p:cNvPr>
          <p:cNvSpPr txBox="1"/>
          <p:nvPr/>
        </p:nvSpPr>
        <p:spPr>
          <a:xfrm>
            <a:off x="1200150" y="628650"/>
            <a:ext cx="9563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toàn cảnh: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Không gian chung: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 bó hẹp trong một khu vực, thoáng và mát, có nhiều cây cối xung quanh bờ hồ.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Đặc điểm chung: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yên tĩnh, có ít sóng, chỉ gợn lăn tăn đợt nhỏ, nước không quá trong xanh, hơi đục và không thấy đáy.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977DF7-4428-2825-28F3-3761F25F9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49" y="3281361"/>
            <a:ext cx="7545666" cy="2690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2785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A1FEA0D7-AB31-A1FE-7FF6-13993A09564F}"/>
              </a:ext>
            </a:extLst>
          </p:cNvPr>
          <p:cNvSpPr txBox="1"/>
          <p:nvPr/>
        </p:nvSpPr>
        <p:spPr>
          <a:xfrm>
            <a:off x="1362075" y="0"/>
            <a:ext cx="9220200" cy="794028"/>
          </a:xfrm>
          <a:prstGeom prst="roundRect">
            <a:avLst>
              <a:gd name="adj" fmla="val 45855"/>
            </a:avLst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100000">
                <a:srgbClr val="FDB446"/>
              </a:gs>
              <a:gs pos="72000">
                <a:srgbClr val="FDB446"/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2. Quan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ghi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lại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kết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sát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15722"/>
                </a:solidFill>
                <a:effectLst/>
                <a:uLnTx/>
                <a:uFillTx/>
                <a:latin typeface="#9Slide07 IcielPony" panose="02000000000000000000" pitchFamily="2" charset="0"/>
                <a:ea typeface="字魂70号-灵悦黑体" panose="00000500000000000000" pitchFamily="2" charset="-122"/>
                <a:cs typeface="经典综艺体简" panose="02010609000101010101" pitchFamily="49" charset="-122"/>
              </a:rPr>
              <a:t>: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15722"/>
              </a:solidFill>
              <a:effectLst/>
              <a:uLnTx/>
              <a:uFillTx/>
              <a:latin typeface="#9Slide07 IcielPony" panose="02000000000000000000" pitchFamily="2" charset="0"/>
              <a:ea typeface="字魂70号-灵悦黑体" panose="00000500000000000000" pitchFamily="2" charset="-122"/>
              <a:cs typeface="经典综艺体简" panose="02010609000101010101" pitchFamily="49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250F1-487E-7B8B-4F07-BB9C4C17F67E}"/>
              </a:ext>
            </a:extLst>
          </p:cNvPr>
          <p:cNvSpPr txBox="1"/>
          <p:nvPr/>
        </p:nvSpPr>
        <p:spPr>
          <a:xfrm>
            <a:off x="1104900" y="1095375"/>
            <a:ext cx="9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Quan sát từng sự vật, hiện tượng,…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FC375-DCE6-FB45-3356-5B92E5CFBD9D}"/>
              </a:ext>
            </a:extLst>
          </p:cNvPr>
          <p:cNvSpPr txBox="1"/>
          <p:nvPr/>
        </p:nvSpPr>
        <p:spPr>
          <a:xfrm>
            <a:off x="600075" y="1752600"/>
            <a:ext cx="926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F44CBD-054F-3CBB-398C-03B8C1456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2521667"/>
            <a:ext cx="10839450" cy="20931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A1B4BB-C035-9DBC-FDA9-9DC5584237CF}"/>
              </a:ext>
            </a:extLst>
          </p:cNvPr>
          <p:cNvSpPr txBox="1"/>
          <p:nvPr/>
        </p:nvSpPr>
        <p:spPr>
          <a:xfrm>
            <a:off x="1371600" y="4791075"/>
            <a:ext cx="1019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có thể lựa chọn một số sự vật, hiện tượng chủ yếu, trọng tâm hoặc những sự vật, hiện tượng nổi bật, đặc sắc để quan sát.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801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80738"/>
            <a:ext cx="12193057" cy="74194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8343" y="121921"/>
            <a:ext cx="11495315" cy="6502718"/>
          </a:xfrm>
          <a:prstGeom prst="round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BBC7C-5575-75AE-F644-C0F178ED7113}"/>
              </a:ext>
            </a:extLst>
          </p:cNvPr>
          <p:cNvSpPr txBox="1"/>
          <p:nvPr/>
        </p:nvSpPr>
        <p:spPr>
          <a:xfrm>
            <a:off x="1200150" y="628650"/>
            <a:ext cx="956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từng sự vật, hiện tượng.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8433F9-2509-76A6-9839-D8ABDC3BF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618694"/>
              </p:ext>
            </p:extLst>
          </p:nvPr>
        </p:nvGraphicFramePr>
        <p:xfrm>
          <a:off x="1238248" y="1481309"/>
          <a:ext cx="10134602" cy="4457173"/>
        </p:xfrm>
        <a:graphic>
          <a:graphicData uri="http://schemas.openxmlformats.org/drawingml/2006/table">
            <a:tbl>
              <a:tblPr/>
              <a:tblGrid>
                <a:gridCol w="1434716">
                  <a:extLst>
                    <a:ext uri="{9D8B030D-6E8A-4147-A177-3AD203B41FA5}">
                      <a16:colId xmlns:a16="http://schemas.microsoft.com/office/drawing/2014/main" val="1789934256"/>
                    </a:ext>
                  </a:extLst>
                </a:gridCol>
                <a:gridCol w="2609967">
                  <a:extLst>
                    <a:ext uri="{9D8B030D-6E8A-4147-A177-3AD203B41FA5}">
                      <a16:colId xmlns:a16="http://schemas.microsoft.com/office/drawing/2014/main" val="435887931"/>
                    </a:ext>
                  </a:extLst>
                </a:gridCol>
                <a:gridCol w="2029973">
                  <a:extLst>
                    <a:ext uri="{9D8B030D-6E8A-4147-A177-3AD203B41FA5}">
                      <a16:colId xmlns:a16="http://schemas.microsoft.com/office/drawing/2014/main" val="3166467676"/>
                    </a:ext>
                  </a:extLst>
                </a:gridCol>
                <a:gridCol w="2029973">
                  <a:extLst>
                    <a:ext uri="{9D8B030D-6E8A-4147-A177-3AD203B41FA5}">
                      <a16:colId xmlns:a16="http://schemas.microsoft.com/office/drawing/2014/main" val="3722687932"/>
                    </a:ext>
                  </a:extLst>
                </a:gridCol>
                <a:gridCol w="2029973">
                  <a:extLst>
                    <a:ext uri="{9D8B030D-6E8A-4147-A177-3AD203B41FA5}">
                      <a16:colId xmlns:a16="http://schemas.microsoft.com/office/drawing/2014/main" val="1471242004"/>
                    </a:ext>
                  </a:extLst>
                </a:gridCol>
              </a:tblGrid>
              <a:tr h="5508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sắc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Âm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Hương vị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90712"/>
                  </a:ext>
                </a:extLst>
              </a:tr>
              <a:tr h="1211765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 hồ</a:t>
                      </a:r>
                      <a:endParaRPr lang="vi-VN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sóng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nhỏ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Đục vẩn, không thấy đáy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Yên ắng, tĩnh lặng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 sạch sẽ, không xộc mùi lạ nào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518140"/>
                  </a:ext>
                </a:extLst>
              </a:tr>
              <a:tr h="1046524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 xanh quanh hồ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Cây to, xum xuê, cỏ mọc um tùm, nhiều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Xanh, điểm hoa màu đỏ, vàng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Xào xạc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 toả mùi thơm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508893"/>
                  </a:ext>
                </a:extLst>
              </a:tr>
              <a:tr h="1542246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</a:t>
                      </a:r>
                      <a:b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 hồ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Đa dạng loại: to, nhỏ. Chủ yếu thấy cá nhỏ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Trắng, đen, vàng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 quẫy đuôi vào nước kêu từng tiếng vụt</a:t>
                      </a: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5080" marR="55080" marT="27540" marB="275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0407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70268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923C61A-A061-4416-A439-C25A422FEC6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t\n{A41D3A88-1E0C-483B-9AAF-5668B546D8E0}&quot;,&quot;E:\\BÀI GIẢNG 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3. QuanSatPhongCanh-Tuần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20234C-0DFB-4515-BE83-866577610B9E}:3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AD5337-D4B0-44CA-AACB-4CB13CE58C96}:3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1F4F77-44A5-43F7-B326-22317EF9E9EA}:3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1D2B34-B2E5-43C7-BEA1-D5387FA934F8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AEE520-4E4E-4766-81D9-A2466C29AF55}:3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7E27B5-5FAA-4FAA-8A7B-7ED4096EA838}:3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6AC447-3771-42D5-B0CF-808C11AD5045}:3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E516D7-427F-491D-B852-DB3F7F06678A}:3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FC083A-6B66-4B69-9ABA-65D39A0DAD73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BD2589-3F61-41B5-ABA7-A7E59DD61CCA}:3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6E2F3E-475F-4C5F-B891-7912C057847A}:333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464</Words>
  <Application>Microsoft Office PowerPoint</Application>
  <PresentationFormat>Widescreen</PresentationFormat>
  <Paragraphs>53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#9Slide07 IcielPony</vt:lpstr>
      <vt:lpstr>Arial</vt:lpstr>
      <vt:lpstr>Calibri</vt:lpstr>
      <vt:lpstr>Calibri Light</vt:lpstr>
      <vt:lpstr>Cambria</vt:lpstr>
      <vt:lpstr>Symbol</vt:lpstr>
      <vt:lpstr>Times New Roman</vt:lpstr>
      <vt:lpstr>字魂70号-灵悦黑体</vt:lpstr>
      <vt:lpstr>经典综艺体简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T3. QuanSatPhongCanh-Tuần 6</dc:title>
  <dc:creator>Thao Tran</dc:creator>
  <cp:lastModifiedBy>dell</cp:lastModifiedBy>
  <cp:revision>31</cp:revision>
  <dcterms:created xsi:type="dcterms:W3CDTF">2024-07-15T15:44:18Z</dcterms:created>
  <dcterms:modified xsi:type="dcterms:W3CDTF">2024-10-10T14:43:35Z</dcterms:modified>
</cp:coreProperties>
</file>