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6C61-A37E-4D13-B67F-A2C3EE5BD2E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3BD3-93AB-440A-A05B-97691F8FC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1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3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3BD3-93AB-440A-A05B-97691F8FC1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D717B1-6865-4605-B6D4-88E9EA442C0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16.CacdonvidoDientic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F08DE7-8AF9-4909-A422-3885F7B1E91F}: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1774D6-57F9-4DFB-A44D-6E5E03075CC8}: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F3BA20-0E87-4EA4-86B1-C870E28163BA}:3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B0EB9-1F39-4C1C-A33E-9F4467554936}:3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D7256-AF49-49E0-A136-6BDD8CA3CE15}:3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9CB10-264A-46BB-9A59-74F983AACCDA}: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131010-2038-4DD0-9DA4-93EC84690877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5D2347-EAE6-4182-8E76-1E1D73785AFE}: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14F482-7298-46D5-9DA4-3FB51A72326E}:3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213DB-B70E-4726-A37C-AF5F0B3EA0C9}:3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132</Words>
  <Application>Microsoft Office PowerPoint</Application>
  <PresentationFormat>Widescreen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#9Slide07 SVNAppleberry</vt:lpstr>
      <vt:lpstr>Aptos</vt:lpstr>
      <vt:lpstr>Arial</vt:lpstr>
      <vt:lpstr>Calibri</vt:lpstr>
      <vt:lpstr>Cambria</vt:lpstr>
      <vt:lpstr>SVN-The Voice</vt:lpstr>
      <vt:lpstr>Times New Roman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Bài16.CacdonvidoDientich</dc:title>
  <dc:creator>Thao Tran</dc:creator>
  <cp:lastModifiedBy>Anh Nguyen</cp:lastModifiedBy>
  <cp:revision>22</cp:revision>
  <dcterms:created xsi:type="dcterms:W3CDTF">2024-07-23T11:00:22Z</dcterms:created>
  <dcterms:modified xsi:type="dcterms:W3CDTF">2024-10-14T12:59:47Z</dcterms:modified>
</cp:coreProperties>
</file>