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2582B-238E-4ABB-9F16-89C734EE43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2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2582B-238E-4ABB-9F16-89C734EE43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2582B-238E-4ABB-9F16-89C734EE4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6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4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6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100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7"/>
                <a:stretch>
                  <a:fillRect l="-369"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4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5"/>
                <a:stretch>
                  <a:fillRect l="-677" t="-163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D930D0E-8AB5-497F-B43D-DAB4C423BFA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16.CacdonvidoDientic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7C8221-4F8E-4924-89A8-841361BF373D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68964-27F4-422A-B9B2-E574DF1E4936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8139BB-FA88-4A3D-AC22-A260D57A760E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9EB793-9988-49D7-9313-691235C038F9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C4FE5B-C5CC-403B-8A66-71C0C38104AE}:3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0634E7-12A5-459E-B2E1-16EDF9C039F2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8815F-008F-49BB-A8E0-AD81156AC04D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E12B0-F013-42D4-B273-2DE597F16FCC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088A20-D9AA-43E7-8C84-A17603F48C4F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4BBBF1-9DD6-4053-A81F-A1BE7DFBE1D8}:321"/>
</p:tagLst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277</Words>
  <Application>Microsoft Office PowerPoint</Application>
  <PresentationFormat>Widescreen</PresentationFormat>
  <Paragraphs>55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Cambria</vt:lpstr>
      <vt:lpstr>Cambria Math</vt:lpstr>
      <vt:lpstr>思源黑体 CN Regular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Bài16.CacdonvidoDientich</dc:title>
  <dc:creator>Thao Tran</dc:creator>
  <cp:lastModifiedBy>Anh Nguyen</cp:lastModifiedBy>
  <cp:revision>43</cp:revision>
  <dcterms:created xsi:type="dcterms:W3CDTF">2023-09-11T11:44:19Z</dcterms:created>
  <dcterms:modified xsi:type="dcterms:W3CDTF">2024-10-14T13:08:20Z</dcterms:modified>
</cp:coreProperties>
</file>