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25"/>
  </p:notesMasterIdLst>
  <p:sldIdLst>
    <p:sldId id="283" r:id="rId4"/>
    <p:sldId id="346" r:id="rId5"/>
    <p:sldId id="288" r:id="rId6"/>
    <p:sldId id="347" r:id="rId7"/>
    <p:sldId id="333" r:id="rId8"/>
    <p:sldId id="348" r:id="rId9"/>
    <p:sldId id="339" r:id="rId10"/>
    <p:sldId id="345" r:id="rId11"/>
    <p:sldId id="349" r:id="rId12"/>
    <p:sldId id="350" r:id="rId13"/>
    <p:sldId id="351" r:id="rId14"/>
    <p:sldId id="352" r:id="rId15"/>
    <p:sldId id="353" r:id="rId16"/>
    <p:sldId id="354" r:id="rId17"/>
    <p:sldId id="355" r:id="rId18"/>
    <p:sldId id="356" r:id="rId19"/>
    <p:sldId id="357" r:id="rId20"/>
    <p:sldId id="259" r:id="rId21"/>
    <p:sldId id="427" r:id="rId22"/>
    <p:sldId id="428" r:id="rId23"/>
    <p:sldId id="429"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72" autoAdjust="0"/>
    <p:restoredTop sz="94660"/>
  </p:normalViewPr>
  <p:slideViewPr>
    <p:cSldViewPr snapToGrid="0">
      <p:cViewPr varScale="1">
        <p:scale>
          <a:sx n="81" d="100"/>
          <a:sy n="81" d="100"/>
        </p:scale>
        <p:origin x="82"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396570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10</a:t>
            </a:fld>
            <a:endParaRPr lang="en-US"/>
          </a:p>
        </p:txBody>
      </p:sp>
    </p:spTree>
    <p:extLst>
      <p:ext uri="{BB962C8B-B14F-4D97-AF65-F5344CB8AC3E}">
        <p14:creationId xmlns:p14="http://schemas.microsoft.com/office/powerpoint/2010/main" val="39794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11</a:t>
            </a:fld>
            <a:endParaRPr lang="en-US"/>
          </a:p>
        </p:txBody>
      </p:sp>
    </p:spTree>
    <p:extLst>
      <p:ext uri="{BB962C8B-B14F-4D97-AF65-F5344CB8AC3E}">
        <p14:creationId xmlns:p14="http://schemas.microsoft.com/office/powerpoint/2010/main" val="68743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12</a:t>
            </a:fld>
            <a:endParaRPr lang="en-US"/>
          </a:p>
        </p:txBody>
      </p:sp>
    </p:spTree>
    <p:extLst>
      <p:ext uri="{BB962C8B-B14F-4D97-AF65-F5344CB8AC3E}">
        <p14:creationId xmlns:p14="http://schemas.microsoft.com/office/powerpoint/2010/main" val="64739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13</a:t>
            </a:fld>
            <a:endParaRPr lang="en-US"/>
          </a:p>
        </p:txBody>
      </p:sp>
    </p:spTree>
    <p:extLst>
      <p:ext uri="{BB962C8B-B14F-4D97-AF65-F5344CB8AC3E}">
        <p14:creationId xmlns:p14="http://schemas.microsoft.com/office/powerpoint/2010/main" val="1372109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14</a:t>
            </a:fld>
            <a:endParaRPr lang="en-US"/>
          </a:p>
        </p:txBody>
      </p:sp>
    </p:spTree>
    <p:extLst>
      <p:ext uri="{BB962C8B-B14F-4D97-AF65-F5344CB8AC3E}">
        <p14:creationId xmlns:p14="http://schemas.microsoft.com/office/powerpoint/2010/main" val="124584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15</a:t>
            </a:fld>
            <a:endParaRPr lang="en-US"/>
          </a:p>
        </p:txBody>
      </p:sp>
    </p:spTree>
    <p:extLst>
      <p:ext uri="{BB962C8B-B14F-4D97-AF65-F5344CB8AC3E}">
        <p14:creationId xmlns:p14="http://schemas.microsoft.com/office/powerpoint/2010/main" val="155167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16</a:t>
            </a:fld>
            <a:endParaRPr lang="en-US"/>
          </a:p>
        </p:txBody>
      </p:sp>
    </p:spTree>
    <p:extLst>
      <p:ext uri="{BB962C8B-B14F-4D97-AF65-F5344CB8AC3E}">
        <p14:creationId xmlns:p14="http://schemas.microsoft.com/office/powerpoint/2010/main" val="422561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17</a:t>
            </a:fld>
            <a:endParaRPr lang="en-US"/>
          </a:p>
        </p:txBody>
      </p:sp>
    </p:spTree>
    <p:extLst>
      <p:ext uri="{BB962C8B-B14F-4D97-AF65-F5344CB8AC3E}">
        <p14:creationId xmlns:p14="http://schemas.microsoft.com/office/powerpoint/2010/main" val="7147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18</a:t>
            </a:fld>
            <a:endParaRPr lang="en-US"/>
          </a:p>
        </p:txBody>
      </p:sp>
    </p:spTree>
    <p:extLst>
      <p:ext uri="{BB962C8B-B14F-4D97-AF65-F5344CB8AC3E}">
        <p14:creationId xmlns:p14="http://schemas.microsoft.com/office/powerpoint/2010/main" val="2235150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2</a:t>
            </a:fld>
            <a:endParaRPr lang="en-US"/>
          </a:p>
        </p:txBody>
      </p:sp>
    </p:spTree>
    <p:extLst>
      <p:ext uri="{BB962C8B-B14F-4D97-AF65-F5344CB8AC3E}">
        <p14:creationId xmlns:p14="http://schemas.microsoft.com/office/powerpoint/2010/main" val="367348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3</a:t>
            </a:fld>
            <a:endParaRPr lang="en-US"/>
          </a:p>
        </p:txBody>
      </p:sp>
    </p:spTree>
    <p:extLst>
      <p:ext uri="{BB962C8B-B14F-4D97-AF65-F5344CB8AC3E}">
        <p14:creationId xmlns:p14="http://schemas.microsoft.com/office/powerpoint/2010/main" val="306665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4</a:t>
            </a:fld>
            <a:endParaRPr lang="en-US"/>
          </a:p>
        </p:txBody>
      </p:sp>
    </p:spTree>
    <p:extLst>
      <p:ext uri="{BB962C8B-B14F-4D97-AF65-F5344CB8AC3E}">
        <p14:creationId xmlns:p14="http://schemas.microsoft.com/office/powerpoint/2010/main" val="90534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5</a:t>
            </a:fld>
            <a:endParaRPr lang="en-US"/>
          </a:p>
        </p:txBody>
      </p:sp>
    </p:spTree>
    <p:extLst>
      <p:ext uri="{BB962C8B-B14F-4D97-AF65-F5344CB8AC3E}">
        <p14:creationId xmlns:p14="http://schemas.microsoft.com/office/powerpoint/2010/main" val="2379370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6</a:t>
            </a:fld>
            <a:endParaRPr lang="en-US"/>
          </a:p>
        </p:txBody>
      </p:sp>
    </p:spTree>
    <p:extLst>
      <p:ext uri="{BB962C8B-B14F-4D97-AF65-F5344CB8AC3E}">
        <p14:creationId xmlns:p14="http://schemas.microsoft.com/office/powerpoint/2010/main" val="354259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7</a:t>
            </a:fld>
            <a:endParaRPr lang="en-US"/>
          </a:p>
        </p:txBody>
      </p:sp>
    </p:spTree>
    <p:extLst>
      <p:ext uri="{BB962C8B-B14F-4D97-AF65-F5344CB8AC3E}">
        <p14:creationId xmlns:p14="http://schemas.microsoft.com/office/powerpoint/2010/main" val="245892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8</a:t>
            </a:fld>
            <a:endParaRPr lang="en-US"/>
          </a:p>
        </p:txBody>
      </p:sp>
    </p:spTree>
    <p:extLst>
      <p:ext uri="{BB962C8B-B14F-4D97-AF65-F5344CB8AC3E}">
        <p14:creationId xmlns:p14="http://schemas.microsoft.com/office/powerpoint/2010/main" val="391919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E4CB6F-551D-4D23-8C6C-7D16EB263894}" type="slidenum">
              <a:rPr lang="en-US" smtClean="0"/>
              <a:t>9</a:t>
            </a:fld>
            <a:endParaRPr lang="en-US"/>
          </a:p>
        </p:txBody>
      </p:sp>
    </p:spTree>
    <p:extLst>
      <p:ext uri="{BB962C8B-B14F-4D97-AF65-F5344CB8AC3E}">
        <p14:creationId xmlns:p14="http://schemas.microsoft.com/office/powerpoint/2010/main" val="362211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13/10/2024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13/10/2024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13/10/2024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13/10/2024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13/10/2024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13/10/2024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13/10/2024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23.xml"/><Relationship Id="rId5" Type="http://schemas.openxmlformats.org/officeDocument/2006/relationships/image" Target="../media/image29.png"/><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24.xml"/><Relationship Id="rId5" Type="http://schemas.openxmlformats.org/officeDocument/2006/relationships/image" Target="../media/image30.png"/><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25.xml"/><Relationship Id="rId5" Type="http://schemas.openxmlformats.org/officeDocument/2006/relationships/image" Target="../media/image31.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8.png"/><Relationship Id="rId2" Type="http://schemas.openxmlformats.org/officeDocument/2006/relationships/slideLayout" Target="../slideLayouts/slideLayout15.xml"/><Relationship Id="rId1" Type="http://schemas.openxmlformats.org/officeDocument/2006/relationships/tags" Target="../tags/tag2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8.xml"/><Relationship Id="rId6" Type="http://schemas.openxmlformats.org/officeDocument/2006/relationships/image" Target="../media/image32.png"/><Relationship Id="rId5" Type="http://schemas.openxmlformats.org/officeDocument/2006/relationships/image" Target="../media/image36.emf"/><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33.png"/><Relationship Id="rId5" Type="http://schemas.openxmlformats.org/officeDocument/2006/relationships/image" Target="../media/image36.emf"/><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34.png"/><Relationship Id="rId5" Type="http://schemas.openxmlformats.org/officeDocument/2006/relationships/image" Target="../media/image36.emf"/><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tags" Target="../tags/tag8.xml"/><Relationship Id="rId21" Type="http://schemas.openxmlformats.org/officeDocument/2006/relationships/image" Target="../media/image17.png"/><Relationship Id="rId7" Type="http://schemas.openxmlformats.org/officeDocument/2006/relationships/tags" Target="../tags/tag12.xml"/><Relationship Id="rId12" Type="http://schemas.openxmlformats.org/officeDocument/2006/relationships/image" Target="../media/image10.emf"/><Relationship Id="rId17" Type="http://schemas.openxmlformats.org/officeDocument/2006/relationships/image" Target="../media/image14.png"/><Relationship Id="rId2" Type="http://schemas.openxmlformats.org/officeDocument/2006/relationships/tags" Target="../tags/tag7.xml"/><Relationship Id="rId16" Type="http://schemas.openxmlformats.org/officeDocument/2006/relationships/image" Target="../media/image13.png"/><Relationship Id="rId20" Type="http://schemas.openxmlformats.org/officeDocument/2006/relationships/image" Target="../media/image19.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notesSlide" Target="../notesSlides/notesSlide5.xml"/><Relationship Id="rId5" Type="http://schemas.openxmlformats.org/officeDocument/2006/relationships/tags" Target="../tags/tag10.xml"/><Relationship Id="rId15" Type="http://schemas.openxmlformats.org/officeDocument/2006/relationships/image" Target="../media/image12.png"/><Relationship Id="rId10" Type="http://schemas.openxmlformats.org/officeDocument/2006/relationships/slideLayout" Target="../slideLayouts/slideLayout1.xml"/><Relationship Id="rId19" Type="http://schemas.openxmlformats.org/officeDocument/2006/relationships/image" Target="../media/image16.png"/><Relationship Id="rId4" Type="http://schemas.openxmlformats.org/officeDocument/2006/relationships/tags" Target="../tags/tag9.xml"/><Relationship Id="rId9" Type="http://schemas.openxmlformats.org/officeDocument/2006/relationships/tags" Target="../tags/tag14.xml"/><Relationship Id="rId14" Type="http://schemas.microsoft.com/office/2007/relationships/hdphoto" Target="../media/hdphoto1.wdp"/><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7.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6"/>
          <a:stretch>
            <a:fillRect/>
          </a:stretch>
        </p:blipFill>
        <p:spPr>
          <a:xfrm>
            <a:off x="1328121" y="2353224"/>
            <a:ext cx="9821507" cy="4913802"/>
          </a:xfrm>
          <a:prstGeom prst="rect">
            <a:avLst/>
          </a:prstGeom>
        </p:spPr>
      </p:pic>
    </p:spTree>
    <p:custDataLst>
      <p:tags r:id="rId1"/>
    </p:custDataLst>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6"/>
          <a:stretch>
            <a:fillRect/>
          </a:stretch>
        </p:blipFill>
        <p:spPr>
          <a:xfrm>
            <a:off x="1109662" y="2333625"/>
            <a:ext cx="4730471" cy="2247900"/>
          </a:xfrm>
          <a:prstGeom prst="rect">
            <a:avLst/>
          </a:prstGeom>
        </p:spPr>
      </p:pic>
    </p:spTree>
    <p:custDataLst>
      <p:tags r:id="rId1"/>
    </p:custDataLst>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6"/>
          <a:stretch>
            <a:fillRect/>
          </a:stretch>
        </p:blipFill>
        <p:spPr>
          <a:xfrm>
            <a:off x="966787" y="2362200"/>
            <a:ext cx="4844303" cy="2514600"/>
          </a:xfrm>
          <a:prstGeom prst="rect">
            <a:avLst/>
          </a:prstGeom>
        </p:spPr>
      </p:pic>
    </p:spTree>
    <p:custDataLst>
      <p:tags r:id="rId1"/>
    </p:custDataLst>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4"/>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4"/>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6"/>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5"/>
          <a:stretch>
            <a:fillRect/>
          </a:stretch>
        </p:blipFill>
        <p:spPr>
          <a:xfrm>
            <a:off x="1009650" y="2314575"/>
            <a:ext cx="4171950" cy="2209800"/>
          </a:xfrm>
          <a:prstGeom prst="rect">
            <a:avLst/>
          </a:prstGeom>
        </p:spPr>
      </p:pic>
    </p:spTree>
    <p:custDataLst>
      <p:tags r:id="rId1"/>
    </p:custDataLst>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4"/>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5"/>
          <a:stretch>
            <a:fillRect/>
          </a:stretch>
        </p:blipFill>
        <p:spPr>
          <a:xfrm>
            <a:off x="814387" y="2462212"/>
            <a:ext cx="4656252" cy="2262188"/>
          </a:xfrm>
          <a:prstGeom prst="rect">
            <a:avLst/>
          </a:prstGeom>
        </p:spPr>
      </p:pic>
    </p:spTree>
    <p:custDataLst>
      <p:tags r:id="rId1"/>
    </p:custDataLst>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4"/>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5"/>
          <a:stretch>
            <a:fillRect/>
          </a:stretch>
        </p:blipFill>
        <p:spPr>
          <a:xfrm>
            <a:off x="1014412" y="1995487"/>
            <a:ext cx="4162425" cy="3152775"/>
          </a:xfrm>
          <a:prstGeom prst="rect">
            <a:avLst/>
          </a:prstGeom>
        </p:spPr>
      </p:pic>
    </p:spTree>
    <p:custDataLst>
      <p:tags r:id="rId1"/>
    </p:custDataLst>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4"/>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5"/>
          <a:stretch>
            <a:fillRect/>
          </a:stretch>
        </p:blipFill>
        <p:spPr>
          <a:xfrm>
            <a:off x="990600" y="2038350"/>
            <a:ext cx="4533900" cy="3200400"/>
          </a:xfrm>
          <a:prstGeom prst="rect">
            <a:avLst/>
          </a:prstGeom>
        </p:spPr>
      </p:pic>
    </p:spTree>
    <p:custDataLst>
      <p:tags r:id="rId1"/>
    </p:custDataLst>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4"/>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5"/>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6"/>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5"/>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7"/>
          <a:stretch>
            <a:fillRect/>
          </a:stretch>
        </p:blipFill>
        <p:spPr>
          <a:xfrm>
            <a:off x="2097818" y="1200424"/>
            <a:ext cx="8053514" cy="2456901"/>
          </a:xfrm>
          <a:prstGeom prst="rect">
            <a:avLst/>
          </a:prstGeom>
        </p:spPr>
      </p:pic>
    </p:spTree>
    <p:custDataLst>
      <p:tags r:id="rId1"/>
    </p:custDataLst>
    <p:extLst>
      <p:ext uri="{BB962C8B-B14F-4D97-AF65-F5344CB8AC3E}">
        <p14:creationId xmlns:p14="http://schemas.microsoft.com/office/powerpoint/2010/main" val="211839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5"/>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6"/>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5"/>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6"/>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5"/>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6"/>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custDataLst>
      <p:tags r:id="rId1"/>
    </p:custDataLst>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4"/>
            <a:stretch>
              <a:fillRect/>
            </a:stretch>
          </a:blipFill>
        </p:spPr>
      </p:sp>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2"/>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3"/>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4"/>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5"/>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6"/>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7"/>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8"/>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9"/>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5">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6">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7">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8"/>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21"/>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2"/>
          <a:stretch>
            <a:fillRect/>
          </a:stretch>
        </p:blipFill>
        <p:spPr>
          <a:xfrm>
            <a:off x="4077302" y="1166186"/>
            <a:ext cx="3694496" cy="1268078"/>
          </a:xfrm>
          <a:prstGeom prst="rect">
            <a:avLst/>
          </a:prstGeom>
        </p:spPr>
      </p:pic>
    </p:spTree>
    <p:custDataLst>
      <p:tags r:id="rId1"/>
    </p:custDataLst>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custDataLst>
      <p:tags r:id="rId1"/>
    </p:custDataLst>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4"/>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6"/>
          <a:stretch>
            <a:fillRect/>
          </a:stretch>
        </p:blipFill>
        <p:spPr>
          <a:xfrm>
            <a:off x="1019175" y="2181224"/>
            <a:ext cx="4740176" cy="2333625"/>
          </a:xfrm>
          <a:prstGeom prst="rect">
            <a:avLst/>
          </a:prstGeom>
        </p:spPr>
      </p:pic>
    </p:spTree>
    <p:custDataLst>
      <p:tags r:id="rId1"/>
    </p:custDataLst>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6"/>
          <a:stretch>
            <a:fillRect/>
          </a:stretch>
        </p:blipFill>
        <p:spPr>
          <a:xfrm>
            <a:off x="752475" y="2224087"/>
            <a:ext cx="5173690" cy="2366963"/>
          </a:xfrm>
          <a:prstGeom prst="rect">
            <a:avLst/>
          </a:prstGeom>
        </p:spPr>
      </p:pic>
    </p:spTree>
    <p:custDataLst>
      <p:tags r:id="rId1"/>
    </p:custDataLst>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41FABCF-D7D1-4C15-AAB9-00EE52394ED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6\u0004{BC4A579C-AF06-4DA4-871F-1E7D10FCAD03}&quot;,&quot;D:\\GA mới 2024-2025\\PPT ĐẠO ĐỨC 5.1\\Đạo đức- Tuần 6\\Đạo đức- Tuần 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ai2. TonTrongsuKhacBie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1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ags/tag15.xml><?xml version="1.0" encoding="utf-8"?>
<p:tagLst xmlns:a="http://schemas.openxmlformats.org/drawingml/2006/main" xmlns:r="http://schemas.openxmlformats.org/officeDocument/2006/relationships" xmlns:p="http://schemas.openxmlformats.org/presentationml/2006/main">
  <p:tag name="GENSWF_SLIDE_UID" val="{DB5FC349-4763-40E2-A973-5B98616B5E1A}:348"/>
</p:tagLst>
</file>

<file path=ppt/tags/tag16.xml><?xml version="1.0" encoding="utf-8"?>
<p:tagLst xmlns:a="http://schemas.openxmlformats.org/drawingml/2006/main" xmlns:r="http://schemas.openxmlformats.org/officeDocument/2006/relationships" xmlns:p="http://schemas.openxmlformats.org/presentationml/2006/main">
  <p:tag name="GENSWF_SLIDE_UID" val="{ABE2858E-C687-4CE6-8291-D42B12C0F479}:339"/>
</p:tagLst>
</file>

<file path=ppt/tags/tag17.xml><?xml version="1.0" encoding="utf-8"?>
<p:tagLst xmlns:a="http://schemas.openxmlformats.org/drawingml/2006/main" xmlns:r="http://schemas.openxmlformats.org/officeDocument/2006/relationships" xmlns:p="http://schemas.openxmlformats.org/presentationml/2006/main">
  <p:tag name="GENSWF_SLIDE_UID" val="{8069F9D3-576B-4E24-9F8F-F96043297DD0}:345"/>
</p:tagLst>
</file>

<file path=ppt/tags/tag18.xml><?xml version="1.0" encoding="utf-8"?>
<p:tagLst xmlns:a="http://schemas.openxmlformats.org/drawingml/2006/main" xmlns:r="http://schemas.openxmlformats.org/officeDocument/2006/relationships" xmlns:p="http://schemas.openxmlformats.org/presentationml/2006/main">
  <p:tag name="GENSWF_SLIDE_UID" val="{BED175B4-B726-4E62-A77A-A23BE9EFE20C}:349"/>
</p:tagLst>
</file>

<file path=ppt/tags/tag19.xml><?xml version="1.0" encoding="utf-8"?>
<p:tagLst xmlns:a="http://schemas.openxmlformats.org/drawingml/2006/main" xmlns:r="http://schemas.openxmlformats.org/officeDocument/2006/relationships" xmlns:p="http://schemas.openxmlformats.org/presentationml/2006/main">
  <p:tag name="GENSWF_SLIDE_UID" val="{290FB711-A166-411A-B841-A792093529C2}:350"/>
</p:tagLst>
</file>

<file path=ppt/tags/tag2.xml><?xml version="1.0" encoding="utf-8"?>
<p:tagLst xmlns:a="http://schemas.openxmlformats.org/drawingml/2006/main" xmlns:r="http://schemas.openxmlformats.org/officeDocument/2006/relationships" xmlns:p="http://schemas.openxmlformats.org/presentationml/2006/main">
  <p:tag name="GENSWF_SLIDE_UID" val="{318BD524-961D-462A-9ECD-22BD9A63E929}:283"/>
</p:tagLst>
</file>

<file path=ppt/tags/tag20.xml><?xml version="1.0" encoding="utf-8"?>
<p:tagLst xmlns:a="http://schemas.openxmlformats.org/drawingml/2006/main" xmlns:r="http://schemas.openxmlformats.org/officeDocument/2006/relationships" xmlns:p="http://schemas.openxmlformats.org/presentationml/2006/main">
  <p:tag name="GENSWF_SLIDE_UID" val="{31987DAB-164D-4334-BE74-D6845DC14D41}:351"/>
</p:tagLst>
</file>

<file path=ppt/tags/tag21.xml><?xml version="1.0" encoding="utf-8"?>
<p:tagLst xmlns:a="http://schemas.openxmlformats.org/drawingml/2006/main" xmlns:r="http://schemas.openxmlformats.org/officeDocument/2006/relationships" xmlns:p="http://schemas.openxmlformats.org/presentationml/2006/main">
  <p:tag name="GENSWF_SLIDE_UID" val="{8C179018-C01B-49D6-81EC-3800DE47E36A}:352"/>
</p:tagLst>
</file>

<file path=ppt/tags/tag22.xml><?xml version="1.0" encoding="utf-8"?>
<p:tagLst xmlns:a="http://schemas.openxmlformats.org/drawingml/2006/main" xmlns:r="http://schemas.openxmlformats.org/officeDocument/2006/relationships" xmlns:p="http://schemas.openxmlformats.org/presentationml/2006/main">
  <p:tag name="GENSWF_SLIDE_UID" val="{5C5BE148-1E85-4D6E-B8BF-372AAEEE8794}:353"/>
</p:tagLst>
</file>

<file path=ppt/tags/tag23.xml><?xml version="1.0" encoding="utf-8"?>
<p:tagLst xmlns:a="http://schemas.openxmlformats.org/drawingml/2006/main" xmlns:r="http://schemas.openxmlformats.org/officeDocument/2006/relationships" xmlns:p="http://schemas.openxmlformats.org/presentationml/2006/main">
  <p:tag name="GENSWF_SLIDE_UID" val="{CA57A30A-31DD-489D-8214-EDB9E98DB678}:354"/>
</p:tagLst>
</file>

<file path=ppt/tags/tag24.xml><?xml version="1.0" encoding="utf-8"?>
<p:tagLst xmlns:a="http://schemas.openxmlformats.org/drawingml/2006/main" xmlns:r="http://schemas.openxmlformats.org/officeDocument/2006/relationships" xmlns:p="http://schemas.openxmlformats.org/presentationml/2006/main">
  <p:tag name="GENSWF_SLIDE_UID" val="{5E78114D-C828-4FF1-9521-F64671A54D9F}:355"/>
</p:tagLst>
</file>

<file path=ppt/tags/tag25.xml><?xml version="1.0" encoding="utf-8"?>
<p:tagLst xmlns:a="http://schemas.openxmlformats.org/drawingml/2006/main" xmlns:r="http://schemas.openxmlformats.org/officeDocument/2006/relationships" xmlns:p="http://schemas.openxmlformats.org/presentationml/2006/main">
  <p:tag name="GENSWF_SLIDE_UID" val="{4234F171-AC9A-4980-857E-E9F72CB991E9}:356"/>
</p:tagLst>
</file>

<file path=ppt/tags/tag26.xml><?xml version="1.0" encoding="utf-8"?>
<p:tagLst xmlns:a="http://schemas.openxmlformats.org/drawingml/2006/main" xmlns:r="http://schemas.openxmlformats.org/officeDocument/2006/relationships" xmlns:p="http://schemas.openxmlformats.org/presentationml/2006/main">
  <p:tag name="GENSWF_SLIDE_UID" val="{53242407-6584-482F-8CA8-371DA5E51F7B}:357"/>
</p:tagLst>
</file>

<file path=ppt/tags/tag27.xml><?xml version="1.0" encoding="utf-8"?>
<p:tagLst xmlns:a="http://schemas.openxmlformats.org/drawingml/2006/main" xmlns:r="http://schemas.openxmlformats.org/officeDocument/2006/relationships" xmlns:p="http://schemas.openxmlformats.org/presentationml/2006/main">
  <p:tag name="GENSWF_SLIDE_UID" val="{6D18D130-9948-4667-91B6-1BA3BF208C6A}:259"/>
</p:tagLst>
</file>

<file path=ppt/tags/tag28.xml><?xml version="1.0" encoding="utf-8"?>
<p:tagLst xmlns:a="http://schemas.openxmlformats.org/drawingml/2006/main" xmlns:r="http://schemas.openxmlformats.org/officeDocument/2006/relationships" xmlns:p="http://schemas.openxmlformats.org/presentationml/2006/main">
  <p:tag name="GENSWF_SLIDE_UID" val="{C77E9421-C4E3-4B45-B775-350A6026D99C}:427"/>
</p:tagLst>
</file>

<file path=ppt/tags/tag29.xml><?xml version="1.0" encoding="utf-8"?>
<p:tagLst xmlns:a="http://schemas.openxmlformats.org/drawingml/2006/main" xmlns:r="http://schemas.openxmlformats.org/officeDocument/2006/relationships" xmlns:p="http://schemas.openxmlformats.org/presentationml/2006/main">
  <p:tag name="GENSWF_SLIDE_UID" val="{9C3972D4-67E0-49EC-982A-BD1AD79B70CF}:428"/>
</p:tagLst>
</file>

<file path=ppt/tags/tag3.xml><?xml version="1.0" encoding="utf-8"?>
<p:tagLst xmlns:a="http://schemas.openxmlformats.org/drawingml/2006/main" xmlns:r="http://schemas.openxmlformats.org/officeDocument/2006/relationships" xmlns:p="http://schemas.openxmlformats.org/presentationml/2006/main">
  <p:tag name="GENSWF_SLIDE_UID" val="{943D9078-E2F8-44AE-9554-7357D30CB89A}:346"/>
</p:tagLst>
</file>

<file path=ppt/tags/tag30.xml><?xml version="1.0" encoding="utf-8"?>
<p:tagLst xmlns:a="http://schemas.openxmlformats.org/drawingml/2006/main" xmlns:r="http://schemas.openxmlformats.org/officeDocument/2006/relationships" xmlns:p="http://schemas.openxmlformats.org/presentationml/2006/main">
  <p:tag name="GENSWF_SLIDE_UID" val="{050F0F9B-687A-4D2B-BA7C-212E00B9FF63}:429"/>
</p:tagLst>
</file>

<file path=ppt/tags/tag4.xml><?xml version="1.0" encoding="utf-8"?>
<p:tagLst xmlns:a="http://schemas.openxmlformats.org/drawingml/2006/main" xmlns:r="http://schemas.openxmlformats.org/officeDocument/2006/relationships" xmlns:p="http://schemas.openxmlformats.org/presentationml/2006/main">
  <p:tag name="GENSWF_SLIDE_UID" val="{49B6D3CD-0F10-443F-BC02-E4425127A992}:288"/>
</p:tagLst>
</file>

<file path=ppt/tags/tag5.xml><?xml version="1.0" encoding="utf-8"?>
<p:tagLst xmlns:a="http://schemas.openxmlformats.org/drawingml/2006/main" xmlns:r="http://schemas.openxmlformats.org/officeDocument/2006/relationships" xmlns:p="http://schemas.openxmlformats.org/presentationml/2006/main">
  <p:tag name="GENSWF_SLIDE_UID" val="{F28FDDFB-6A99-41D6-8CFF-243CD6B68B44}:347"/>
</p:tagLst>
</file>

<file path=ppt/tags/tag6.xml><?xml version="1.0" encoding="utf-8"?>
<p:tagLst xmlns:a="http://schemas.openxmlformats.org/drawingml/2006/main" xmlns:r="http://schemas.openxmlformats.org/officeDocument/2006/relationships" xmlns:p="http://schemas.openxmlformats.org/presentationml/2006/main">
  <p:tag name="GENSWF_SLIDE_UID" val="{E6C246BA-88F6-4074-B17B-1FE63B02B590}:333"/>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546</Words>
  <Application>Microsoft Office PowerPoint</Application>
  <PresentationFormat>Widescreen</PresentationFormat>
  <Paragraphs>41</Paragraphs>
  <Slides>21</Slides>
  <Notes>21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Calibri</vt:lpstr>
      <vt:lpstr>Calibri Light</vt:lpstr>
      <vt:lpstr>Cambria</vt:lpstr>
      <vt:lpstr>等线</vt:lpstr>
      <vt:lpstr>Quicksand</vt:lpstr>
      <vt:lpstr>SVN-Gretoon</vt:lpstr>
      <vt:lpstr>Times New Roman</vt:lpstr>
      <vt:lpstr>字魂59号-创粗黑</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Bai2. TonTrongsuKhacBiet</dc:title>
  <dc:creator>Thao Tran</dc:creator>
  <cp:lastModifiedBy>STD</cp:lastModifiedBy>
  <cp:revision>21</cp:revision>
  <dcterms:created xsi:type="dcterms:W3CDTF">2024-07-24T07:23:08Z</dcterms:created>
  <dcterms:modified xsi:type="dcterms:W3CDTF">2024-10-13T03:32:13Z</dcterms:modified>
</cp:coreProperties>
</file>