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2"/>
  </p:notesMasterIdLst>
  <p:sldIdLst>
    <p:sldId id="884" r:id="rId3"/>
    <p:sldId id="283" r:id="rId4"/>
    <p:sldId id="284" r:id="rId5"/>
    <p:sldId id="285" r:id="rId6"/>
    <p:sldId id="286" r:id="rId7"/>
    <p:sldId id="287" r:id="rId8"/>
    <p:sldId id="1032" r:id="rId9"/>
    <p:sldId id="1028" r:id="rId10"/>
    <p:sldId id="260" r:id="rId11"/>
    <p:sldId id="264" r:id="rId12"/>
    <p:sldId id="265" r:id="rId13"/>
    <p:sldId id="279" r:id="rId14"/>
    <p:sldId id="1029" r:id="rId15"/>
    <p:sldId id="1030" r:id="rId16"/>
    <p:sldId id="1031" r:id="rId17"/>
    <p:sldId id="267" r:id="rId18"/>
    <p:sldId id="268" r:id="rId19"/>
    <p:sldId id="278" r:id="rId20"/>
    <p:sldId id="269" r:id="rId21"/>
    <p:sldId id="1026" r:id="rId22"/>
    <p:sldId id="272" r:id="rId23"/>
    <p:sldId id="273" r:id="rId24"/>
    <p:sldId id="274" r:id="rId25"/>
    <p:sldId id="275" r:id="rId26"/>
    <p:sldId id="280" r:id="rId27"/>
    <p:sldId id="1037" r:id="rId28"/>
    <p:sldId id="1038" r:id="rId29"/>
    <p:sldId id="1039" r:id="rId30"/>
    <p:sldId id="1027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F00"/>
    <a:srgbClr val="FFECAF"/>
    <a:srgbClr val="FF9900"/>
    <a:srgbClr val="B88C00"/>
    <a:srgbClr val="CC9B00"/>
    <a:srgbClr val="CB5F45"/>
    <a:srgbClr val="FFDD71"/>
    <a:srgbClr val="FFD13F"/>
    <a:srgbClr val="EC984E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51" d="100"/>
          <a:sy n="51" d="100"/>
        </p:scale>
        <p:origin x="1891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09466-4CC3-4972-AC9A-C8D085FB2C60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5B8FC-413B-4F34-97F8-A84D307A3A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74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521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277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64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99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87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744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574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635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129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02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5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26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2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43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38BA79F3-CC5E-4C86-80CB-239B4C547A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29108E-38BE-4265-ADA5-6BFC7FCB638D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63ED3D18-05BD-4200-9ABE-99538A8DF5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59408165-7115-4B6E-B761-1A293761B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8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0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7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A8E322D4-4285-4022-999B-D9D2AE7193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>
            <a:extLst>
              <a:ext uri="{FF2B5EF4-FFF2-40B4-BE49-F238E27FC236}">
                <a16:creationId xmlns:a16="http://schemas.microsoft.com/office/drawing/2014/main" id="{FC2AEDF4-CD9F-4F4C-9EDA-9E1EB6E4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59D9E5-1CB5-4F84-93DA-C970F8D09C74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3A9B366-9E20-4F4F-AE7F-B1B65B31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92E2AEF6-8CAF-49E8-A822-4CDC329E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45B62C-94DE-4B68-ABFF-6226F32776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362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>
            <a:extLst>
              <a:ext uri="{FF2B5EF4-FFF2-40B4-BE49-F238E27FC236}">
                <a16:creationId xmlns:a16="http://schemas.microsoft.com/office/drawing/2014/main" id="{6DAE1B09-D3E5-450B-8996-D59853D4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D878B1-1524-4044-9AEB-030D90CAE410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430723F3-1315-45E3-BC0D-4E9D0192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15">
            <a:extLst>
              <a:ext uri="{FF2B5EF4-FFF2-40B4-BE49-F238E27FC236}">
                <a16:creationId xmlns:a16="http://schemas.microsoft.com/office/drawing/2014/main" id="{1E47A2BA-7AFF-4F52-8471-87C9DC57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8C30A3-11AB-45E2-B6E5-0D19DE932C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99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159F2231-196E-4B6E-90C3-A00115865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>
            <a:extLst>
              <a:ext uri="{FF2B5EF4-FFF2-40B4-BE49-F238E27FC236}">
                <a16:creationId xmlns:a16="http://schemas.microsoft.com/office/drawing/2014/main" id="{5A996327-0FF8-4C60-AFF0-5BA7AC241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241A74-E0D2-40BD-A0F9-8F58345BF1F6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398FAE49-3F71-48DB-95E2-5C39604E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15">
            <a:extLst>
              <a:ext uri="{FF2B5EF4-FFF2-40B4-BE49-F238E27FC236}">
                <a16:creationId xmlns:a16="http://schemas.microsoft.com/office/drawing/2014/main" id="{A06B63B6-3C2B-46F9-9309-4AA439DD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EA626A-00E1-4619-A8DA-E7566F00FA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694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3082E2FE-D434-4718-A41E-7AFCC74CB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F8AE08-1683-4A7A-8ABF-884D3FFF5132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D4F93914-A1DC-48C9-AF5E-434B5E63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A67EDD73-422D-44BD-8CD6-8CEF2182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CF00E1-B2DF-4217-8593-1B4A1DD738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213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4D97270E-1150-401E-9A61-63BD0CD7CC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>
            <a:extLst>
              <a:ext uri="{FF2B5EF4-FFF2-40B4-BE49-F238E27FC236}">
                <a16:creationId xmlns:a16="http://schemas.microsoft.com/office/drawing/2014/main" id="{90EA5DD3-386B-4FD1-8D3D-E6EE16E7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661094-9263-44AE-9BCD-EE9BB9F3FEA7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499F8CE-FFFE-418F-ABA9-55FC7C38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9F6EE85-8F10-433D-8C83-99F4C085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D582B0-5519-4616-8FAE-245A771717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113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4D3812A7-1AF0-4398-A116-9C9A058D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8D367A-F826-4253-A814-D979D52A52C2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4" name="Footer Placeholder 20">
            <a:extLst>
              <a:ext uri="{FF2B5EF4-FFF2-40B4-BE49-F238E27FC236}">
                <a16:creationId xmlns:a16="http://schemas.microsoft.com/office/drawing/2014/main" id="{668ADA6C-AD38-4A76-85E2-C7DFFDCFA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ED922-4D96-4330-9AC8-F2C2925C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BEA531-7DD0-4F25-87DC-9E162A811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58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B1D3A65-F654-407C-84AE-B6672955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304BB9-DE34-4856-9514-FC6707A65E8E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3" name="Footer Placeholder 23">
            <a:extLst>
              <a:ext uri="{FF2B5EF4-FFF2-40B4-BE49-F238E27FC236}">
                <a16:creationId xmlns:a16="http://schemas.microsoft.com/office/drawing/2014/main" id="{6B12074D-B520-41E9-86EF-2CC4FB99E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4536210-4CD3-4436-9DAC-1C4F2EE91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D3B900-F348-4145-8E6F-4E85E5C1EA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32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9B58370A-7B08-43E9-A8B7-CC07D1A3BF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>
            <a:extLst>
              <a:ext uri="{FF2B5EF4-FFF2-40B4-BE49-F238E27FC236}">
                <a16:creationId xmlns:a16="http://schemas.microsoft.com/office/drawing/2014/main" id="{41E072A4-1451-4D5F-B303-757119F0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373341-8394-4553-A383-983F42024A81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7" name="Footer Placeholder 28">
            <a:extLst>
              <a:ext uri="{FF2B5EF4-FFF2-40B4-BE49-F238E27FC236}">
                <a16:creationId xmlns:a16="http://schemas.microsoft.com/office/drawing/2014/main" id="{2CCC9F24-83BF-4B0C-822F-38170195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0C75F0E-2769-493D-90BE-78186FC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B6FEF2-8CD4-4DEB-B506-3CCEA5073E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3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6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E4B71ED4-2857-4B7E-9CA1-3DBFB310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58FB8D-C712-48C0-A455-43FC14F5CC68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F66C9A-3C9E-474E-AFFB-F0AE669A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30">
            <a:extLst>
              <a:ext uri="{FF2B5EF4-FFF2-40B4-BE49-F238E27FC236}">
                <a16:creationId xmlns:a16="http://schemas.microsoft.com/office/drawing/2014/main" id="{5B210FCD-FF7C-4264-894F-68AE5341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6AA8D49-D0BA-45CF-9ABA-0B1A3A43DD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6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BA3B6-2FD4-4C6A-8819-5FC75BF7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BFA2FA-593C-4E6A-AF27-47DD42E4A77C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8663E-2A55-4C49-BA37-0AA4E5CDD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66385-A3AF-4C4A-BE77-766757EF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3CE45BF-26A7-4FA3-BC77-C5DC306C44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9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2598A-B529-4271-9169-39C967AA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FC905A-1F0D-4A0B-BFFA-B2E744B88029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39B07-A81F-40A2-AD6A-CED00BD1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B954C-E899-4361-8C14-4F4734B3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3C2D8F-018C-42C6-AB4F-F66ADC470C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5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6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0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pPr/>
              <a:t>2023/10/17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46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F3E25CE7-DC95-4FE9-8FFE-8C09CFE1E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5125" name="Text Placeholder 7">
            <a:extLst>
              <a:ext uri="{FF2B5EF4-FFF2-40B4-BE49-F238E27FC236}">
                <a16:creationId xmlns:a16="http://schemas.microsoft.com/office/drawing/2014/main" id="{0AB9BB09-6952-447F-9E23-7F0FDDD08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D07C6B3-7402-4879-8F17-317D959BF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Franklin Gothic Book"/>
              </a:defRPr>
            </a:lvl1pPr>
          </a:lstStyle>
          <a:p>
            <a:pPr>
              <a:defRPr/>
            </a:pPr>
            <a:fld id="{879FBC92-DBD5-40FE-86B2-BAF30CD541DB}" type="datetimeFigureOut">
              <a:rPr lang="zh-CN" altLang="en-US"/>
              <a:pPr>
                <a:defRPr/>
              </a:pPr>
              <a:t>2023/10/17</a:t>
            </a:fld>
            <a:endParaRPr lang="zh-CN" alt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1EC29C2-6D77-4CD9-8CD6-16C84E49B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Franklin Gothic Book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5D8F0-4170-4DD0-BD88-510E8B166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Franklin Gothic Book"/>
              </a:defRPr>
            </a:lvl1pPr>
          </a:lstStyle>
          <a:p>
            <a:pPr>
              <a:defRPr/>
            </a:pPr>
            <a:fld id="{31DC3E5C-6F6C-4A58-93AF-E98A2978A1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8E4219E-9D50-4972-9484-A0F9186C5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74E4A265-7ED1-43CD-8796-D347FC3AD2E5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5379771-B7E5-47B9-B4BB-34C955DA6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449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jpeg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microsoft.com/office/2007/relationships/hdphoto" Target="../media/hdphoto4.wdp"/><Relationship Id="rId11" Type="http://schemas.openxmlformats.org/officeDocument/2006/relationships/image" Target="../media/image25.jpeg"/><Relationship Id="rId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NULL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jpeg"/><Relationship Id="rId11" Type="http://schemas.microsoft.com/office/2007/relationships/hdphoto" Target="../media/hdphoto5.wdp"/><Relationship Id="rId5" Type="http://schemas.openxmlformats.org/officeDocument/2006/relationships/image" Target="../media/image31.jpeg"/><Relationship Id="rId10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3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NUL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png"/><Relationship Id="rId12" Type="http://schemas.microsoft.com/office/2007/relationships/hdphoto" Target="../media/hdphoto1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microsoft.com/office/2007/relationships/hdphoto" Target="../media/hdphoto8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10.wdp"/><Relationship Id="rId4" Type="http://schemas.openxmlformats.org/officeDocument/2006/relationships/image" Target="NULL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6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48.jpeg"/><Relationship Id="rId4" Type="http://schemas.openxmlformats.org/officeDocument/2006/relationships/image" Target="NULL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jpeg"/><Relationship Id="rId7" Type="http://schemas.openxmlformats.org/officeDocument/2006/relationships/image" Target="../media/image6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openxmlformats.org/officeDocument/2006/relationships/image" Target="../media/image58.gif"/><Relationship Id="rId4" Type="http://schemas.openxmlformats.org/officeDocument/2006/relationships/image" Target="../media/image57.gif"/><Relationship Id="rId9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18" Type="http://schemas.openxmlformats.org/officeDocument/2006/relationships/image" Target="../media/image1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jpe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1.wdp"/><Relationship Id="rId18" Type="http://schemas.openxmlformats.org/officeDocument/2006/relationships/image" Target="../media/image19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jpe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id="{0471C690-B094-48D4-967B-16A1F3075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1"/>
            <a:ext cx="12191999" cy="6804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DCCD75-57F6-4E42-828D-5F9323E9CDEF}"/>
              </a:ext>
            </a:extLst>
          </p:cNvPr>
          <p:cNvSpPr/>
          <p:nvPr/>
        </p:nvSpPr>
        <p:spPr>
          <a:xfrm>
            <a:off x="4648200" y="2133600"/>
            <a:ext cx="5257800" cy="2971800"/>
          </a:xfrm>
          <a:prstGeom prst="rect">
            <a:avLst/>
          </a:prstGeom>
          <a:solidFill>
            <a:srgbClr val="FFFF0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39">
            <a:extLst>
              <a:ext uri="{FF2B5EF4-FFF2-40B4-BE49-F238E27FC236}">
                <a16:creationId xmlns:a16="http://schemas.microsoft.com/office/drawing/2014/main" id="{6B5CAA5F-BC42-4F8D-A4F4-D62BF5693694}"/>
              </a:ext>
            </a:extLst>
          </p:cNvPr>
          <p:cNvSpPr txBox="1"/>
          <p:nvPr/>
        </p:nvSpPr>
        <p:spPr>
          <a:xfrm>
            <a:off x="941850" y="267072"/>
            <a:ext cx="1112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1.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B5F4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455808"/>
              </p:ext>
            </p:extLst>
          </p:nvPr>
        </p:nvGraphicFramePr>
        <p:xfrm>
          <a:off x="1082527" y="1180475"/>
          <a:ext cx="10382642" cy="5445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258">
                  <a:extLst>
                    <a:ext uri="{9D8B030D-6E8A-4147-A177-3AD203B41FA5}">
                      <a16:colId xmlns:a16="http://schemas.microsoft.com/office/drawing/2014/main" val="3148548059"/>
                    </a:ext>
                  </a:extLst>
                </a:gridCol>
                <a:gridCol w="1617297">
                  <a:extLst>
                    <a:ext uri="{9D8B030D-6E8A-4147-A177-3AD203B41FA5}">
                      <a16:colId xmlns:a16="http://schemas.microsoft.com/office/drawing/2014/main" val="2606480429"/>
                    </a:ext>
                  </a:extLst>
                </a:gridCol>
                <a:gridCol w="6527087">
                  <a:extLst>
                    <a:ext uri="{9D8B030D-6E8A-4147-A177-3AD203B41FA5}">
                      <a16:colId xmlns:a16="http://schemas.microsoft.com/office/drawing/2014/main" val="645916978"/>
                    </a:ext>
                  </a:extLst>
                </a:gridCol>
              </a:tblGrid>
              <a:tr h="1047723">
                <a:tc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407299"/>
                  </a:ext>
                </a:extLst>
              </a:tr>
              <a:tr h="12888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600" b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50014"/>
                  </a:ext>
                </a:extLst>
              </a:tr>
              <a:tr h="13459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600" b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ngửi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541915"/>
                  </a:ext>
                </a:extLst>
              </a:tr>
              <a:tr h="104772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3600" b="1">
                        <a:solidFill>
                          <a:srgbClr val="FF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600" b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3600" b="1">
                        <a:solidFill>
                          <a:srgbClr val="FF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18095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 r="5359" b="13184"/>
          <a:stretch/>
        </p:blipFill>
        <p:spPr>
          <a:xfrm>
            <a:off x="1082527" y="2308694"/>
            <a:ext cx="2195245" cy="1097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5" b="4673"/>
          <a:stretch/>
        </p:blipFill>
        <p:spPr>
          <a:xfrm>
            <a:off x="1111347" y="3593593"/>
            <a:ext cx="2166425" cy="1247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1"/>
          <a:stretch/>
        </p:blipFill>
        <p:spPr>
          <a:xfrm>
            <a:off x="1217940" y="5029200"/>
            <a:ext cx="2059832" cy="1395863"/>
          </a:xfrm>
          <a:prstGeom prst="rect">
            <a:avLst/>
          </a:prstGeom>
        </p:spPr>
      </p:pic>
      <p:pic>
        <p:nvPicPr>
          <p:cNvPr id="11" name="Picture 24" descr="HinhDongLoGo7">
            <a:extLst>
              <a:ext uri="{FF2B5EF4-FFF2-40B4-BE49-F238E27FC236}">
                <a16:creationId xmlns:a16="http://schemas.microsoft.com/office/drawing/2014/main" id="{E4BBE7C1-5393-44BE-956A-2D4D452B8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HinhDongLoGo7">
            <a:extLst>
              <a:ext uri="{FF2B5EF4-FFF2-40B4-BE49-F238E27FC236}">
                <a16:creationId xmlns:a16="http://schemas.microsoft.com/office/drawing/2014/main" id="{4DC21D00-442E-4C30-ABD6-F0FCE657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49" y="5905500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HinhDongLoGo7">
            <a:extLst>
              <a:ext uri="{FF2B5EF4-FFF2-40B4-BE49-F238E27FC236}">
                <a16:creationId xmlns:a16="http://schemas.microsoft.com/office/drawing/2014/main" id="{0B5BB779-AD6F-491C-A8E3-D7168E919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824" y="5940542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1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9">
            <a:extLst>
              <a:ext uri="{FF2B5EF4-FFF2-40B4-BE49-F238E27FC236}">
                <a16:creationId xmlns:a16="http://schemas.microsoft.com/office/drawing/2014/main" id="{6B5CAA5F-BC42-4F8D-A4F4-D62BF5693694}"/>
              </a:ext>
            </a:extLst>
          </p:cNvPr>
          <p:cNvSpPr txBox="1"/>
          <p:nvPr/>
        </p:nvSpPr>
        <p:spPr>
          <a:xfrm>
            <a:off x="941850" y="267072"/>
            <a:ext cx="11124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2.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đậm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khổ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chúng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1?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B5F4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97" y="1545881"/>
            <a:ext cx="10305381" cy="5312119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532035" y="1860133"/>
            <a:ext cx="3623112" cy="40780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/>
              </a:rPr>
              <a:t>Răng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của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chiếc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cào</a:t>
            </a:r>
            <a:endParaRPr lang="en-US" sz="2800" b="1" dirty="0">
              <a:latin typeface="Times New Roman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b="1" dirty="0" err="1">
                <a:latin typeface="Times New Roman"/>
              </a:rPr>
              <a:t>Làm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sao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nhai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err="1">
                <a:latin typeface="Times New Roman"/>
              </a:rPr>
              <a:t>được</a:t>
            </a:r>
            <a:r>
              <a:rPr lang="en-US" sz="2800" b="1">
                <a:latin typeface="Times New Roman"/>
              </a:rPr>
              <a:t>?</a:t>
            </a:r>
          </a:p>
          <a:p>
            <a:pPr eaLnBrk="1" hangingPunct="1">
              <a:spcBef>
                <a:spcPts val="600"/>
              </a:spcBef>
              <a:defRPr/>
            </a:pPr>
            <a:endParaRPr lang="en-US" sz="2800" b="1" dirty="0">
              <a:latin typeface="Times New Roman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b="1" dirty="0" err="1">
                <a:solidFill>
                  <a:srgbClr val="C00000"/>
                </a:solidFill>
                <a:latin typeface="Times New Roman"/>
              </a:rPr>
              <a:t>Mũi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thuyền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rẽ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nước</a:t>
            </a:r>
            <a:endParaRPr lang="en-US" sz="2800" b="1" dirty="0">
              <a:latin typeface="Times New Roman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b="1" dirty="0" err="1">
                <a:latin typeface="Times New Roman"/>
              </a:rPr>
              <a:t>Thì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ngửi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cái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err="1">
                <a:latin typeface="Times New Roman"/>
              </a:rPr>
              <a:t>gì</a:t>
            </a:r>
            <a:r>
              <a:rPr lang="en-US" sz="2800" b="1">
                <a:latin typeface="Times New Roman"/>
              </a:rPr>
              <a:t>?</a:t>
            </a:r>
          </a:p>
          <a:p>
            <a:pPr eaLnBrk="1" hangingPunct="1">
              <a:spcBef>
                <a:spcPts val="600"/>
              </a:spcBef>
              <a:defRPr/>
            </a:pPr>
            <a:endParaRPr lang="en-US" sz="2800" b="1" dirty="0">
              <a:latin typeface="Times New Roman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b="1" dirty="0" err="1">
                <a:latin typeface="Times New Roman"/>
              </a:rPr>
              <a:t>Cái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ấm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không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nghe</a:t>
            </a:r>
            <a:endParaRPr lang="en-US" sz="2800" b="1" dirty="0">
              <a:latin typeface="Times New Roman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b="1" dirty="0">
                <a:latin typeface="Times New Roman"/>
              </a:rPr>
              <a:t>Sao </a:t>
            </a:r>
            <a:r>
              <a:rPr lang="en-US" sz="2800" b="1" dirty="0">
                <a:solidFill>
                  <a:srgbClr val="C00000"/>
                </a:solidFill>
                <a:latin typeface="Times New Roman"/>
              </a:rPr>
              <a:t>tai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lại</a:t>
            </a:r>
            <a:r>
              <a:rPr lang="en-US" sz="2800" b="1" dirty="0">
                <a:latin typeface="Times New Roman"/>
              </a:rPr>
              <a:t> </a:t>
            </a:r>
            <a:r>
              <a:rPr lang="en-US" sz="2800" b="1" dirty="0" err="1">
                <a:latin typeface="Times New Roman"/>
              </a:rPr>
              <a:t>mọc</a:t>
            </a:r>
            <a:r>
              <a:rPr lang="en-US" sz="2800" b="1" dirty="0">
                <a:latin typeface="Times New Roman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625" r="9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18" b="25259"/>
          <a:stretch/>
        </p:blipFill>
        <p:spPr>
          <a:xfrm>
            <a:off x="8326697" y="5022628"/>
            <a:ext cx="3521612" cy="16172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80" y="3048127"/>
            <a:ext cx="3698191" cy="18615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0" b="97691" l="0" r="88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1283">
            <a:off x="9132092" y="907481"/>
            <a:ext cx="2518630" cy="204993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 rot="1260883">
            <a:off x="8388324" y="1744503"/>
            <a:ext cx="2692806" cy="12713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1260883">
            <a:off x="8020059" y="3843865"/>
            <a:ext cx="1739885" cy="98577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1094520">
            <a:off x="8255147" y="5257093"/>
            <a:ext cx="1343974" cy="98577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 r="5359" b="13184"/>
          <a:stretch/>
        </p:blipFill>
        <p:spPr>
          <a:xfrm>
            <a:off x="5533504" y="1851495"/>
            <a:ext cx="2195245" cy="1097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5" b="4673"/>
          <a:stretch/>
        </p:blipFill>
        <p:spPr>
          <a:xfrm>
            <a:off x="5548878" y="3364994"/>
            <a:ext cx="2166425" cy="1247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1"/>
          <a:stretch/>
        </p:blipFill>
        <p:spPr>
          <a:xfrm>
            <a:off x="5561340" y="5042647"/>
            <a:ext cx="2059832" cy="13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animBg="1"/>
      <p:bldP spid="37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893468"/>
              </p:ext>
            </p:extLst>
          </p:nvPr>
        </p:nvGraphicFramePr>
        <p:xfrm>
          <a:off x="1" y="662061"/>
          <a:ext cx="12191999" cy="6192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>
                  <a:extLst>
                    <a:ext uri="{9D8B030D-6E8A-4147-A177-3AD203B41FA5}">
                      <a16:colId xmlns:a16="http://schemas.microsoft.com/office/drawing/2014/main" val="3148548059"/>
                    </a:ext>
                  </a:extLst>
                </a:gridCol>
                <a:gridCol w="886265">
                  <a:extLst>
                    <a:ext uri="{9D8B030D-6E8A-4147-A177-3AD203B41FA5}">
                      <a16:colId xmlns:a16="http://schemas.microsoft.com/office/drawing/2014/main" val="2622684194"/>
                    </a:ext>
                  </a:extLst>
                </a:gridCol>
                <a:gridCol w="2180492">
                  <a:extLst>
                    <a:ext uri="{9D8B030D-6E8A-4147-A177-3AD203B41FA5}">
                      <a16:colId xmlns:a16="http://schemas.microsoft.com/office/drawing/2014/main" val="3260307804"/>
                    </a:ext>
                  </a:extLst>
                </a:gridCol>
                <a:gridCol w="3003065">
                  <a:extLst>
                    <a:ext uri="{9D8B030D-6E8A-4147-A177-3AD203B41FA5}">
                      <a16:colId xmlns:a16="http://schemas.microsoft.com/office/drawing/2014/main" val="3768215946"/>
                    </a:ext>
                  </a:extLst>
                </a:gridCol>
                <a:gridCol w="1948763">
                  <a:extLst>
                    <a:ext uri="{9D8B030D-6E8A-4147-A177-3AD203B41FA5}">
                      <a16:colId xmlns:a16="http://schemas.microsoft.com/office/drawing/2014/main" val="2606480429"/>
                    </a:ext>
                  </a:extLst>
                </a:gridCol>
                <a:gridCol w="2344615">
                  <a:extLst>
                    <a:ext uri="{9D8B030D-6E8A-4147-A177-3AD203B41FA5}">
                      <a16:colId xmlns:a16="http://schemas.microsoft.com/office/drawing/2014/main" val="645916978"/>
                    </a:ext>
                  </a:extLst>
                </a:gridCol>
              </a:tblGrid>
              <a:tr h="59853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b</a:t>
                      </a:r>
                      <a:r>
                        <a:rPr lang="en-US" sz="280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en-US" sz="2800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b</a:t>
                      </a:r>
                      <a:r>
                        <a:rPr lang="en-US" sz="280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en-US" sz="2800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baseline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nhau</a:t>
                      </a:r>
                      <a:endParaRPr lang="en-US" sz="32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407299"/>
                  </a:ext>
                </a:extLst>
              </a:tr>
              <a:tr h="59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b</a:t>
                      </a:r>
                      <a:r>
                        <a:rPr lang="en-US" sz="2800" b="1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en-US" sz="2800" b="1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b="1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b</a:t>
                      </a:r>
                      <a:r>
                        <a:rPr lang="en-US" sz="2800" b="1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en-US" sz="2800" b="1" baseline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b="1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030002"/>
                  </a:ext>
                </a:extLst>
              </a:tr>
              <a:tr h="14725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 dirty="0" err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endParaRPr lang="en-US" altLang="en-US" sz="2400" b="1" dirty="0">
                        <a:solidFill>
                          <a:srgbClr val="FF99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50014"/>
                  </a:ext>
                </a:extLst>
              </a:tr>
              <a:tr h="15377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541915"/>
                  </a:ext>
                </a:extLst>
              </a:tr>
              <a:tr h="19849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400" b="1">
                          <a:solidFill>
                            <a:srgbClr val="FF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180953"/>
                  </a:ext>
                </a:extLst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 r="5359" b="13184"/>
          <a:stretch/>
        </p:blipFill>
        <p:spPr>
          <a:xfrm>
            <a:off x="27564" y="2069547"/>
            <a:ext cx="1648324" cy="100699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5" b="4673"/>
          <a:stretch/>
        </p:blipFill>
        <p:spPr>
          <a:xfrm>
            <a:off x="55831" y="3573198"/>
            <a:ext cx="1652362" cy="10412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1"/>
          <a:stretch/>
        </p:blipFill>
        <p:spPr>
          <a:xfrm>
            <a:off x="133670" y="5052638"/>
            <a:ext cx="1574523" cy="12516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625" r="9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818" b="25259"/>
          <a:stretch/>
        </p:blipFill>
        <p:spPr>
          <a:xfrm>
            <a:off x="2723451" y="5314511"/>
            <a:ext cx="2118957" cy="11104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53" y="3475024"/>
            <a:ext cx="1985863" cy="117416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00" b="97691" l="0" r="88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1283">
            <a:off x="3063400" y="1111453"/>
            <a:ext cx="1481267" cy="2049938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 rot="1260883">
            <a:off x="2718607" y="2247666"/>
            <a:ext cx="1583704" cy="81591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260883">
            <a:off x="2680943" y="3915126"/>
            <a:ext cx="846009" cy="81147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21094520">
            <a:off x="2882950" y="5386263"/>
            <a:ext cx="678473" cy="10085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29804" y="1942938"/>
            <a:ext cx="1999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nhai thức ăn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6464" y="1989104"/>
            <a:ext cx="2672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dọn dẹp, thu gọn.</a:t>
            </a: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7957939" y="3585052"/>
            <a:ext cx="179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thở, ngửi.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53144" y="3363481"/>
            <a:ext cx="2399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 rẽ nước, chỉ, lái về phía trước.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34182" y="5052638"/>
            <a:ext cx="1517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nghe.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923183" y="4978044"/>
            <a:ext cx="2095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cầm, bê cho chắc chắn.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371302" y="946114"/>
            <a:ext cx="223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54" name="Text Box 467"/>
          <p:cNvSpPr txBox="1">
            <a:spLocks noChangeArrowheads="1"/>
          </p:cNvSpPr>
          <p:nvPr/>
        </p:nvSpPr>
        <p:spPr bwMode="auto">
          <a:xfrm>
            <a:off x="4983090" y="1926931"/>
            <a:ext cx="3198813" cy="12922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2600" b="1" dirty="0" err="1">
                <a:latin typeface="Times New Roman"/>
                <a:cs typeface="Times New Roman" pitchFamily="18" charset="0"/>
              </a:rPr>
              <a:t>Cùng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chỉ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vật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sắc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nhọn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,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sắp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đều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nhau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thành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/>
                <a:cs typeface="Times New Roman" pitchFamily="18" charset="0"/>
              </a:rPr>
              <a:t>hàng</a:t>
            </a:r>
            <a:r>
              <a:rPr lang="en-US" sz="2600" b="1" dirty="0">
                <a:latin typeface="Times New Roman"/>
                <a:cs typeface="Times New Roman" pitchFamily="18" charset="0"/>
              </a:rPr>
              <a:t>.</a:t>
            </a:r>
            <a:endParaRPr lang="en-US" sz="2600" dirty="0">
              <a:latin typeface="Times New Roman"/>
              <a:cs typeface="Times New Roman" pitchFamily="18" charset="0"/>
            </a:endParaRPr>
          </a:p>
        </p:txBody>
      </p:sp>
      <p:sp>
        <p:nvSpPr>
          <p:cNvPr id="55" name="Text Box 471"/>
          <p:cNvSpPr txBox="1">
            <a:spLocks noChangeArrowheads="1"/>
          </p:cNvSpPr>
          <p:nvPr/>
        </p:nvSpPr>
        <p:spPr bwMode="auto">
          <a:xfrm>
            <a:off x="5019070" y="3409865"/>
            <a:ext cx="3048000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Times New Roman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chỉ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phận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nhọn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nhô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ra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phía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trước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58" name="Text Box 472"/>
          <p:cNvSpPr txBox="1">
            <a:spLocks noChangeArrowheads="1"/>
          </p:cNvSpPr>
          <p:nvPr/>
        </p:nvSpPr>
        <p:spPr bwMode="auto">
          <a:xfrm>
            <a:off x="5019069" y="5073336"/>
            <a:ext cx="2841469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Times New Roman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chỉ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phận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mọc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59" name="文本框 39">
            <a:extLst>
              <a:ext uri="{FF2B5EF4-FFF2-40B4-BE49-F238E27FC236}">
                <a16:creationId xmlns:a16="http://schemas.microsoft.com/office/drawing/2014/main" id="{6B5CAA5F-BC42-4F8D-A4F4-D62BF5693694}"/>
              </a:ext>
            </a:extLst>
          </p:cNvPr>
          <p:cNvSpPr txBox="1"/>
          <p:nvPr/>
        </p:nvSpPr>
        <p:spPr>
          <a:xfrm>
            <a:off x="-152337" y="0"/>
            <a:ext cx="1212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1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răng</a:t>
            </a:r>
            <a:r>
              <a:rPr kumimoji="0" lang="en-US" altLang="zh-CN" sz="3200" i="1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i="1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mũi</a:t>
            </a:r>
            <a:r>
              <a:rPr kumimoji="0" lang="en-US" altLang="zh-CN" sz="3200" i="1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tai 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ở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giống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kumimoji="0" lang="en-US" altLang="zh-CN" sz="32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CB5F4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27617" y="1285062"/>
            <a:ext cx="1863026" cy="553998"/>
          </a:xfrm>
          <a:prstGeom prst="rect">
            <a:avLst/>
          </a:prstGeom>
          <a:solidFill>
            <a:srgbClr val="FFECAF"/>
          </a:solidFill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gốc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969" y="976891"/>
            <a:ext cx="1678224" cy="492443"/>
          </a:xfrm>
          <a:prstGeom prst="rect">
            <a:avLst/>
          </a:prstGeom>
          <a:solidFill>
            <a:srgbClr val="FFECAF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gốc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72662" y="1324451"/>
            <a:ext cx="2540463" cy="523220"/>
          </a:xfrm>
          <a:prstGeom prst="rect">
            <a:avLst/>
          </a:prstGeom>
          <a:solidFill>
            <a:srgbClr val="FFECAF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chuyển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737703" y="943071"/>
            <a:ext cx="2157007" cy="492443"/>
          </a:xfrm>
          <a:prstGeom prst="rect">
            <a:avLst/>
          </a:prstGeom>
          <a:solidFill>
            <a:srgbClr val="FFECAF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chuyển</a:t>
            </a:r>
          </a:p>
        </p:txBody>
      </p:sp>
    </p:spTree>
    <p:extLst>
      <p:ext uri="{BB962C8B-B14F-4D97-AF65-F5344CB8AC3E}">
        <p14:creationId xmlns:p14="http://schemas.microsoft.com/office/powerpoint/2010/main" val="12124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3" grpId="0"/>
      <p:bldP spid="5" grpId="0"/>
      <p:bldP spid="7" grpId="0"/>
      <p:bldP spid="17" grpId="0"/>
      <p:bldP spid="18" grpId="0"/>
      <p:bldP spid="50" grpId="0"/>
      <p:bldP spid="51" grpId="0"/>
      <p:bldP spid="54" grpId="0"/>
      <p:bldP spid="55" grpId="0"/>
      <p:bldP spid="58" grpId="0"/>
      <p:bldP spid="59" grpId="0"/>
      <p:bldP spid="52" grpId="0" animBg="1"/>
      <p:bldP spid="60" grpId="0" animBg="1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329114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8588" y="1035424"/>
            <a:ext cx="458544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( Tr. 66)</a:t>
            </a:r>
          </a:p>
        </p:txBody>
      </p:sp>
      <p:sp>
        <p:nvSpPr>
          <p:cNvPr id="8" name="Rectangle 7"/>
          <p:cNvSpPr/>
          <p:nvPr/>
        </p:nvSpPr>
        <p:spPr>
          <a:xfrm>
            <a:off x="941295" y="1685363"/>
            <a:ext cx="2716306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endParaRPr lang="en-US" altLang="zh-CN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900953" y="2265482"/>
            <a:ext cx="1034078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bao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giờ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cũng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mối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liên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hệ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900565" y="3545947"/>
            <a:ext cx="1026049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gốc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chuyển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suy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gốc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945389" y="4532066"/>
            <a:ext cx="1026049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t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ừ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bao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gi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ờ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cũng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mối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liên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hệ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v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ới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v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ới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t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ừ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âm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t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ừ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âm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toàn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khác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694" y="3091985"/>
            <a:ext cx="347830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5482" y="1183341"/>
            <a:ext cx="458544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( Tr. 66)</a:t>
            </a:r>
          </a:p>
        </p:txBody>
      </p:sp>
      <p:sp>
        <p:nvSpPr>
          <p:cNvPr id="8" name="Rectangle 7"/>
          <p:cNvSpPr/>
          <p:nvPr/>
        </p:nvSpPr>
        <p:spPr>
          <a:xfrm>
            <a:off x="900953" y="1954305"/>
            <a:ext cx="2716306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VD: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438447" y="2763022"/>
            <a:ext cx="1062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Cao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1451894" y="3209771"/>
            <a:ext cx="170816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Cao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dán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8458200" y="2770093"/>
            <a:ext cx="524435" cy="11698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2424564" y="2780951"/>
            <a:ext cx="62891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3150706" y="3241147"/>
            <a:ext cx="424517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thuốc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dán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da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)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/>
      <p:bldP spid="7" grpId="0"/>
      <p:bldP spid="8" grpId="0"/>
      <p:bldP spid="9" grpId="0"/>
      <p:bldP spid="10" grpId="0"/>
      <p:bldP spid="12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529" y="3172667"/>
            <a:ext cx="18153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5482" y="1183341"/>
            <a:ext cx="458544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( Tr. 66)</a:t>
            </a:r>
          </a:p>
        </p:txBody>
      </p:sp>
      <p:sp>
        <p:nvSpPr>
          <p:cNvPr id="8" name="Rectangle 7"/>
          <p:cNvSpPr/>
          <p:nvPr/>
        </p:nvSpPr>
        <p:spPr>
          <a:xfrm>
            <a:off x="900953" y="1954305"/>
            <a:ext cx="2716306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VD: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0" y="2749575"/>
            <a:ext cx="70869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Cao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None/>
            </a:pP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9614647" y="2702858"/>
            <a:ext cx="524435" cy="17750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0" y="3318836"/>
            <a:ext cx="70869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spcBef>
                <a:spcPct val="50000"/>
              </a:spcBef>
              <a:buNone/>
            </a:pP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0" y="3991188"/>
            <a:ext cx="708698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50000"/>
              </a:spcBef>
              <a:buNone/>
            </a:pP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032811" y="3065929"/>
            <a:ext cx="430307" cy="134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005917" y="3617259"/>
            <a:ext cx="443753" cy="134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844553" y="4303059"/>
            <a:ext cx="578223" cy="134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8262" y="2724433"/>
            <a:ext cx="18601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7589" y="3307139"/>
            <a:ext cx="22591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1389" y="3943633"/>
            <a:ext cx="22591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3" grpId="0"/>
      <p:bldP spid="7" grpId="0"/>
      <p:bldP spid="8" grpId="0"/>
      <p:bldP spid="9" grpId="0"/>
      <p:bldP spid="12" grpId="0" animBg="1"/>
      <p:bldP spid="16" grpId="0"/>
      <p:bldP spid="17" grpId="0"/>
      <p:bldP spid="27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9" y="1443790"/>
            <a:ext cx="10305381" cy="4292590"/>
          </a:xfrm>
          <a:prstGeom prst="rect">
            <a:avLst/>
          </a:prstGeom>
        </p:spPr>
      </p:pic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2057400" y="1825093"/>
            <a:ext cx="10668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Mắt</a:t>
            </a: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2057400" y="307922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Chân</a:t>
            </a:r>
          </a:p>
        </p:txBody>
      </p:sp>
      <p:sp>
        <p:nvSpPr>
          <p:cNvPr id="38" name="Rectangle 14"/>
          <p:cNvSpPr>
            <a:spLocks noChangeArrowheads="1"/>
          </p:cNvSpPr>
          <p:nvPr/>
        </p:nvSpPr>
        <p:spPr bwMode="auto">
          <a:xfrm>
            <a:off x="1981200" y="4344066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Đầu</a:t>
            </a: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1448972" y="231742"/>
            <a:ext cx="9799718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1.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gốc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?</a:t>
            </a:r>
            <a:endParaRPr lang="en-US" sz="2800" dirty="0">
              <a:solidFill>
                <a:srgbClr val="E6A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3479190" y="1787430"/>
            <a:ext cx="43783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 Đôi mắt của bé mở 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 Quả na mở mắt.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3479190" y="4330784"/>
            <a:ext cx="5715000" cy="1158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đừng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ngoẹo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suối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nguồn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3479190" y="3029788"/>
            <a:ext cx="6386513" cy="11604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Lòng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vẫn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vững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kiềng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bị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đau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741877" y="711826"/>
            <a:ext cx="13786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872776" y="1121620"/>
            <a:ext cx="196947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14">
            <a:extLst>
              <a:ext uri="{FF2B5EF4-FFF2-40B4-BE49-F238E27FC236}">
                <a16:creationId xmlns:a16="http://schemas.microsoft.com/office/drawing/2014/main" id="{867713A1-C9A9-4730-9072-60FEE788FC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1450" y="6624828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7" name="Picture 19" descr="HinhDongLoGo7">
            <a:extLst>
              <a:ext uri="{FF2B5EF4-FFF2-40B4-BE49-F238E27FC236}">
                <a16:creationId xmlns:a16="http://schemas.microsoft.com/office/drawing/2014/main" id="{04D6627E-36DA-404E-AD96-1BBE66242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 descr="HinhDongLoGo7">
            <a:extLst>
              <a:ext uri="{FF2B5EF4-FFF2-40B4-BE49-F238E27FC236}">
                <a16:creationId xmlns:a16="http://schemas.microsoft.com/office/drawing/2014/main" id="{6DBED34F-5606-4C76-AA6E-B46EB4530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5" y="0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0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9" y="1366041"/>
            <a:ext cx="10305381" cy="5312119"/>
          </a:xfrm>
          <a:prstGeom prst="rect">
            <a:avLst/>
          </a:prstGeom>
        </p:spPr>
      </p:pic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1448972" y="231742"/>
            <a:ext cx="9799718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mắt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?</a:t>
            </a:r>
            <a:endParaRPr lang="en-US" sz="2800" b="1" dirty="0">
              <a:solidFill>
                <a:srgbClr val="E6A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9650437" y="675250"/>
            <a:ext cx="13786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29268" y="1121620"/>
            <a:ext cx="196947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2358482" y="1676587"/>
            <a:ext cx="10668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Mắt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4213513" y="1303749"/>
            <a:ext cx="437832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 Đôi mắt của bé mở to.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 Quả na mở mắt.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21" y="3599166"/>
            <a:ext cx="3732117" cy="2488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38" y="3640453"/>
            <a:ext cx="3681015" cy="2468625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5170440" y="2028057"/>
            <a:ext cx="6649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77733" y="1993012"/>
            <a:ext cx="211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gốc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335183" y="2794547"/>
            <a:ext cx="6649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42804" y="2781735"/>
            <a:ext cx="267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chuyển</a:t>
            </a:r>
          </a:p>
        </p:txBody>
      </p:sp>
      <p:pic>
        <p:nvPicPr>
          <p:cNvPr id="19" name="Picture 19" descr="HinhDongLoGo7">
            <a:extLst>
              <a:ext uri="{FF2B5EF4-FFF2-40B4-BE49-F238E27FC236}">
                <a16:creationId xmlns:a16="http://schemas.microsoft.com/office/drawing/2014/main" id="{E6062FF7-C350-4CBF-A871-CEB6A4B65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HinhDongLoGo7">
            <a:extLst>
              <a:ext uri="{FF2B5EF4-FFF2-40B4-BE49-F238E27FC236}">
                <a16:creationId xmlns:a16="http://schemas.microsoft.com/office/drawing/2014/main" id="{796E6A69-71FE-465B-B37C-8A92C7CC7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5" y="0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9" y="1443790"/>
            <a:ext cx="10305381" cy="4600394"/>
          </a:xfrm>
          <a:prstGeom prst="rect">
            <a:avLst/>
          </a:prstGeom>
        </p:spPr>
      </p:pic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1448972" y="231742"/>
            <a:ext cx="9799718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1.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gốc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?</a:t>
            </a:r>
            <a:endParaRPr lang="en-US" sz="2800" dirty="0">
              <a:solidFill>
                <a:srgbClr val="E6A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9668725" y="693538"/>
            <a:ext cx="13786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908644" y="1112476"/>
            <a:ext cx="196947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11" descr="kiề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60" y="3368530"/>
            <a:ext cx="2654498" cy="254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63" b="95614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14" y="3213341"/>
            <a:ext cx="3672862" cy="2453357"/>
          </a:xfrm>
          <a:prstGeom prst="rect">
            <a:avLst/>
          </a:prstGeom>
        </p:spPr>
      </p:pic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2083842" y="1810095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Chân</a:t>
            </a:r>
          </a:p>
        </p:txBody>
      </p:sp>
      <p:sp>
        <p:nvSpPr>
          <p:cNvPr id="54" name="Text Box 20"/>
          <p:cNvSpPr txBox="1">
            <a:spLocks noChangeArrowheads="1"/>
          </p:cNvSpPr>
          <p:nvPr/>
        </p:nvSpPr>
        <p:spPr bwMode="auto">
          <a:xfrm>
            <a:off x="3505632" y="1760660"/>
            <a:ext cx="6386513" cy="11604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Lòng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ta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vẫn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vững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kiềng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ba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bị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đau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41859" y="2180829"/>
            <a:ext cx="267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chuyển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686581" y="2179893"/>
            <a:ext cx="8612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340423" y="2851409"/>
            <a:ext cx="86127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788317" y="2851409"/>
            <a:ext cx="211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gốc</a:t>
            </a: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A8A644EE-6CC5-44E8-8D93-ED5C34885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7152" y="6624828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" name="Picture 19" descr="HinhDongLoGo7">
            <a:extLst>
              <a:ext uri="{FF2B5EF4-FFF2-40B4-BE49-F238E27FC236}">
                <a16:creationId xmlns:a16="http://schemas.microsoft.com/office/drawing/2014/main" id="{9133D66C-D39C-4BE8-93B0-302A21AA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HinhDongLoGo7">
            <a:extLst>
              <a:ext uri="{FF2B5EF4-FFF2-40B4-BE49-F238E27FC236}">
                <a16:creationId xmlns:a16="http://schemas.microsoft.com/office/drawing/2014/main" id="{C0DDA8D2-04E3-4D70-AE14-3D1F8E9B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5" y="0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2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6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9" y="1443789"/>
            <a:ext cx="10305381" cy="5312119"/>
          </a:xfrm>
          <a:prstGeom prst="rect">
            <a:avLst/>
          </a:prstGeom>
        </p:spPr>
      </p:pic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1448972" y="231742"/>
            <a:ext cx="9799718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1.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chân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gốc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?</a:t>
            </a:r>
            <a:endParaRPr lang="en-US" sz="2800" dirty="0">
              <a:solidFill>
                <a:srgbClr val="E6A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9714445" y="693538"/>
            <a:ext cx="13786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798916" y="1121620"/>
            <a:ext cx="196947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2437447" y="1634682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Đầu</a:t>
            </a:r>
          </a:p>
        </p:txBody>
      </p: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3935437" y="1621400"/>
            <a:ext cx="5715000" cy="14691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đừng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ngoẹo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200000"/>
              </a:lnSpc>
              <a:spcBef>
                <a:spcPct val="50000"/>
              </a:spcBef>
              <a:defRPr/>
            </a:pPr>
            <a:r>
              <a:rPr lang="en-US" sz="2800" b="1">
                <a:latin typeface="Times New Roman"/>
                <a:cs typeface="Times New Roman" pitchFamily="18" charset="0"/>
              </a:rPr>
              <a:t>- 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suối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nguồn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/>
                <a:cs typeface="Times New Roman" pitchFamily="18" charset="0"/>
              </a:rPr>
              <a:t>.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68" y="3721532"/>
            <a:ext cx="1743075" cy="2367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19" y="3729322"/>
            <a:ext cx="4369927" cy="2461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5" name="Straight Connector 44"/>
          <p:cNvCxnSpPr/>
          <p:nvPr/>
        </p:nvCxnSpPr>
        <p:spPr>
          <a:xfrm>
            <a:off x="8042276" y="2075783"/>
            <a:ext cx="6649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50884" y="2057276"/>
            <a:ext cx="2115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gốc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5915493" y="3012910"/>
            <a:ext cx="6649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244887" y="3082105"/>
            <a:ext cx="2671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chuyển</a:t>
            </a:r>
          </a:p>
        </p:txBody>
      </p:sp>
      <p:pic>
        <p:nvPicPr>
          <p:cNvPr id="19" name="Picture 19" descr="HinhDongLoGo7">
            <a:extLst>
              <a:ext uri="{FF2B5EF4-FFF2-40B4-BE49-F238E27FC236}">
                <a16:creationId xmlns:a16="http://schemas.microsoft.com/office/drawing/2014/main" id="{F3CF251B-9022-440B-B63A-CC6A55E2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4" descr="HinhDongLoGo7">
            <a:extLst>
              <a:ext uri="{FF2B5EF4-FFF2-40B4-BE49-F238E27FC236}">
                <a16:creationId xmlns:a16="http://schemas.microsoft.com/office/drawing/2014/main" id="{F18DF2D0-EB45-4F5B-8A77-D4ED810B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45" y="0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6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329114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2102984D-C562-43AA-95A5-5C09352FF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566" y="1965715"/>
            <a:ext cx="1009206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B05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/>
                <a:cs typeface="Times New Roman" pitchFamily="18" charset="0"/>
              </a:rPr>
              <a:t> 2.</a:t>
            </a:r>
            <a:r>
              <a:rPr lang="en-US" sz="2800" dirty="0">
                <a:solidFill>
                  <a:srgbClr val="00B05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6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8" y="1416193"/>
            <a:ext cx="10305381" cy="3841607"/>
          </a:xfrm>
          <a:prstGeom prst="rect">
            <a:avLst/>
          </a:prstGeom>
        </p:spPr>
      </p:pic>
      <p:sp>
        <p:nvSpPr>
          <p:cNvPr id="52" name="Text Box 17"/>
          <p:cNvSpPr txBox="1">
            <a:spLocks noChangeArrowheads="1"/>
          </p:cNvSpPr>
          <p:nvPr/>
        </p:nvSpPr>
        <p:spPr bwMode="auto">
          <a:xfrm>
            <a:off x="548640" y="1004"/>
            <a:ext cx="1104313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 2.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0665" y="2987596"/>
            <a:ext cx="95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025491" y="2141634"/>
            <a:ext cx="1154174" cy="11505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29796" y="1772302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lưỡi liềm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93" y="1329264"/>
            <a:ext cx="2440678" cy="2440678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V="1">
            <a:off x="3037625" y="2921288"/>
            <a:ext cx="1181686" cy="3636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536830" y="2573973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lưỡi dao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89" b="91667" l="10278" r="94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5" y="1807008"/>
            <a:ext cx="2865872" cy="2865872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>
          <a:xfrm>
            <a:off x="3003240" y="3294067"/>
            <a:ext cx="1231134" cy="291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540178" y="3324375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lưỡi rìu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516" b="10147"/>
          <a:stretch/>
        </p:blipFill>
        <p:spPr>
          <a:xfrm>
            <a:off x="5632549" y="1932183"/>
            <a:ext cx="4428206" cy="2695935"/>
          </a:xfrm>
          <a:prstGeom prst="rect">
            <a:avLst/>
          </a:prstGeom>
        </p:spPr>
      </p:pic>
      <p:cxnSp>
        <p:nvCxnSpPr>
          <p:cNvPr id="65" name="Straight Arrow Connector 64"/>
          <p:cNvCxnSpPr/>
          <p:nvPr/>
        </p:nvCxnSpPr>
        <p:spPr>
          <a:xfrm>
            <a:off x="3032188" y="3307982"/>
            <a:ext cx="1147477" cy="108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522761" y="4163458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lưỡi hái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875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71" y="1689168"/>
            <a:ext cx="3265815" cy="32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7" grpId="0"/>
      <p:bldP spid="63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9" y="1443789"/>
            <a:ext cx="10305381" cy="4042611"/>
          </a:xfrm>
          <a:prstGeom prst="rect">
            <a:avLst/>
          </a:prstGeom>
        </p:spPr>
      </p:pic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548640" y="1004"/>
            <a:ext cx="1104313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00665" y="2987596"/>
            <a:ext cx="187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3025491" y="2141634"/>
            <a:ext cx="1154174" cy="11505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529796" y="1772302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miệng hố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69" y="1838074"/>
            <a:ext cx="2505075" cy="181927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V="1">
            <a:off x="3037625" y="2921288"/>
            <a:ext cx="1181686" cy="3636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536830" y="2573973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miệng bát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" b="89778" l="0" r="100000">
                        <a14:foregroundMark x1="85333" y1="38667" x2="85333" y2="38667"/>
                        <a14:foregroundMark x1="84000" y1="35111" x2="84000" y2="35111"/>
                        <a14:backgroundMark x1="34667" y1="75111" x2="34667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78" y="1524840"/>
            <a:ext cx="2143125" cy="2143125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3003240" y="3294067"/>
            <a:ext cx="1231134" cy="2916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40178" y="3324375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miệng bình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16" y="1668404"/>
            <a:ext cx="2704670" cy="2704670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>
          <a:xfrm>
            <a:off x="3032188" y="3307982"/>
            <a:ext cx="1147477" cy="108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522760" y="4163458"/>
            <a:ext cx="2806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miệng núi lửa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87" y="2762651"/>
            <a:ext cx="3279307" cy="20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4" grpId="0"/>
      <p:bldP spid="56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70" y="1443789"/>
            <a:ext cx="10305381" cy="4051755"/>
          </a:xfrm>
          <a:prstGeom prst="rect">
            <a:avLst/>
          </a:prstGeom>
        </p:spPr>
      </p:pic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548640" y="1004"/>
            <a:ext cx="1104313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 2.</a:t>
            </a:r>
            <a:r>
              <a:rPr lang="en-US" sz="2800" b="1" dirty="0">
                <a:solidFill>
                  <a:srgbClr val="E6AF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80989" y="3088326"/>
            <a:ext cx="92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</a:p>
        </p:txBody>
      </p:sp>
      <p:cxnSp>
        <p:nvCxnSpPr>
          <p:cNvPr id="48" name="Straight Arrow Connector 47"/>
          <p:cNvCxnSpPr>
            <a:cxnSpLocks/>
          </p:cNvCxnSpPr>
          <p:nvPr/>
        </p:nvCxnSpPr>
        <p:spPr>
          <a:xfrm flipV="1">
            <a:off x="3095354" y="2225395"/>
            <a:ext cx="1636939" cy="10667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599659" y="1772302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cổ chai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06" y="1936259"/>
            <a:ext cx="1695450" cy="2705100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flipH="1">
            <a:off x="7905878" y="1995054"/>
            <a:ext cx="941696" cy="5821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/>
          </p:cNvCxnSpPr>
          <p:nvPr/>
        </p:nvCxnSpPr>
        <p:spPr>
          <a:xfrm>
            <a:off x="3095354" y="3288136"/>
            <a:ext cx="137928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474641" y="2969873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cổ bình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737789"/>
            <a:ext cx="3612078" cy="3413414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>
            <a:off x="8233567" y="1934337"/>
            <a:ext cx="941696" cy="5821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cxnSpLocks/>
            <a:endCxn id="56" idx="1"/>
          </p:cNvCxnSpPr>
          <p:nvPr/>
        </p:nvCxnSpPr>
        <p:spPr>
          <a:xfrm>
            <a:off x="3098702" y="3304168"/>
            <a:ext cx="1424058" cy="11209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22760" y="4163458"/>
            <a:ext cx="189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cổ áo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61" y="2363252"/>
            <a:ext cx="3938347" cy="25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9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2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9" y="1443789"/>
            <a:ext cx="10305381" cy="3878019"/>
          </a:xfrm>
          <a:prstGeom prst="rect">
            <a:avLst/>
          </a:prstGeom>
        </p:spPr>
      </p:pic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548640" y="1004"/>
            <a:ext cx="1104313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 2.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80989" y="3088326"/>
            <a:ext cx="92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3095354" y="2185416"/>
            <a:ext cx="1481815" cy="11067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99659" y="1772302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tay áo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06" y="1755576"/>
            <a:ext cx="2233539" cy="2951814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 flipH="1">
            <a:off x="8659223" y="2620470"/>
            <a:ext cx="941696" cy="5821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3095354" y="3288136"/>
            <a:ext cx="1274479" cy="20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474641" y="2969873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tay quay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35" y="2290715"/>
            <a:ext cx="4410700" cy="2765876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>
            <a:off x="3104634" y="3295344"/>
            <a:ext cx="1147477" cy="108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522760" y="4163458"/>
            <a:ext cx="189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tay nghề</a:t>
            </a:r>
          </a:p>
        </p:txBody>
      </p:sp>
    </p:spTree>
    <p:extLst>
      <p:ext uri="{BB962C8B-B14F-4D97-AF65-F5344CB8AC3E}">
        <p14:creationId xmlns:p14="http://schemas.microsoft.com/office/powerpoint/2010/main" val="26866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5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09" y="1443789"/>
            <a:ext cx="10305381" cy="3887163"/>
          </a:xfrm>
          <a:prstGeom prst="rect">
            <a:avLst/>
          </a:prstGeom>
        </p:spPr>
      </p:pic>
      <p:sp>
        <p:nvSpPr>
          <p:cNvPr id="58" name="Text Box 17"/>
          <p:cNvSpPr txBox="1">
            <a:spLocks noChangeArrowheads="1"/>
          </p:cNvSpPr>
          <p:nvPr/>
        </p:nvSpPr>
        <p:spPr bwMode="auto">
          <a:xfrm>
            <a:off x="548640" y="1004"/>
            <a:ext cx="1104313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 2.</a:t>
            </a:r>
            <a:r>
              <a:rPr lang="en-US" sz="2800" dirty="0">
                <a:solidFill>
                  <a:srgbClr val="00B0F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19442" y="2993380"/>
            <a:ext cx="928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/>
          <p:cNvCxnSpPr>
            <a:cxnSpLocks/>
          </p:cNvCxnSpPr>
          <p:nvPr/>
        </p:nvCxnSpPr>
        <p:spPr>
          <a:xfrm flipV="1">
            <a:off x="3095354" y="2213036"/>
            <a:ext cx="1504305" cy="10791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599659" y="1772302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lưng ghế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1" y="1710913"/>
            <a:ext cx="3363971" cy="3363971"/>
          </a:xfrm>
          <a:prstGeom prst="rect">
            <a:avLst/>
          </a:prstGeom>
        </p:spPr>
      </p:pic>
      <p:cxnSp>
        <p:nvCxnSpPr>
          <p:cNvPr id="62" name="Straight Arrow Connector 61"/>
          <p:cNvCxnSpPr>
            <a:cxnSpLocks/>
            <a:endCxn id="63" idx="1"/>
          </p:cNvCxnSpPr>
          <p:nvPr/>
        </p:nvCxnSpPr>
        <p:spPr>
          <a:xfrm flipV="1">
            <a:off x="3095354" y="3231483"/>
            <a:ext cx="1379287" cy="566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474641" y="2969873"/>
            <a:ext cx="194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lưng núi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01" y="2072729"/>
            <a:ext cx="3963645" cy="2972734"/>
          </a:xfrm>
          <a:prstGeom prst="rect">
            <a:avLst/>
          </a:prstGeom>
        </p:spPr>
      </p:pic>
      <p:cxnSp>
        <p:nvCxnSpPr>
          <p:cNvPr id="64" name="Straight Arrow Connector 63"/>
          <p:cNvCxnSpPr>
            <a:cxnSpLocks/>
            <a:endCxn id="65" idx="1"/>
          </p:cNvCxnSpPr>
          <p:nvPr/>
        </p:nvCxnSpPr>
        <p:spPr>
          <a:xfrm>
            <a:off x="3085540" y="3283885"/>
            <a:ext cx="1437220" cy="11411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522760" y="4163458"/>
            <a:ext cx="189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lưng trời</a:t>
            </a:r>
          </a:p>
        </p:txBody>
      </p:sp>
    </p:spTree>
    <p:extLst>
      <p:ext uri="{BB962C8B-B14F-4D97-AF65-F5344CB8AC3E}">
        <p14:creationId xmlns:p14="http://schemas.microsoft.com/office/powerpoint/2010/main" val="55269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329114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2061882"/>
            <a:ext cx="4370294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AI NHANH H</a:t>
            </a:r>
            <a:r>
              <a:rPr lang="vi-VN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Ơ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1" y="2741779"/>
            <a:ext cx="108246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trịa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/>
            <a:endParaRPr lang="en-US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A.Từ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B.Từ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21094520">
            <a:off x="809994" y="4440267"/>
            <a:ext cx="668061" cy="62025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329114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2061882"/>
            <a:ext cx="4370294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AI NHANH H</a:t>
            </a:r>
            <a:r>
              <a:rPr lang="vi-VN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Ơ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1" y="2728332"/>
            <a:ext cx="108246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endParaRPr lang="en-US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A.Từ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B.Từ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21094520">
            <a:off x="5422335" y="4426819"/>
            <a:ext cx="668061" cy="62025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329114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2061882"/>
            <a:ext cx="4370294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AI NHANH H</a:t>
            </a:r>
            <a:r>
              <a:rPr lang="vi-VN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Ơ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1" y="2728332"/>
            <a:ext cx="108246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indent="0"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endParaRPr lang="en-US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A.Từ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B.Từ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endParaRPr lang="en-US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21094520">
            <a:off x="809994" y="4386478"/>
            <a:ext cx="668061" cy="62025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>
            <a:extLst>
              <a:ext uri="{FF2B5EF4-FFF2-40B4-BE49-F238E27FC236}">
                <a16:creationId xmlns:a16="http://schemas.microsoft.com/office/drawing/2014/main" id="{DE502A89-5AA6-434C-8C6F-1A85EF0CC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79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2" descr="Picture5">
            <a:extLst>
              <a:ext uri="{FF2B5EF4-FFF2-40B4-BE49-F238E27FC236}">
                <a16:creationId xmlns:a16="http://schemas.microsoft.com/office/drawing/2014/main" id="{263E5E8F-4645-4E23-B14F-E0FB22AD8E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954088"/>
            <a:ext cx="108902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2" descr="Picture5">
            <a:extLst>
              <a:ext uri="{FF2B5EF4-FFF2-40B4-BE49-F238E27FC236}">
                <a16:creationId xmlns:a16="http://schemas.microsoft.com/office/drawing/2014/main" id="{250D2C23-8AED-4B2E-BB3D-AF684F07B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39" y="2638426"/>
            <a:ext cx="108743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4BBD0CCD48A74000B8F6581C91102746[1]">
            <a:extLst>
              <a:ext uri="{FF2B5EF4-FFF2-40B4-BE49-F238E27FC236}">
                <a16:creationId xmlns:a16="http://schemas.microsoft.com/office/drawing/2014/main" id="{9E042567-56D9-4533-A6FD-9F7EFDD1C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6" y="5700713"/>
            <a:ext cx="10128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18" descr="Day hoa 2">
            <a:extLst>
              <a:ext uri="{FF2B5EF4-FFF2-40B4-BE49-F238E27FC236}">
                <a16:creationId xmlns:a16="http://schemas.microsoft.com/office/drawing/2014/main" id="{E973F798-57DD-499C-A734-1F7130E752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682" y="56389"/>
            <a:ext cx="9763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18" descr="Day hoa 2">
            <a:extLst>
              <a:ext uri="{FF2B5EF4-FFF2-40B4-BE49-F238E27FC236}">
                <a16:creationId xmlns:a16="http://schemas.microsoft.com/office/drawing/2014/main" id="{A74828EC-C925-40E2-838A-BD4AA9CC1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0" y="884239"/>
            <a:ext cx="107791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3" name="Picture 18" descr="Day hoa 2">
            <a:extLst>
              <a:ext uri="{FF2B5EF4-FFF2-40B4-BE49-F238E27FC236}">
                <a16:creationId xmlns:a16="http://schemas.microsoft.com/office/drawing/2014/main" id="{241117A5-B440-4C62-8ECD-238A1EA4F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8" y="158752"/>
            <a:ext cx="10461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5" name="Picture 22" descr="697125i6o7gtfx8m">
            <a:extLst>
              <a:ext uri="{FF2B5EF4-FFF2-40B4-BE49-F238E27FC236}">
                <a16:creationId xmlns:a16="http://schemas.microsoft.com/office/drawing/2014/main" id="{256395A6-780E-42E0-A94D-2B9B7D345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5741989"/>
            <a:ext cx="1277938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6" name="Picture 11" descr="Floral">
            <a:extLst>
              <a:ext uri="{FF2B5EF4-FFF2-40B4-BE49-F238E27FC236}">
                <a16:creationId xmlns:a16="http://schemas.microsoft.com/office/drawing/2014/main" id="{58EFB007-5B8C-4430-BAD0-527CAAA782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4151" y="5265738"/>
            <a:ext cx="17748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7" name="Picture 18" descr="Day hoa 2">
            <a:extLst>
              <a:ext uri="{FF2B5EF4-FFF2-40B4-BE49-F238E27FC236}">
                <a16:creationId xmlns:a16="http://schemas.microsoft.com/office/drawing/2014/main" id="{3AFF462F-B38B-4799-AD0A-4EB498A7B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95" y="799339"/>
            <a:ext cx="1101725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8" name="Picture 11" descr="Dove-02-june">
            <a:extLst>
              <a:ext uri="{FF2B5EF4-FFF2-40B4-BE49-F238E27FC236}">
                <a16:creationId xmlns:a16="http://schemas.microsoft.com/office/drawing/2014/main" id="{7464BD5E-675C-4D96-9980-2FE10B0599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1782764"/>
            <a:ext cx="14652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9" name="Picture 11" descr="Dove-02-june">
            <a:extLst>
              <a:ext uri="{FF2B5EF4-FFF2-40B4-BE49-F238E27FC236}">
                <a16:creationId xmlns:a16="http://schemas.microsoft.com/office/drawing/2014/main" id="{AA64877B-46EF-4115-9B3A-9CC752A214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1" y="1547814"/>
            <a:ext cx="14652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80" name="WordArt 5">
            <a:extLst>
              <a:ext uri="{FF2B5EF4-FFF2-40B4-BE49-F238E27FC236}">
                <a16:creationId xmlns:a16="http://schemas.microsoft.com/office/drawing/2014/main" id="{DF0A1A49-2925-48E9-850C-351EB9C1A6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00213" y="2224088"/>
            <a:ext cx="7594600" cy="32702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HẸN CÁC EM Ở TIẾT HỌC SAU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6820" y="432096"/>
              <a:ext cx="522098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2444540" y="1080794"/>
            <a:ext cx="6058069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Từ đồng âm là gì?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414978" y="3248064"/>
            <a:ext cx="3860463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 những từ giống nhau về âm nhưng khác hẳn nhau về nghĩa.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582515" y="5264629"/>
            <a:ext cx="212442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 A và B sai.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587770" y="3115560"/>
            <a:ext cx="3390341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 những từ giống nhau về nghĩa nhưng khác nhau về âm.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826189" y="5275523"/>
            <a:ext cx="2486707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17294" y="797730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400" b="1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Cặp từ nào sau đây là cặp từ đồng âm?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89112" y="3378483"/>
            <a:ext cx="292708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xinh đẹp– xinh xắn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871600" y="5249703"/>
            <a:ext cx="2297104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khổng lồ - bé tí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9" y="3396279"/>
            <a:ext cx="263213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Bao la – rộng lớn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767934" y="5207910"/>
            <a:ext cx="277640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28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bàn – bàn bạc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Những chiếc bánh</a:t>
              </a:r>
            </a:p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329114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5482" y="1183341"/>
            <a:ext cx="458544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( Tr. 66)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399" y="1819835"/>
            <a:ext cx="10650071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</a:p>
          <a:p>
            <a:pPr defTabSz="685800">
              <a:lnSpc>
                <a:spcPct val="120000"/>
              </a:lnSpc>
              <a:buFontTx/>
              <a:buChar char="-"/>
              <a:defRPr/>
            </a:pP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Hiểu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thế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nào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nhiều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gốc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chuyển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trong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nhiều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.</a:t>
            </a:r>
          </a:p>
          <a:p>
            <a:pPr defTabSz="685800">
              <a:lnSpc>
                <a:spcPct val="120000"/>
              </a:lnSpc>
              <a:buFontTx/>
              <a:buChar char="-"/>
              <a:defRPr/>
            </a:pP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Xác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vi-VN" altLang="zh-CN" sz="3200" dirty="0">
                <a:latin typeface="Times New Roman" panose="02020603050405020304" pitchFamily="18" charset="0"/>
              </a:rPr>
              <a:t>định được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gốc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chuyển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từ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nhiều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.</a:t>
            </a:r>
          </a:p>
          <a:p>
            <a:pPr defTabSz="685800">
              <a:lnSpc>
                <a:spcPct val="120000"/>
              </a:lnSpc>
              <a:buFontTx/>
              <a:buChar char="-"/>
              <a:defRPr/>
            </a:pP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Tìm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vi-VN" altLang="zh-CN" sz="3200" dirty="0">
                <a:latin typeface="Times New Roman" panose="02020603050405020304" pitchFamily="18" charset="0"/>
              </a:rPr>
              <a:t>được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nghĩa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chuyển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số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danh</a:t>
            </a:r>
            <a:r>
              <a:rPr lang="en-US" altLang="zh-CN" sz="3200" dirty="0">
                <a:latin typeface="Times New Roman" panose="02020603050405020304" pitchFamily="18" charset="0"/>
              </a:rPr>
              <a:t> t</a:t>
            </a:r>
            <a:r>
              <a:rPr lang="vi-VN" altLang="zh-CN" sz="3200" dirty="0">
                <a:latin typeface="Times New Roman" panose="02020603050405020304" pitchFamily="18" charset="0"/>
              </a:rPr>
              <a:t>ừ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chỉ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bộ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phận</a:t>
            </a:r>
            <a:r>
              <a:rPr lang="en-US" altLang="zh-CN" sz="3200" dirty="0">
                <a:latin typeface="Times New Roman" panose="02020603050405020304" pitchFamily="18" charset="0"/>
              </a:rPr>
              <a:t> c</a:t>
            </a:r>
            <a:r>
              <a:rPr lang="vi-VN" altLang="zh-CN" sz="3200" dirty="0">
                <a:latin typeface="Times New Roman" panose="02020603050405020304" pitchFamily="18" charset="0"/>
              </a:rPr>
              <a:t>ơ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thể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ng</a:t>
            </a:r>
            <a:r>
              <a:rPr lang="vi-VN" altLang="zh-CN" sz="3200" dirty="0">
                <a:latin typeface="Times New Roman" panose="02020603050405020304" pitchFamily="18" charset="0"/>
              </a:rPr>
              <a:t>ười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vi-VN" altLang="zh-CN" sz="3200" dirty="0">
                <a:latin typeface="Times New Roman" panose="02020603050405020304" pitchFamily="18" charset="0"/>
              </a:rPr>
              <a:t>đ</a:t>
            </a:r>
            <a:r>
              <a:rPr lang="en-US" altLang="zh-CN" sz="3200" dirty="0" err="1">
                <a:latin typeface="Times New Roman" panose="02020603050405020304" pitchFamily="18" charset="0"/>
              </a:rPr>
              <a:t>ộng</a:t>
            </a:r>
            <a:r>
              <a:rPr lang="en-US" altLang="zh-CN" sz="3200" dirty="0">
                <a:latin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</a:rPr>
              <a:t>vật</a:t>
            </a:r>
            <a:r>
              <a:rPr lang="en-US" altLang="zh-CN" sz="3200" dirty="0">
                <a:latin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Line 14">
            <a:extLst>
              <a:ext uri="{FF2B5EF4-FFF2-40B4-BE49-F238E27FC236}">
                <a16:creationId xmlns:a16="http://schemas.microsoft.com/office/drawing/2014/main" id="{372981A8-D6C8-4DA6-8343-CEC2317EC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0350" y="6743700"/>
            <a:ext cx="4229100" cy="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</p:spPr>
        <p:txBody>
          <a:bodyPr>
            <a:spAutoFit/>
            <a:flatTx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4211" name="Picture 19" descr="HinhDongLoGo7">
            <a:extLst>
              <a:ext uri="{FF2B5EF4-FFF2-40B4-BE49-F238E27FC236}">
                <a16:creationId xmlns:a16="http://schemas.microsoft.com/office/drawing/2014/main" id="{E1491C33-3055-4BA4-AEC7-1C47378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50" y="5905500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4" descr="HinhDongLoGo7">
            <a:extLst>
              <a:ext uri="{FF2B5EF4-FFF2-40B4-BE49-F238E27FC236}">
                <a16:creationId xmlns:a16="http://schemas.microsoft.com/office/drawing/2014/main" id="{8293CF24-74D0-4D35-9E73-20B12710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31">
            <a:extLst>
              <a:ext uri="{FF2B5EF4-FFF2-40B4-BE49-F238E27FC236}">
                <a16:creationId xmlns:a16="http://schemas.microsoft.com/office/drawing/2014/main" id="{F900DCDC-0FD3-4239-A4A2-3C4C4618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050" y="4329114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275"/>
              </a:spcBef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2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altLang="en-US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5482" y="1183341"/>
            <a:ext cx="458544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( Tr. 66)</a:t>
            </a:r>
          </a:p>
        </p:txBody>
      </p:sp>
      <p:sp>
        <p:nvSpPr>
          <p:cNvPr id="8" name="Rectangle 7"/>
          <p:cNvSpPr/>
          <p:nvPr/>
        </p:nvSpPr>
        <p:spPr>
          <a:xfrm>
            <a:off x="941294" y="2209800"/>
            <a:ext cx="271630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zh-CN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</a:rPr>
              <a:t>xét</a:t>
            </a:r>
            <a:endParaRPr lang="en-US" altLang="zh-CN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9">
            <a:extLst>
              <a:ext uri="{FF2B5EF4-FFF2-40B4-BE49-F238E27FC236}">
                <a16:creationId xmlns:a16="http://schemas.microsoft.com/office/drawing/2014/main" id="{6B5CAA5F-BC42-4F8D-A4F4-D62BF5693694}"/>
              </a:ext>
            </a:extLst>
          </p:cNvPr>
          <p:cNvSpPr txBox="1"/>
          <p:nvPr/>
        </p:nvSpPr>
        <p:spPr>
          <a:xfrm>
            <a:off x="941850" y="267072"/>
            <a:ext cx="1112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600" i="0" u="none" strike="noStrike" kern="1200" cap="none" spc="0" normalizeH="0" noProof="0" dirty="0" err="1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kumimoji="0" lang="en-US" altLang="zh-CN" sz="3600" i="0" u="none" strike="noStrike" kern="1200" cap="none" spc="0" normalizeH="0" noProof="0" dirty="0">
                <a:ln>
                  <a:noFill/>
                </a:ln>
                <a:solidFill>
                  <a:srgbClr val="CB5F4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A: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B5F4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241966"/>
              </p:ext>
            </p:extLst>
          </p:nvPr>
        </p:nvGraphicFramePr>
        <p:xfrm>
          <a:off x="1082527" y="1180475"/>
          <a:ext cx="10382642" cy="505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258">
                  <a:extLst>
                    <a:ext uri="{9D8B030D-6E8A-4147-A177-3AD203B41FA5}">
                      <a16:colId xmlns:a16="http://schemas.microsoft.com/office/drawing/2014/main" val="3148548059"/>
                    </a:ext>
                  </a:extLst>
                </a:gridCol>
                <a:gridCol w="1617297">
                  <a:extLst>
                    <a:ext uri="{9D8B030D-6E8A-4147-A177-3AD203B41FA5}">
                      <a16:colId xmlns:a16="http://schemas.microsoft.com/office/drawing/2014/main" val="2606480429"/>
                    </a:ext>
                  </a:extLst>
                </a:gridCol>
                <a:gridCol w="6527087">
                  <a:extLst>
                    <a:ext uri="{9D8B030D-6E8A-4147-A177-3AD203B41FA5}">
                      <a16:colId xmlns:a16="http://schemas.microsoft.com/office/drawing/2014/main" val="645916978"/>
                    </a:ext>
                  </a:extLst>
                </a:gridCol>
              </a:tblGrid>
              <a:tr h="104772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B88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B88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C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407299"/>
                  </a:ext>
                </a:extLst>
              </a:tr>
              <a:tr h="12888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600" b="1" dirty="0" err="1">
                          <a:solidFill>
                            <a:srgbClr val="00B0F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endParaRPr lang="en-US" altLang="en-US" sz="3600" b="1" dirty="0">
                        <a:solidFill>
                          <a:srgbClr val="00B0F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50014"/>
                  </a:ext>
                </a:extLst>
              </a:tr>
              <a:tr h="13459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600" b="1" dirty="0" err="1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altLang="en-US" sz="3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cắn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541915"/>
                  </a:ext>
                </a:extLst>
              </a:tr>
              <a:tr h="10477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6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ngửi</a:t>
                      </a:r>
                      <a:r>
                        <a:rPr lang="en-US" alt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180953"/>
                  </a:ext>
                </a:extLst>
              </a:tr>
            </a:tbl>
          </a:graphicData>
        </a:graphic>
      </p:graphicFrame>
      <p:sp>
        <p:nvSpPr>
          <p:cNvPr id="46" name="Line 49"/>
          <p:cNvSpPr>
            <a:spLocks noChangeShapeType="1"/>
          </p:cNvSpPr>
          <p:nvPr/>
        </p:nvSpPr>
        <p:spPr bwMode="auto">
          <a:xfrm>
            <a:off x="3319646" y="2882224"/>
            <a:ext cx="1604046" cy="1451401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7" name="Line 50"/>
          <p:cNvSpPr>
            <a:spLocks noChangeShapeType="1"/>
          </p:cNvSpPr>
          <p:nvPr/>
        </p:nvSpPr>
        <p:spPr bwMode="auto">
          <a:xfrm>
            <a:off x="3319646" y="4109403"/>
            <a:ext cx="1604046" cy="1342135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 flipV="1">
            <a:off x="3319646" y="2882224"/>
            <a:ext cx="1604046" cy="2716500"/>
          </a:xfrm>
          <a:prstGeom prst="line">
            <a:avLst/>
          </a:prstGeom>
          <a:ln w="38100"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vi-VN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2" name="Picture 19" descr="HinhDongLoGo7">
            <a:extLst>
              <a:ext uri="{FF2B5EF4-FFF2-40B4-BE49-F238E27FC236}">
                <a16:creationId xmlns:a16="http://schemas.microsoft.com/office/drawing/2014/main" id="{2D4DFAEA-E1C5-4D1F-935F-1C974A637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473" y="5978652"/>
            <a:ext cx="12763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 descr="HinhDongLoGo7">
            <a:extLst>
              <a:ext uri="{FF2B5EF4-FFF2-40B4-BE49-F238E27FC236}">
                <a16:creationId xmlns:a16="http://schemas.microsoft.com/office/drawing/2014/main" id="{84B67B9D-6E5E-49CF-8EDB-1C871E87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61914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HinhDongLoGo7">
            <a:extLst>
              <a:ext uri="{FF2B5EF4-FFF2-40B4-BE49-F238E27FC236}">
                <a16:creationId xmlns:a16="http://schemas.microsoft.com/office/drawing/2014/main" id="{B81C8B90-BBC8-4649-AF32-D76214AD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6" y="5894261"/>
            <a:ext cx="127635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36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31,573138435,C:\Users\Admin\Desktop\Giao an-e - learning(15-16)\LS lop 5\Đường Trường Sơn\Media.ppcx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1461</Words>
  <Application>Microsoft Office PowerPoint</Application>
  <PresentationFormat>Widescreen</PresentationFormat>
  <Paragraphs>206</Paragraphs>
  <Slides>29</Slides>
  <Notes>22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Franklin Gothic Book</vt:lpstr>
      <vt:lpstr>Franklin Gothic Medium</vt:lpstr>
      <vt:lpstr>iCiel Cadena</vt:lpstr>
      <vt:lpstr>Tahoma</vt:lpstr>
      <vt:lpstr>Times New Roman</vt:lpstr>
      <vt:lpstr>Wingdings 2</vt:lpstr>
      <vt:lpstr>Office 主题​​</vt:lpstr>
      <vt:lpstr>8_Trek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Anh Nguyen</cp:lastModifiedBy>
  <cp:revision>104</cp:revision>
  <dcterms:created xsi:type="dcterms:W3CDTF">2018-02-07T08:35:34Z</dcterms:created>
  <dcterms:modified xsi:type="dcterms:W3CDTF">2023-10-17T00:21:32Z</dcterms:modified>
</cp:coreProperties>
</file>