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2"/>
  </p:notesMasterIdLst>
  <p:sldIdLst>
    <p:sldId id="258" r:id="rId3"/>
    <p:sldId id="283" r:id="rId4"/>
    <p:sldId id="284" r:id="rId5"/>
    <p:sldId id="260" r:id="rId6"/>
    <p:sldId id="264" r:id="rId7"/>
    <p:sldId id="262" r:id="rId8"/>
    <p:sldId id="285" r:id="rId9"/>
    <p:sldId id="259" r:id="rId10"/>
    <p:sldId id="269" r:id="rId11"/>
    <p:sldId id="286" r:id="rId12"/>
    <p:sldId id="273" r:id="rId13"/>
    <p:sldId id="274" r:id="rId14"/>
    <p:sldId id="275" r:id="rId15"/>
    <p:sldId id="276" r:id="rId16"/>
    <p:sldId id="277" r:id="rId17"/>
    <p:sldId id="278" r:id="rId18"/>
    <p:sldId id="279" r:id="rId19"/>
    <p:sldId id="288" r:id="rId20"/>
    <p:sldId id="318"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9" d="100"/>
          <a:sy n="79"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4</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3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3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5"/>
          <a:stretch>
            <a:fillRect/>
          </a:stretch>
        </p:blipFill>
        <p:spPr>
          <a:xfrm>
            <a:off x="4090702" y="1988660"/>
            <a:ext cx="6854803" cy="2487805"/>
          </a:xfrm>
          <a:prstGeom prst="rect">
            <a:avLst/>
          </a:prstGeom>
        </p:spPr>
      </p:pic>
    </p:spTree>
    <p:custDataLst>
      <p:tags r:id="rId1"/>
    </p:custDataLst>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3"/>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5"/>
          <a:stretch>
            <a:fillRect/>
          </a:stretch>
        </p:blipFill>
        <p:spPr>
          <a:xfrm>
            <a:off x="3438891" y="1930978"/>
            <a:ext cx="7918519" cy="2620370"/>
          </a:xfrm>
          <a:prstGeom prst="rect">
            <a:avLst/>
          </a:prstGeom>
        </p:spPr>
      </p:pic>
    </p:spTree>
    <p:custDataLst>
      <p:tags r:id="rId1"/>
    </p:custDataLst>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4"/>
          <a:stretch>
            <a:fillRect/>
          </a:stretch>
        </p:blipFill>
        <p:spPr>
          <a:xfrm>
            <a:off x="5669279" y="2509512"/>
            <a:ext cx="6292579" cy="2836901"/>
          </a:xfrm>
          <a:prstGeom prst="rect">
            <a:avLst/>
          </a:prstGeom>
        </p:spPr>
      </p:pic>
    </p:spTree>
    <p:custDataLst>
      <p:tags r:id="rId1"/>
    </p:custDataLst>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vi-VN" sz="3200" b="1" dirty="0">
                  <a:latin typeface="Cambria" panose="02040503050406030204" pitchFamily="18" charset="0"/>
                  <a:ea typeface="Cambria" panose="02040503050406030204" pitchFamily="18" charset="0"/>
                </a:rPr>
                <a:t>Quá trình hình thành hang Sơn Đoòng được giới thiệu như thế nào?</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609600" y="221488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579120" y="359664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song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663440" y="2611120"/>
            <a:ext cx="782320" cy="1656080"/>
            <a:chOff x="4663440" y="2611120"/>
            <a:chExt cx="78232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4"/>
          <a:stretch>
            <a:fillRect/>
          </a:stretch>
        </p:blipFill>
        <p:spPr>
          <a:xfrm>
            <a:off x="2094865" y="4058920"/>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5"/>
          <a:stretch>
            <a:fillRect/>
          </a:stretch>
        </p:blipFill>
        <p:spPr>
          <a:xfrm>
            <a:off x="6062027" y="4082732"/>
            <a:ext cx="3095625" cy="2390775"/>
          </a:xfrm>
          <a:prstGeom prst="rect">
            <a:avLst/>
          </a:prstGeom>
        </p:spPr>
      </p:pic>
    </p:spTree>
    <p:custDataLst>
      <p:tags r:id="rId1"/>
    </p:custDataLst>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4"/>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5"/>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5"/>
          <a:stretch>
            <a:fillRect/>
          </a:stretch>
        </p:blipFill>
        <p:spPr>
          <a:xfrm>
            <a:off x="3890229" y="2455854"/>
            <a:ext cx="7240352" cy="1307899"/>
          </a:xfrm>
          <a:prstGeom prst="rect">
            <a:avLst/>
          </a:prstGeom>
        </p:spPr>
      </p:pic>
    </p:spTree>
    <p:custDataLst>
      <p:tags r:id="rId1"/>
    </p:custDataLst>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5"/>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ustDataLst>
      <p:tags r:id="rId1"/>
    </p:custDataLst>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4"/>
          <a:stretch>
            <a:fillRect/>
          </a:stretch>
        </p:blipFill>
        <p:spPr>
          <a:xfrm>
            <a:off x="1356748" y="3936977"/>
            <a:ext cx="1975893" cy="2921023"/>
          </a:xfrm>
          <a:prstGeom prst="rect">
            <a:avLst/>
          </a:prstGeom>
        </p:spPr>
      </p:pic>
    </p:spTree>
    <p:custDataLst>
      <p:tags r:id="rId1"/>
    </p:custDataLst>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4">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5">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6">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5"/>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8"/>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9"/>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10"/>
          <a:stretch>
            <a:fillRect/>
          </a:stretch>
        </p:blipFill>
        <p:spPr>
          <a:xfrm>
            <a:off x="4188626" y="0"/>
            <a:ext cx="2024047" cy="2158171"/>
          </a:xfrm>
          <a:prstGeom prst="rect">
            <a:avLst/>
          </a:prstGeom>
        </p:spPr>
      </p:pic>
    </p:spTree>
    <p:custDataLst>
      <p:tags r:id="rId1"/>
    </p:custDataLst>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95883" y="0"/>
            <a:ext cx="7206214" cy="1508443"/>
          </a:xfrm>
          <a:prstGeom prst="rect">
            <a:avLst/>
          </a:prstGeom>
        </p:spPr>
      </p:pic>
      <p:sp>
        <p:nvSpPr>
          <p:cNvPr id="9" name="TextBox 8"/>
          <p:cNvSpPr txBox="1"/>
          <p:nvPr/>
        </p:nvSpPr>
        <p:spPr>
          <a:xfrm>
            <a:off x="915899" y="1790328"/>
            <a:ext cx="10448592" cy="3939540"/>
          </a:xfrm>
          <a:prstGeom prst="rect">
            <a:avLst/>
          </a:prstGeom>
          <a:noFill/>
        </p:spPr>
        <p:txBody>
          <a:bodyPr wrap="square" rtlCol="0">
            <a:spAutoFit/>
          </a:bodyPr>
          <a:lstStyle/>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  </a:t>
            </a:r>
          </a:p>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solidFill>
                <a:srgbClr val="008000"/>
              </a:solidFill>
              <a:latin typeface="Cambria" panose="02040503050406030204" pitchFamily="18" charset="0"/>
              <a:ea typeface="Cambria" panose="02040503050406030204" pitchFamily="18" charset="0"/>
            </a:endParaRPr>
          </a:p>
          <a:p>
            <a:pPr algn="just"/>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những thông tin nổi bật về hang Sơn Đoòng, biết phân bố bố cục của văn bản, tìm được ý chính trong mỗi đoạn, hiểu được nội dung của từng đoạn, cũng như chủ đề của toàn bài đọc. </a:t>
            </a:r>
            <a:endParaRPr lang="en-US" sz="2500" dirty="0">
              <a:solidFill>
                <a:srgbClr val="008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5"/>
          <a:stretch>
            <a:fillRect/>
          </a:stretch>
        </p:blipFill>
        <p:spPr>
          <a:xfrm>
            <a:off x="3728055" y="2106379"/>
            <a:ext cx="7340191" cy="2453102"/>
          </a:xfrm>
          <a:prstGeom prst="rect">
            <a:avLst/>
          </a:prstGeom>
        </p:spPr>
      </p:pic>
    </p:spTree>
    <p:custDataLst>
      <p:tags r:id="rId1"/>
    </p:custDataLst>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3"/>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4"/>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custDataLst>
      <p:tags r:id="rId1"/>
    </p:custDataLst>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3"/>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4"/>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custDataLst>
      <p:tags r:id="rId1"/>
    </p:custDataLst>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4"/>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2B6414E-FF48-4913-9E26-E48AF7F6EDF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Doc.HangSondoong-Tuần 6"/>
</p:tagLst>
</file>

<file path=ppt/tags/tag10.xml><?xml version="1.0" encoding="utf-8"?>
<p:tagLst xmlns:a="http://schemas.openxmlformats.org/drawingml/2006/main" xmlns:r="http://schemas.openxmlformats.org/officeDocument/2006/relationships" xmlns:p="http://schemas.openxmlformats.org/presentationml/2006/main">
  <p:tag name="GENSWF_SLIDE_UID" val="{CE58DE5A-6025-4C57-B480-2A7FC7F2A114}: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78AD91F5-F0EA-4A16-9928-0B9511207193}:286"/>
</p:tagLst>
</file>

<file path=ppt/tags/tag12.xml><?xml version="1.0" encoding="utf-8"?>
<p:tagLst xmlns:a="http://schemas.openxmlformats.org/drawingml/2006/main" xmlns:r="http://schemas.openxmlformats.org/officeDocument/2006/relationships" xmlns:p="http://schemas.openxmlformats.org/presentationml/2006/main">
  <p:tag name="GENSWF_SLIDE_UID" val="{793E4367-E312-4B06-ABBD-0EFEE6B7E492}:273"/>
</p:tagLst>
</file>

<file path=ppt/tags/tag13.xml><?xml version="1.0" encoding="utf-8"?>
<p:tagLst xmlns:a="http://schemas.openxmlformats.org/drawingml/2006/main" xmlns:r="http://schemas.openxmlformats.org/officeDocument/2006/relationships" xmlns:p="http://schemas.openxmlformats.org/presentationml/2006/main">
  <p:tag name="GENSWF_SLIDE_UID" val="{EA958779-A29B-48FA-A96F-D10CC9319593}:274"/>
</p:tagLst>
</file>

<file path=ppt/tags/tag14.xml><?xml version="1.0" encoding="utf-8"?>
<p:tagLst xmlns:a="http://schemas.openxmlformats.org/drawingml/2006/main" xmlns:r="http://schemas.openxmlformats.org/officeDocument/2006/relationships" xmlns:p="http://schemas.openxmlformats.org/presentationml/2006/main">
  <p:tag name="GENSWF_SLIDE_UID" val="{04F7BF8F-E450-4EE3-A5AD-AECDC128EEED}:275"/>
</p:tagLst>
</file>

<file path=ppt/tags/tag15.xml><?xml version="1.0" encoding="utf-8"?>
<p:tagLst xmlns:a="http://schemas.openxmlformats.org/drawingml/2006/main" xmlns:r="http://schemas.openxmlformats.org/officeDocument/2006/relationships" xmlns:p="http://schemas.openxmlformats.org/presentationml/2006/main">
  <p:tag name="GENSWF_SLIDE_UID" val="{3D09F017-5D60-453F-ADA3-3C070088D5B3}:276"/>
</p:tagLst>
</file>

<file path=ppt/tags/tag16.xml><?xml version="1.0" encoding="utf-8"?>
<p:tagLst xmlns:a="http://schemas.openxmlformats.org/drawingml/2006/main" xmlns:r="http://schemas.openxmlformats.org/officeDocument/2006/relationships" xmlns:p="http://schemas.openxmlformats.org/presentationml/2006/main">
  <p:tag name="GENSWF_SLIDE_UID" val="{7CBBEE10-E8F4-4571-9CFA-81D5094C7DEE}:277"/>
</p:tagLst>
</file>

<file path=ppt/tags/tag17.xml><?xml version="1.0" encoding="utf-8"?>
<p:tagLst xmlns:a="http://schemas.openxmlformats.org/drawingml/2006/main" xmlns:r="http://schemas.openxmlformats.org/officeDocument/2006/relationships" xmlns:p="http://schemas.openxmlformats.org/presentationml/2006/main">
  <p:tag name="GENSWF_SLIDE_UID" val="{8DCD455C-D4E4-4A58-B3E6-85C2F080D159}:278"/>
</p:tagLst>
</file>

<file path=ppt/tags/tag18.xml><?xml version="1.0" encoding="utf-8"?>
<p:tagLst xmlns:a="http://schemas.openxmlformats.org/drawingml/2006/main" xmlns:r="http://schemas.openxmlformats.org/officeDocument/2006/relationships" xmlns:p="http://schemas.openxmlformats.org/presentationml/2006/main">
  <p:tag name="GENSWF_SLIDE_UID" val="{DADE057B-84C7-461F-940B-DD4365ECC881}:279"/>
</p:tagLst>
</file>

<file path=ppt/tags/tag19.xml><?xml version="1.0" encoding="utf-8"?>
<p:tagLst xmlns:a="http://schemas.openxmlformats.org/drawingml/2006/main" xmlns:r="http://schemas.openxmlformats.org/officeDocument/2006/relationships" xmlns:p="http://schemas.openxmlformats.org/presentationml/2006/main">
  <p:tag name="GENSWF_SLIDE_UID" val="{1553435C-245C-4EC7-ACC8-35E7E90F47C1}:288"/>
</p:tagLst>
</file>

<file path=ppt/tags/tag2.xml><?xml version="1.0" encoding="utf-8"?>
<p:tagLst xmlns:a="http://schemas.openxmlformats.org/drawingml/2006/main" xmlns:r="http://schemas.openxmlformats.org/officeDocument/2006/relationships" xmlns:p="http://schemas.openxmlformats.org/presentationml/2006/main">
  <p:tag name="GENSWF_SLIDE_UID" val="{10E1BDA7-D81B-4164-BE77-A5EB4890F798}:258"/>
</p:tagLst>
</file>

<file path=ppt/tags/tag20.xml><?xml version="1.0" encoding="utf-8"?>
<p:tagLst xmlns:a="http://schemas.openxmlformats.org/drawingml/2006/main" xmlns:r="http://schemas.openxmlformats.org/officeDocument/2006/relationships" xmlns:p="http://schemas.openxmlformats.org/presentationml/2006/main">
  <p:tag name="GENSWF_SLIDE_UID" val="{244C6357-030F-4E26-82AA-C4E4731F6394}:318"/>
</p:tagLst>
</file>

<file path=ppt/tags/tag3.xml><?xml version="1.0" encoding="utf-8"?>
<p:tagLst xmlns:a="http://schemas.openxmlformats.org/drawingml/2006/main" xmlns:r="http://schemas.openxmlformats.org/officeDocument/2006/relationships" xmlns:p="http://schemas.openxmlformats.org/presentationml/2006/main">
  <p:tag name="GENSWF_SLIDE_UID" val="{FF739E0F-7A3D-4D30-BF83-7F4EC61D037F}:283"/>
</p:tagLst>
</file>

<file path=ppt/tags/tag4.xml><?xml version="1.0" encoding="utf-8"?>
<p:tagLst xmlns:a="http://schemas.openxmlformats.org/drawingml/2006/main" xmlns:r="http://schemas.openxmlformats.org/officeDocument/2006/relationships" xmlns:p="http://schemas.openxmlformats.org/presentationml/2006/main">
  <p:tag name="GENSWF_SLIDE_UID" val="{452DD284-8204-442A-AD45-AD652A2EA7BE}:284"/>
</p:tagLst>
</file>

<file path=ppt/tags/tag5.xml><?xml version="1.0" encoding="utf-8"?>
<p:tagLst xmlns:a="http://schemas.openxmlformats.org/drawingml/2006/main" xmlns:r="http://schemas.openxmlformats.org/officeDocument/2006/relationships" xmlns:p="http://schemas.openxmlformats.org/presentationml/2006/main">
  <p:tag name="GENSWF_SLIDE_UID" val="{DC50508D-8312-4625-BF22-8B5331B2ECD9}:260"/>
</p:tagLst>
</file>

<file path=ppt/tags/tag6.xml><?xml version="1.0" encoding="utf-8"?>
<p:tagLst xmlns:a="http://schemas.openxmlformats.org/drawingml/2006/main" xmlns:r="http://schemas.openxmlformats.org/officeDocument/2006/relationships" xmlns:p="http://schemas.openxmlformats.org/presentationml/2006/main">
  <p:tag name="GENSWF_SLIDE_UID" val="{88FEF569-8DEF-402A-8B0E-5D12EB64AFFD}:264"/>
</p:tagLst>
</file>

<file path=ppt/tags/tag7.xml><?xml version="1.0" encoding="utf-8"?>
<p:tagLst xmlns:a="http://schemas.openxmlformats.org/drawingml/2006/main" xmlns:r="http://schemas.openxmlformats.org/officeDocument/2006/relationships" xmlns:p="http://schemas.openxmlformats.org/presentationml/2006/main">
  <p:tag name="GENSWF_SLIDE_UID" val="{DFDF6CC2-875C-4FD8-B37D-ECD3732F1AA8}:262"/>
</p:tagLst>
</file>

<file path=ppt/tags/tag8.xml><?xml version="1.0" encoding="utf-8"?>
<p:tagLst xmlns:a="http://schemas.openxmlformats.org/drawingml/2006/main" xmlns:r="http://schemas.openxmlformats.org/officeDocument/2006/relationships" xmlns:p="http://schemas.openxmlformats.org/presentationml/2006/main">
  <p:tag name="GENSWF_SLIDE_UID" val="{0ED14619-1A10-400E-B4D6-753497AF4767}:285"/>
</p:tagLst>
</file>

<file path=ppt/tags/tag9.xml><?xml version="1.0" encoding="utf-8"?>
<p:tagLst xmlns:a="http://schemas.openxmlformats.org/drawingml/2006/main" xmlns:r="http://schemas.openxmlformats.org/officeDocument/2006/relationships" xmlns:p="http://schemas.openxmlformats.org/presentationml/2006/main">
  <p:tag name="GENSWF_SLIDE_UID" val="{8B0DF25C-1CC5-412E-B24A-53CAE4677392}:2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1448</Words>
  <Application>Microsoft Office PowerPoint</Application>
  <PresentationFormat>Widescreen</PresentationFormat>
  <Paragraphs>55</Paragraphs>
  <Slides>19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Cambria</vt:lpstr>
      <vt:lpstr>等线</vt:lpstr>
      <vt:lpstr>等线 Light</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Doc.HangSondoong-Tuần 6</dc:title>
  <dc:creator>BÍCH NGỌC</dc:creator>
  <cp:keywords>MĂNGNON</cp:keywords>
  <cp:lastModifiedBy>dell</cp:lastModifiedBy>
  <cp:revision>71</cp:revision>
  <dcterms:created xsi:type="dcterms:W3CDTF">2024-01-12T14:48:10Z</dcterms:created>
  <dcterms:modified xsi:type="dcterms:W3CDTF">2024-10-10T14:37:43Z</dcterms:modified>
</cp:coreProperties>
</file>