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"/>
  </p:notesMasterIdLst>
  <p:sldIdLst>
    <p:sldId id="316" r:id="rId2"/>
    <p:sldId id="298" r:id="rId3"/>
    <p:sldId id="321" r:id="rId4"/>
    <p:sldId id="301" r:id="rId5"/>
    <p:sldId id="299" r:id="rId6"/>
    <p:sldId id="303" r:id="rId7"/>
    <p:sldId id="305" r:id="rId8"/>
    <p:sldId id="306" r:id="rId9"/>
    <p:sldId id="314" r:id="rId10"/>
    <p:sldId id="313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A1D2"/>
    <a:srgbClr val="FFFFFF"/>
    <a:srgbClr val="FC8957"/>
    <a:srgbClr val="FFC44F"/>
    <a:srgbClr val="724502"/>
    <a:srgbClr val="BBDBED"/>
    <a:srgbClr val="ECC6E9"/>
    <a:srgbClr val="8ED2B5"/>
    <a:srgbClr val="F193A6"/>
    <a:srgbClr val="DD0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8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5EDD-84DE-43AC-9520-5452F1A4F107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8B35-59C6-4B61-AD68-5A0ADACE56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2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45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845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33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14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9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56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217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28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30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87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605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5666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9943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95863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23208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00269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6123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940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3324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29615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0185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52147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4" y="0"/>
            <a:ext cx="12192000" cy="6857999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AA766B-553A-46B2-9137-216A12B729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00583F-771F-4D80-943A-6E71B4CFFB8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0E78E5-E399-42C1-8903-87B9CF4F168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1AD25B-86D2-4EEB-A9B4-E320CB00196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8" r:id="rId11"/>
    <p:sldLayoutId id="2147483659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microsoft.com/office/2007/relationships/hdphoto" Target="../media/hdphoto6.wdp"/><Relationship Id="rId3" Type="http://schemas.openxmlformats.org/officeDocument/2006/relationships/notesSlide" Target="../notesSlides/notesSlide1.xml"/><Relationship Id="rId21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3.wdp"/><Relationship Id="rId20" Type="http://schemas.openxmlformats.org/officeDocument/2006/relationships/image" Target="../media/image20.png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microsoft.com/office/2007/relationships/hdphoto" Target="../media/hdphoto5.wdp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11" Type="http://schemas.openxmlformats.org/officeDocument/2006/relationships/image" Target="../media/image48.png"/><Relationship Id="rId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microsoft.com/office/2007/relationships/hdphoto" Target="../media/hdphoto11.wdp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47" y="21598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/>
        </p:blipFill>
        <p:spPr>
          <a:xfrm flipH="1">
            <a:off x="9629988" y="1261548"/>
            <a:ext cx="4013300" cy="53992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图片 6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-183850" y="2892745"/>
            <a:ext cx="1321220" cy="2897414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445" flipH="1">
            <a:off x="-3342469" y="5113376"/>
            <a:ext cx="894782" cy="724763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94" y="196047"/>
            <a:ext cx="4252080" cy="1376162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1968907"/>
            <a:ext cx="312448" cy="418516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9" y="3145499"/>
            <a:ext cx="649496" cy="86998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64" y="1741481"/>
            <a:ext cx="435264" cy="583025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696990" y="-14079"/>
            <a:ext cx="1775571" cy="1620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82060" y="869753"/>
            <a:ext cx="1493880" cy="687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04" y="-1703594"/>
            <a:ext cx="5319858" cy="4762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1545946" y="4071858"/>
            <a:ext cx="4686300" cy="2624815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8" name="Picture 4" descr="SaiGon75 Homepag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38" y="2737612"/>
            <a:ext cx="3395699" cy="38301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/>
        </p:blipFill>
        <p:spPr>
          <a:xfrm>
            <a:off x="4895418" y="4419858"/>
            <a:ext cx="3161871" cy="20461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r="29786" b="7821"/>
          <a:stretch/>
        </p:blipFill>
        <p:spPr>
          <a:xfrm>
            <a:off x="9623881" y="3201759"/>
            <a:ext cx="2250868" cy="336595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88D5F9-7229-42C0-9B77-A4167DDE3E6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944" b="93333" l="37500" r="64167">
                        <a14:foregroundMark x1="50000" y1="7222" x2="50000" y2="7222"/>
                        <a14:foregroundMark x1="49722" y1="9444" x2="49722" y2="88333"/>
                        <a14:foregroundMark x1="41667" y1="94444" x2="58333" y2="93333"/>
                        <a14:foregroundMark x1="58333" y1="93333" x2="58611" y2="93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62" r="32223"/>
          <a:stretch/>
        </p:blipFill>
        <p:spPr>
          <a:xfrm>
            <a:off x="1775940" y="3412234"/>
            <a:ext cx="1145809" cy="3429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-1573927" y="2994213"/>
            <a:ext cx="5102046" cy="39133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9EA3ED-2A4D-0203-7E8A-CC09E27650E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10232" y="2021117"/>
            <a:ext cx="8748518" cy="2304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EDC025-A9DD-F601-9D5A-2F0DE5EE310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08357" y="337493"/>
            <a:ext cx="2694666" cy="1109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5E378E-0A04-744F-29C4-2166C7697A64}"/>
              </a:ext>
            </a:extLst>
          </p:cNvPr>
          <p:cNvSpPr txBox="1"/>
          <p:nvPr/>
        </p:nvSpPr>
        <p:spPr>
          <a:xfrm>
            <a:off x="7877333" y="6592360"/>
            <a:ext cx="378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14248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6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6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12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12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200" fill="hold">
                                              <p:stCondLst>
                                                <p:cond delay="3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1200" fill="hold">
                                              <p:stCondLst>
                                                <p:cond delay="4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2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12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1200" fill="hold">
                                              <p:stCondLst>
                                                <p:cond delay="3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1200" fill="hold">
                                              <p:stCondLst>
                                                <p:cond delay="4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12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12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1200" fill="hold">
                                              <p:stCondLst>
                                                <p:cond delay="3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1200" fill="hold">
                                              <p:stCondLst>
                                                <p:cond delay="4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6 0.07847 L 0.74857 -0.29676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08" y="-18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6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6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12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12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200" fill="hold">
                                              <p:stCondLst>
                                                <p:cond delay="3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1200" fill="hold">
                                              <p:stCondLst>
                                                <p:cond delay="4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2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12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1200" fill="hold">
                                              <p:stCondLst>
                                                <p:cond delay="3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1200" fill="hold">
                                              <p:stCondLst>
                                                <p:cond delay="4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12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12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1200" fill="hold">
                                              <p:stCondLst>
                                                <p:cond delay="3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1200" fill="hold">
                                              <p:stCondLst>
                                                <p:cond delay="4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6 0.07847 L 0.74857 -0.29676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08" y="-18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6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6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2701554" y="2343203"/>
            <a:ext cx="5006003" cy="914284"/>
            <a:chOff x="6740931" y="3048053"/>
            <a:chExt cx="5006003" cy="914284"/>
          </a:xfrm>
        </p:grpSpPr>
        <p:grpSp>
          <p:nvGrpSpPr>
            <p:cNvPr id="54" name="Group 53"/>
            <p:cNvGrpSpPr/>
            <p:nvPr/>
          </p:nvGrpSpPr>
          <p:grpSpPr>
            <a:xfrm>
              <a:off x="6740931" y="3131340"/>
              <a:ext cx="5006003" cy="830997"/>
              <a:chOff x="6893310" y="3304203"/>
              <a:chExt cx="5006003" cy="830997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7113070" y="3330336"/>
                <a:ext cx="4144320" cy="732247"/>
                <a:chOff x="560863" y="231651"/>
                <a:chExt cx="8045429" cy="791348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560863" y="231651"/>
                  <a:ext cx="8045429" cy="791348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560863" y="231651"/>
                  <a:ext cx="8045429" cy="791348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0" vert="horz" wrap="square" lIns="628133" tIns="121920" rIns="121920" bIns="121920" numCol="1" spcCol="1270" anchor="ctr" anchorCtr="0">
                  <a:noAutofit/>
                </a:bodyPr>
                <a:lstStyle/>
                <a:p>
                  <a:pPr lvl="0" algn="l" defTabSz="21336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4800" b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78703">
                <a:off x="6893310" y="3380179"/>
                <a:ext cx="863133" cy="739828"/>
              </a:xfrm>
              <a:prstGeom prst="rect">
                <a:avLst/>
              </a:prstGeom>
            </p:spPr>
          </p:pic>
          <p:sp>
            <p:nvSpPr>
              <p:cNvPr id="58" name="文本框 1">
                <a:extLst>
                  <a:ext uri="{FF2B5EF4-FFF2-40B4-BE49-F238E27FC236}">
                    <a16:creationId xmlns:a16="http://schemas.microsoft.com/office/drawing/2014/main" id="{5C211499-B047-4E39-B875-A0205F9C06F4}"/>
                  </a:ext>
                </a:extLst>
              </p:cNvPr>
              <p:cNvSpPr txBox="1"/>
              <p:nvPr/>
            </p:nvSpPr>
            <p:spPr>
              <a:xfrm>
                <a:off x="6942756" y="3304203"/>
                <a:ext cx="49565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800" b="1" dirty="0">
                    <a:solidFill>
                      <a:srgbClr val="2F5597"/>
                    </a:solidFill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6 700 000 cm</a:t>
                </a:r>
                <a:endParaRPr lang="zh-CN" altLang="en-US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55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0790816" y="304805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244689" y="3756474"/>
            <a:ext cx="4377131" cy="916578"/>
            <a:chOff x="7284066" y="4461324"/>
            <a:chExt cx="4377131" cy="916578"/>
          </a:xfrm>
        </p:grpSpPr>
        <p:grpSp>
          <p:nvGrpSpPr>
            <p:cNvPr id="75" name="Group 74"/>
            <p:cNvGrpSpPr/>
            <p:nvPr/>
          </p:nvGrpSpPr>
          <p:grpSpPr>
            <a:xfrm>
              <a:off x="7485947" y="4541237"/>
              <a:ext cx="4175250" cy="732247"/>
              <a:chOff x="560863" y="231651"/>
              <a:chExt cx="8414691" cy="791348"/>
            </a:xfrm>
            <a:gradFill>
              <a:gsLst>
                <a:gs pos="8154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79" name="Rectangle 78"/>
              <p:cNvSpPr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60863" y="231651"/>
                <a:ext cx="8414691" cy="79134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81A1D2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628133" tIns="121920" rIns="121920" bIns="121920" numCol="1" spcCol="1270" anchor="ctr" anchorCtr="0">
                <a:noAutofit/>
              </a:bodyPr>
              <a:lstStyle/>
              <a:p>
                <a:pPr lvl="0" algn="l" defTabSz="21336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066" y="4494937"/>
              <a:ext cx="779087" cy="882965"/>
            </a:xfrm>
            <a:prstGeom prst="rect">
              <a:avLst/>
            </a:prstGeom>
          </p:spPr>
        </p:pic>
        <p:sp>
          <p:nvSpPr>
            <p:cNvPr id="77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7813358" y="4513945"/>
              <a:ext cx="3697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670 000 </a:t>
              </a:r>
              <a:r>
                <a:rPr lang="en-US" altLang="zh-CN" sz="48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dm</a:t>
              </a:r>
              <a:endParaRPr lang="zh-CN" altLang="en-US" sz="4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78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1031530" y="446132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185522" y="5037520"/>
            <a:ext cx="4760001" cy="887335"/>
            <a:chOff x="7341983" y="5689989"/>
            <a:chExt cx="4760001" cy="887335"/>
          </a:xfrm>
        </p:grpSpPr>
        <p:grpSp>
          <p:nvGrpSpPr>
            <p:cNvPr id="82" name="Group 81"/>
            <p:cNvGrpSpPr/>
            <p:nvPr/>
          </p:nvGrpSpPr>
          <p:grpSpPr>
            <a:xfrm>
              <a:off x="7846856" y="5789728"/>
              <a:ext cx="4255128" cy="732247"/>
              <a:chOff x="560863" y="231651"/>
              <a:chExt cx="8045429" cy="791348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86" name="Rectangle 85"/>
              <p:cNvSpPr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628133" tIns="121920" rIns="121920" bIns="121920" numCol="1" spcCol="1270" anchor="ctr" anchorCtr="0">
                <a:noAutofit/>
              </a:bodyPr>
              <a:lstStyle/>
              <a:p>
                <a:pPr lvl="0" algn="l" defTabSz="21336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983" y="5763559"/>
              <a:ext cx="781074" cy="781074"/>
            </a:xfrm>
            <a:prstGeom prst="rect">
              <a:avLst/>
            </a:prstGeom>
          </p:spPr>
        </p:pic>
        <p:sp>
          <p:nvSpPr>
            <p:cNvPr id="84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8095416" y="5746327"/>
              <a:ext cx="3697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6 700 000 km</a:t>
              </a:r>
              <a:endParaRPr lang="zh-CN" altLang="en-US" sz="4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85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1543698" y="568998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1602888" y="429318"/>
            <a:ext cx="109510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A – ma –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dôn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89" name="图片 107" descr="D:\资料\新建文件夹\组 4.png组 4"/>
          <p:cNvPicPr>
            <a:picLocks noChangeAspect="1"/>
          </p:cNvPicPr>
          <p:nvPr/>
        </p:nvPicPr>
        <p:blipFill>
          <a:blip r:embed="rId13"/>
          <a:srcRect l="71452" b="61123"/>
          <a:stretch>
            <a:fillRect/>
          </a:stretch>
        </p:blipFill>
        <p:spPr>
          <a:xfrm>
            <a:off x="9771760" y="-139875"/>
            <a:ext cx="2750185" cy="1781175"/>
          </a:xfrm>
          <a:prstGeom prst="rect">
            <a:avLst/>
          </a:prstGeom>
        </p:spPr>
      </p:pic>
      <p:pic>
        <p:nvPicPr>
          <p:cNvPr id="90" name="图片 108" descr="已插入图像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 flipH="1">
            <a:off x="-1103336" y="4427310"/>
            <a:ext cx="3609340" cy="1465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732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pic>
        <p:nvPicPr>
          <p:cNvPr id="21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488279" y="-118461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4053534" y="691585"/>
            <a:ext cx="1493880" cy="687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87" y="3916626"/>
            <a:ext cx="3244873" cy="3244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2009" flipH="1">
            <a:off x="-1767303" y="-709698"/>
            <a:ext cx="3113773" cy="19487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0" y="-681004"/>
            <a:ext cx="6017696" cy="8294915"/>
            <a:chOff x="120" y="-681004"/>
            <a:chExt cx="6017696" cy="8294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78" t="-6668" r="2409" b="-4524"/>
            <a:stretch/>
          </p:blipFill>
          <p:spPr>
            <a:xfrm>
              <a:off x="120" y="-681004"/>
              <a:ext cx="6017696" cy="8294915"/>
            </a:xfrm>
            <a:prstGeom prst="ellipse">
              <a:avLst/>
            </a:prstGeom>
          </p:spPr>
        </p:pic>
        <p:sp>
          <p:nvSpPr>
            <p:cNvPr id="15" name="Flowchart: Punched Tape 43"/>
            <p:cNvSpPr/>
            <p:nvPr/>
          </p:nvSpPr>
          <p:spPr>
            <a:xfrm>
              <a:off x="4913979" y="6042801"/>
              <a:ext cx="563096" cy="5526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335E29-D4AE-779F-C894-F295CBA6F2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1994" y="-79499"/>
            <a:ext cx="7437765" cy="5797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455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2453" y="471273"/>
            <a:ext cx="11316928" cy="5780315"/>
          </a:xfrm>
          <a:prstGeom prst="roundRect">
            <a:avLst/>
          </a:prstGeom>
          <a:solidFill>
            <a:schemeClr val="bg1"/>
          </a:solidFill>
          <a:ln w="508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A6BBD8-E5C3-D089-0599-458C49D3C7FA}"/>
              </a:ext>
            </a:extLst>
          </p:cNvPr>
          <p:cNvGrpSpPr/>
          <p:nvPr/>
        </p:nvGrpSpPr>
        <p:grpSpPr>
          <a:xfrm>
            <a:off x="3942734" y="1297858"/>
            <a:ext cx="4807976" cy="2635045"/>
            <a:chOff x="1071716" y="1042219"/>
            <a:chExt cx="6115665" cy="35592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A37866-4BE5-081A-2B47-A9A22DE231AD}"/>
                </a:ext>
              </a:extLst>
            </p:cNvPr>
            <p:cNvSpPr/>
            <p:nvPr/>
          </p:nvSpPr>
          <p:spPr>
            <a:xfrm>
              <a:off x="1071716" y="1042219"/>
              <a:ext cx="6115665" cy="3559278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map of the world&#10;&#10;Description automatically generated">
              <a:extLst>
                <a:ext uri="{FF2B5EF4-FFF2-40B4-BE49-F238E27FC236}">
                  <a16:creationId xmlns:a16="http://schemas.microsoft.com/office/drawing/2014/main" id="{4378C18E-F0B7-6284-1154-4A7587B7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73" y="1087928"/>
              <a:ext cx="5898791" cy="34004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8E2D2-B7EC-3AB5-912D-C7A522038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1" y="2274885"/>
            <a:ext cx="3026038" cy="401245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5794754-E945-0E30-10B4-6E2EF84D1055}"/>
              </a:ext>
            </a:extLst>
          </p:cNvPr>
          <p:cNvSpPr/>
          <p:nvPr/>
        </p:nvSpPr>
        <p:spPr>
          <a:xfrm>
            <a:off x="855407" y="609602"/>
            <a:ext cx="2841522" cy="148467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331 210 ki-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80B1F6-349F-0C97-B4AC-972709FD2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5899" y="2153880"/>
            <a:ext cx="2287843" cy="386044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FD89D5D-829B-0807-DCA6-38265D6BC0B9}"/>
              </a:ext>
            </a:extLst>
          </p:cNvPr>
          <p:cNvSpPr/>
          <p:nvPr/>
        </p:nvSpPr>
        <p:spPr>
          <a:xfrm>
            <a:off x="8908026" y="570273"/>
            <a:ext cx="2841522" cy="1484670"/>
          </a:xfrm>
          <a:prstGeom prst="wedgeRoundRectCallout">
            <a:avLst>
              <a:gd name="adj1" fmla="val -1456"/>
              <a:gd name="adj2" fmla="val 6448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ư?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76210FB-DE34-FD32-91F8-E8FE4D13AF04}"/>
              </a:ext>
            </a:extLst>
          </p:cNvPr>
          <p:cNvSpPr/>
          <p:nvPr/>
        </p:nvSpPr>
        <p:spPr>
          <a:xfrm>
            <a:off x="3175819" y="4355690"/>
            <a:ext cx="5860026" cy="15829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Để đo diện tích lớn như diện tích một thành phố, một khu rừng hay một vùng biển,... người ta thường dùng đơn vị: ki-lô-mét vuông.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43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8729" y="3575957"/>
            <a:ext cx="4729056" cy="3317766"/>
            <a:chOff x="168729" y="3575957"/>
            <a:chExt cx="4729056" cy="3317766"/>
          </a:xfrm>
        </p:grpSpPr>
        <p:pic>
          <p:nvPicPr>
            <p:cNvPr id="2050" name="Picture 2" descr="Tiếp nối những trang sử vàng của Thủ đô Anh hùng - Hànộimớ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46" y="3575957"/>
              <a:ext cx="4529939" cy="2902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29" y="6081839"/>
              <a:ext cx="3004457" cy="811884"/>
            </a:xfrm>
            <a:prstGeom prst="rect">
              <a:avLst/>
            </a:prstGeom>
          </p:spPr>
        </p:pic>
        <p:sp>
          <p:nvSpPr>
            <p:cNvPr id="4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551713" y="6147799"/>
              <a:ext cx="2220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Thành</a:t>
              </a:r>
              <a:r>
                <a:rPr lang="en-US" altLang="zh-CN" sz="32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phố</a:t>
              </a:r>
              <a:endParaRPr lang="zh-CN" altLang="en-US" sz="32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24337"/>
            <a:ext cx="4778865" cy="3359542"/>
            <a:chOff x="0" y="124337"/>
            <a:chExt cx="4778865" cy="3359542"/>
          </a:xfrm>
        </p:grpSpPr>
        <p:pic>
          <p:nvPicPr>
            <p:cNvPr id="2054" name="Picture 6" descr="Quốc gia nào rộng nhất Châu Á? - Giải Đáp Việt - Tri Thức Cho Người Việ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17" y="124337"/>
              <a:ext cx="4579748" cy="32219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64641"/>
              <a:ext cx="3031671" cy="819238"/>
            </a:xfrm>
            <a:prstGeom prst="rect">
              <a:avLst/>
            </a:prstGeom>
          </p:spPr>
        </p:pic>
        <p:sp>
          <p:nvSpPr>
            <p:cNvPr id="7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510101" y="2792077"/>
              <a:ext cx="21505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Đất</a:t>
              </a:r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nước</a:t>
              </a:r>
              <a:endParaRPr lang="zh-CN" altLang="en-US" sz="36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92786" y="174962"/>
            <a:ext cx="4411889" cy="3308917"/>
            <a:chOff x="7592786" y="216415"/>
            <a:chExt cx="4411889" cy="3308917"/>
          </a:xfrm>
        </p:grpSpPr>
        <p:pic>
          <p:nvPicPr>
            <p:cNvPr id="2056" name="Picture 8" descr="Rừng Amazon ở đâu? Tại sao phải đặt vấn đề bảo vệ rừng Amazon? - KHBVPT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786" y="216415"/>
              <a:ext cx="4411889" cy="33089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004" y="216415"/>
              <a:ext cx="3031671" cy="819238"/>
            </a:xfrm>
            <a:prstGeom prst="rect">
              <a:avLst/>
            </a:prstGeom>
          </p:spPr>
        </p:pic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9314376" y="251772"/>
              <a:ext cx="22076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Khu</a:t>
              </a:r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rừng</a:t>
              </a:r>
              <a:endParaRPr lang="zh-CN" altLang="en-US" sz="36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59889" y="3975458"/>
            <a:ext cx="4677682" cy="2757116"/>
            <a:chOff x="7405340" y="4004260"/>
            <a:chExt cx="4677682" cy="2757116"/>
          </a:xfrm>
        </p:grpSpPr>
        <p:pic>
          <p:nvPicPr>
            <p:cNvPr id="2058" name="Picture 10" descr="Cuốn hút những con đường giữa biển và đảo Điệp Sơn, Nha Trang | VIETRAVE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340" y="4004260"/>
              <a:ext cx="4596039" cy="27283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351" y="5942138"/>
              <a:ext cx="3031671" cy="819238"/>
            </a:xfrm>
            <a:prstGeom prst="rect">
              <a:avLst/>
            </a:prstGeom>
          </p:spPr>
        </p:pic>
        <p:sp>
          <p:nvSpPr>
            <p:cNvPr id="16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9311080" y="6074119"/>
              <a:ext cx="23031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Vùng</a:t>
              </a:r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biển</a:t>
              </a:r>
              <a:endParaRPr lang="zh-CN" altLang="en-US" sz="36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18858" y="1856342"/>
            <a:ext cx="2396125" cy="3255073"/>
            <a:chOff x="5080936" y="1948420"/>
            <a:chExt cx="2396125" cy="3255073"/>
          </a:xfrm>
        </p:grpSpPr>
        <p:sp>
          <p:nvSpPr>
            <p:cNvPr id="21" name="圆角矩形 53"/>
            <p:cNvSpPr/>
            <p:nvPr/>
          </p:nvSpPr>
          <p:spPr>
            <a:xfrm>
              <a:off x="5080936" y="1948420"/>
              <a:ext cx="2396125" cy="3255073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5227419" y="2427929"/>
              <a:ext cx="218521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Ki-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lô</a:t>
              </a:r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-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mét</a:t>
              </a:r>
              <a:endParaRPr lang="en-US" altLang="zh-CN" sz="3600" b="1" dirty="0">
                <a:solidFill>
                  <a:srgbClr val="2F559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  <a:p>
              <a:pPr algn="ctr"/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vuông</a:t>
              </a:r>
              <a:endParaRPr lang="en-US" altLang="zh-CN" sz="3600" b="1" dirty="0">
                <a:solidFill>
                  <a:srgbClr val="2F559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  <a:p>
              <a:pPr algn="ctr"/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để</a:t>
              </a:r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đo</a:t>
              </a:r>
              <a:endParaRPr lang="en-US" altLang="zh-CN" sz="3600" b="1" dirty="0">
                <a:solidFill>
                  <a:srgbClr val="2F559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  <a:p>
              <a:pPr algn="ctr"/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tích</a:t>
              </a:r>
              <a:endParaRPr lang="zh-CN" altLang="en-US" sz="36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93" y="4099144"/>
            <a:ext cx="2095899" cy="2095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5950">
            <a:off x="6858123" y="3986794"/>
            <a:ext cx="1512359" cy="20055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2927">
            <a:off x="4355843" y="204763"/>
            <a:ext cx="2095899" cy="20958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2927" flipV="1">
            <a:off x="5956631" y="574762"/>
            <a:ext cx="2095899" cy="1685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710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8512" y="471273"/>
            <a:ext cx="10907486" cy="5780315"/>
          </a:xfrm>
          <a:prstGeom prst="roundRect">
            <a:avLst/>
          </a:prstGeom>
          <a:solidFill>
            <a:schemeClr val="bg1"/>
          </a:solidFill>
          <a:ln w="508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65" y="1346330"/>
            <a:ext cx="6721343" cy="4041592"/>
          </a:xfrm>
          <a:prstGeom prst="rect">
            <a:avLst/>
          </a:prstGeom>
        </p:spPr>
      </p:pic>
      <p:pic>
        <p:nvPicPr>
          <p:cNvPr id="1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02" y="751565"/>
            <a:ext cx="2115132" cy="726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96" y="709121"/>
            <a:ext cx="1531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5214" y="782528"/>
            <a:ext cx="5290503" cy="52929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6336" y="2367169"/>
            <a:ext cx="46282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Diện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tích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558CFB-B3A7-4FB7-8EA5-35B072AC33A5}"/>
              </a:ext>
            </a:extLst>
          </p:cNvPr>
          <p:cNvCxnSpPr>
            <a:cxnSpLocks/>
          </p:cNvCxnSpPr>
          <p:nvPr/>
        </p:nvCxnSpPr>
        <p:spPr>
          <a:xfrm flipV="1">
            <a:off x="6385717" y="1093841"/>
            <a:ext cx="1141754" cy="28572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6716839" y="1720717"/>
            <a:ext cx="44483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km.</a:t>
            </a:r>
            <a:endParaRPr lang="en-US" sz="36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38" y="3060409"/>
            <a:ext cx="2316681" cy="378594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483759" y="2008256"/>
            <a:ext cx="4348496" cy="2578726"/>
            <a:chOff x="8012851" y="3621804"/>
            <a:chExt cx="4348496" cy="2578726"/>
          </a:xfrm>
        </p:grpSpPr>
        <p:sp>
          <p:nvSpPr>
            <p:cNvPr id="20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8012851" y="3984539"/>
              <a:ext cx="397096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3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 km</a:t>
              </a:r>
              <a:endParaRPr lang="zh-CN" altLang="en-US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21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1663720" y="3621804"/>
              <a:ext cx="69762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55" y="3203730"/>
            <a:ext cx="2472568" cy="3642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779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8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47458" y="4439365"/>
            <a:ext cx="3031671" cy="1506014"/>
            <a:chOff x="560863" y="231651"/>
            <a:chExt cx="8045429" cy="79134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4" name="Rectangle 3"/>
            <p:cNvSpPr/>
            <p:nvPr/>
          </p:nvSpPr>
          <p:spPr>
            <a:xfrm>
              <a:off x="560863" y="231651"/>
              <a:ext cx="8045429" cy="791348"/>
            </a:xfrm>
            <a:prstGeom prst="rect">
              <a:avLst/>
            </a:prstGeom>
            <a:solidFill>
              <a:srgbClr val="00B0F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0863" y="231651"/>
              <a:ext cx="8045429" cy="7913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133" tIns="121920" rIns="121920" bIns="121920" numCol="1" spcCol="1270" anchor="ctr" anchorCtr="0">
              <a:noAutofit/>
            </a:bodyPr>
            <a:lstStyle/>
            <a:p>
              <a:pPr lvl="0" algn="l" defTabSz="2133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b="1" kern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ight Arrow 2"/>
          <p:cNvSpPr/>
          <p:nvPr/>
        </p:nvSpPr>
        <p:spPr>
          <a:xfrm rot="5400000">
            <a:off x="5367251" y="2820109"/>
            <a:ext cx="1992087" cy="989185"/>
          </a:xfrm>
          <a:prstGeom prst="rightArrow">
            <a:avLst/>
          </a:prstGeom>
          <a:ln>
            <a:solidFill>
              <a:srgbClr val="3C6CC2"/>
            </a:solidFill>
          </a:ln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20461" y="418977"/>
            <a:ext cx="9274853" cy="1771061"/>
            <a:chOff x="580012" y="3957154"/>
            <a:chExt cx="6009359" cy="79134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7" name="Rectangle 6"/>
            <p:cNvSpPr/>
            <p:nvPr/>
          </p:nvSpPr>
          <p:spPr>
            <a:xfrm>
              <a:off x="580012" y="3957154"/>
              <a:ext cx="6009359" cy="791348"/>
            </a:xfrm>
            <a:prstGeom prst="rect">
              <a:avLst/>
            </a:prstGeom>
            <a:solidFill>
              <a:srgbClr val="FF7D93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0013" y="3957154"/>
              <a:ext cx="6009358" cy="7913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133" tIns="121920" rIns="121920" bIns="121920" numCol="1" spcCol="1270" anchor="ctr" anchorCtr="0">
              <a:noAutofit/>
            </a:bodyPr>
            <a:lstStyle/>
            <a:p>
              <a:pPr lvl="0" algn="ctr" defTabSz="2133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 – </a:t>
              </a:r>
              <a:r>
                <a:rPr lang="en-US" sz="7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lô</a:t>
              </a:r>
              <a:r>
                <a:rPr lang="en-US" sz="7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7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7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7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7200" b="1" kern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03962" y="4439365"/>
            <a:ext cx="2175500" cy="1665256"/>
            <a:chOff x="9761596" y="3781047"/>
            <a:chExt cx="2175500" cy="1665256"/>
          </a:xfrm>
        </p:grpSpPr>
        <p:sp>
          <p:nvSpPr>
            <p:cNvPr id="15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9761596" y="3999753"/>
              <a:ext cx="185820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km</a:t>
              </a:r>
              <a:endParaRPr lang="zh-CN" alt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16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1297177" y="3781047"/>
              <a:ext cx="6399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59" y="4046940"/>
            <a:ext cx="2705745" cy="229086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1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1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3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25" y="4931228"/>
            <a:ext cx="3938553" cy="27808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06" y="3939181"/>
            <a:ext cx="1024343" cy="10243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73" y="-39622"/>
            <a:ext cx="1024343" cy="1024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056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3"/>
          <p:cNvSpPr/>
          <p:nvPr/>
        </p:nvSpPr>
        <p:spPr>
          <a:xfrm>
            <a:off x="1028038" y="1874257"/>
            <a:ext cx="11099021" cy="3255073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23028" y="2362628"/>
            <a:ext cx="5157108" cy="1360171"/>
            <a:chOff x="4887383" y="7226851"/>
            <a:chExt cx="2012156" cy="1360171"/>
          </a:xfrm>
        </p:grpSpPr>
        <p:sp>
          <p:nvSpPr>
            <p:cNvPr id="7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4887383" y="7479026"/>
              <a:ext cx="19482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6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1 000 000 m</a:t>
              </a:r>
              <a:endParaRPr lang="zh-CN" altLang="en-US" sz="66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6708653" y="7226851"/>
              <a:ext cx="1908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0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2533995" y="339030"/>
            <a:ext cx="9108275" cy="1648778"/>
            <a:chOff x="-180829" y="2659031"/>
            <a:chExt cx="2993004" cy="51449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514490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Ki-</a:t>
              </a:r>
              <a:r>
                <a:rPr lang="en-US" sz="45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lô</a:t>
              </a:r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45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km</a:t>
              </a:r>
            </a:p>
          </p:txBody>
        </p:sp>
        <p:grpSp>
          <p:nvGrpSpPr>
            <p:cNvPr id="23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6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213499" y="-39240"/>
            <a:ext cx="1775571" cy="1620092"/>
          </a:xfrm>
          <a:prstGeom prst="rect">
            <a:avLst/>
          </a:prstGeom>
        </p:spPr>
      </p:pic>
      <p:grpSp>
        <p:nvGrpSpPr>
          <p:cNvPr id="43" name="组合 47">
            <a:extLst>
              <a:ext uri="{FF2B5EF4-FFF2-40B4-BE49-F238E27FC236}">
                <a16:creationId xmlns:a16="http://schemas.microsoft.com/office/drawing/2014/main" id="{53D83A45-A160-4194-B6E1-147E222C5CE5}"/>
              </a:ext>
            </a:extLst>
          </p:cNvPr>
          <p:cNvGrpSpPr/>
          <p:nvPr/>
        </p:nvGrpSpPr>
        <p:grpSpPr>
          <a:xfrm>
            <a:off x="-455987" y="877717"/>
            <a:ext cx="1862063" cy="1142683"/>
            <a:chOff x="8726219" y="-661205"/>
            <a:chExt cx="2154936" cy="1322409"/>
          </a:xfrm>
        </p:grpSpPr>
        <p:sp>
          <p:nvSpPr>
            <p:cNvPr id="44" name="任意多边形 48">
              <a:extLst>
                <a:ext uri="{FF2B5EF4-FFF2-40B4-BE49-F238E27FC236}">
                  <a16:creationId xmlns:a16="http://schemas.microsoft.com/office/drawing/2014/main" id="{2210AF4A-A84B-47AD-B71C-09AFEA654587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任意多边形 49">
              <a:extLst>
                <a:ext uri="{FF2B5EF4-FFF2-40B4-BE49-F238E27FC236}">
                  <a16:creationId xmlns:a16="http://schemas.microsoft.com/office/drawing/2014/main" id="{FB162302-BA60-4935-AA0F-D9C4A7EAD3FF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51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2052536" y="344122"/>
            <a:ext cx="1175639" cy="380489"/>
          </a:xfrm>
          <a:prstGeom prst="rect">
            <a:avLst/>
          </a:prstGeom>
        </p:spPr>
      </p:pic>
      <p:pic>
        <p:nvPicPr>
          <p:cNvPr id="52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025448" y="953636"/>
            <a:ext cx="1175639" cy="380489"/>
          </a:xfrm>
          <a:prstGeom prst="rect">
            <a:avLst/>
          </a:prstGeom>
        </p:spPr>
      </p:pic>
      <p:sp>
        <p:nvSpPr>
          <p:cNvPr id="33" name="文本框 1">
            <a:extLst>
              <a:ext uri="{FF2B5EF4-FFF2-40B4-BE49-F238E27FC236}">
                <a16:creationId xmlns:a16="http://schemas.microsoft.com/office/drawing/2014/main" id="{5C211499-B047-4E39-B875-A0205F9C06F4}"/>
              </a:ext>
            </a:extLst>
          </p:cNvPr>
          <p:cNvSpPr txBox="1"/>
          <p:nvPr/>
        </p:nvSpPr>
        <p:spPr>
          <a:xfrm>
            <a:off x="11256840" y="214961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inpin heiti" panose="00000500000000000000" pitchFamily="2" charset="-122"/>
              </a:rPr>
              <a:t>2</a:t>
            </a:r>
            <a:endParaRPr lang="zh-CN" altLang="en-US" sz="3600" b="1" dirty="0">
              <a:solidFill>
                <a:srgbClr val="C00000"/>
              </a:solidFill>
              <a:latin typeface="Cambria" panose="020405030504060302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86757" y="2409502"/>
            <a:ext cx="2669263" cy="1267197"/>
            <a:chOff x="4887382" y="7319825"/>
            <a:chExt cx="2669263" cy="1267197"/>
          </a:xfrm>
        </p:grpSpPr>
        <p:sp>
          <p:nvSpPr>
            <p:cNvPr id="38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4887382" y="7479026"/>
              <a:ext cx="266926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66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1 km</a:t>
              </a:r>
              <a:endParaRPr lang="zh-CN" altLang="en-US" sz="66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9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6971271" y="7319825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rgbClr val="2F559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000" b="1" dirty="0">
                <a:solidFill>
                  <a:srgbClr val="2F5597"/>
                </a:solidFill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40" name="文本框 1">
            <a:extLst>
              <a:ext uri="{FF2B5EF4-FFF2-40B4-BE49-F238E27FC236}">
                <a16:creationId xmlns:a16="http://schemas.microsoft.com/office/drawing/2014/main" id="{5C211499-B047-4E39-B875-A0205F9C06F4}"/>
              </a:ext>
            </a:extLst>
          </p:cNvPr>
          <p:cNvSpPr txBox="1"/>
          <p:nvPr/>
        </p:nvSpPr>
        <p:spPr>
          <a:xfrm>
            <a:off x="4430387" y="2682028"/>
            <a:ext cx="11687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 dirty="0">
                <a:solidFill>
                  <a:srgbClr val="2F559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inpin heiti" panose="00000500000000000000" pitchFamily="2" charset="-122"/>
              </a:rPr>
              <a:t>=</a:t>
            </a:r>
            <a:endParaRPr lang="zh-CN" altLang="en-US" sz="6600" b="1" dirty="0">
              <a:solidFill>
                <a:srgbClr val="2F5597"/>
              </a:solidFill>
              <a:latin typeface="Cambria" panose="020405030504060302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41" name="任意多边形 65"/>
          <p:cNvSpPr/>
          <p:nvPr/>
        </p:nvSpPr>
        <p:spPr>
          <a:xfrm flipH="1">
            <a:off x="6508654" y="3620440"/>
            <a:ext cx="5692675" cy="3237560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2" name="任意多边形 65"/>
          <p:cNvSpPr/>
          <p:nvPr/>
        </p:nvSpPr>
        <p:spPr>
          <a:xfrm>
            <a:off x="-7220" y="3439849"/>
            <a:ext cx="6346925" cy="3418151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42" y="4042291"/>
            <a:ext cx="2941017" cy="26784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9" y="1181726"/>
            <a:ext cx="1499746" cy="1499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226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65"/>
          <p:cNvSpPr/>
          <p:nvPr/>
        </p:nvSpPr>
        <p:spPr>
          <a:xfrm>
            <a:off x="-7220" y="3439849"/>
            <a:ext cx="6346925" cy="3418151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VN-Hole Hearted" panose="020B0A06020104020203" pitchFamily="34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051" y="-26606"/>
            <a:ext cx="7930243" cy="6932909"/>
          </a:xfrm>
          <a:prstGeom prst="rect">
            <a:avLst/>
          </a:prstGeom>
        </p:spPr>
      </p:pic>
      <p:pic>
        <p:nvPicPr>
          <p:cNvPr id="21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237210" y="-304617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4053534" y="691585"/>
            <a:ext cx="1493880" cy="687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87" y="3916626"/>
            <a:ext cx="3244873" cy="32448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68" y="-707610"/>
            <a:ext cx="6017696" cy="8294915"/>
            <a:chOff x="87068" y="-707610"/>
            <a:chExt cx="6017696" cy="8294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78" t="-6668" r="2409" b="-4524"/>
            <a:stretch/>
          </p:blipFill>
          <p:spPr>
            <a:xfrm>
              <a:off x="87068" y="-707610"/>
              <a:ext cx="6017696" cy="8294915"/>
            </a:xfrm>
            <a:prstGeom prst="ellipse">
              <a:avLst/>
            </a:prstGeom>
          </p:spPr>
        </p:pic>
        <p:sp>
          <p:nvSpPr>
            <p:cNvPr id="18" name="Flowchart: Punched Tape 43"/>
            <p:cNvSpPr/>
            <p:nvPr/>
          </p:nvSpPr>
          <p:spPr>
            <a:xfrm>
              <a:off x="5124995" y="5954878"/>
              <a:ext cx="324163" cy="5526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VN-Hole Hearted" panose="020B0A06020104020203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1ECD262-229C-B1E9-536B-6E65E4C06C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6826" y="-197486"/>
            <a:ext cx="6895174" cy="5797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31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6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6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295702" y="2296198"/>
            <a:ext cx="4956557" cy="860051"/>
            <a:chOff x="6735454" y="3087093"/>
            <a:chExt cx="4956557" cy="860051"/>
          </a:xfrm>
        </p:grpSpPr>
        <p:grpSp>
          <p:nvGrpSpPr>
            <p:cNvPr id="54" name="Group 53"/>
            <p:cNvGrpSpPr/>
            <p:nvPr/>
          </p:nvGrpSpPr>
          <p:grpSpPr>
            <a:xfrm>
              <a:off x="6735454" y="3111344"/>
              <a:ext cx="4956557" cy="835800"/>
              <a:chOff x="6887833" y="3284207"/>
              <a:chExt cx="4956557" cy="83580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7113070" y="3330336"/>
                <a:ext cx="4144320" cy="732247"/>
                <a:chOff x="560863" y="231651"/>
                <a:chExt cx="8045429" cy="791348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560863" y="231651"/>
                  <a:ext cx="8045429" cy="791348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560863" y="231651"/>
                  <a:ext cx="8045429" cy="791348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0" vert="horz" wrap="square" lIns="628133" tIns="121920" rIns="121920" bIns="121920" numCol="1" spcCol="1270" anchor="ctr" anchorCtr="0">
                  <a:noAutofit/>
                </a:bodyPr>
                <a:lstStyle/>
                <a:p>
                  <a:pPr lvl="0" algn="l" defTabSz="21336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4800" b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78703">
                <a:off x="6893310" y="3380179"/>
                <a:ext cx="863133" cy="739828"/>
              </a:xfrm>
              <a:prstGeom prst="rect">
                <a:avLst/>
              </a:prstGeom>
            </p:spPr>
          </p:pic>
          <p:sp>
            <p:nvSpPr>
              <p:cNvPr id="58" name="文本框 1">
                <a:extLst>
                  <a:ext uri="{FF2B5EF4-FFF2-40B4-BE49-F238E27FC236}">
                    <a16:creationId xmlns:a16="http://schemas.microsoft.com/office/drawing/2014/main" id="{5C211499-B047-4E39-B875-A0205F9C06F4}"/>
                  </a:ext>
                </a:extLst>
              </p:cNvPr>
              <p:cNvSpPr txBox="1"/>
              <p:nvPr/>
            </p:nvSpPr>
            <p:spPr>
              <a:xfrm>
                <a:off x="6887833" y="3284207"/>
                <a:ext cx="49565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800" b="1" dirty="0">
                    <a:solidFill>
                      <a:srgbClr val="2F5597"/>
                    </a:solidFill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1 000 000 m</a:t>
                </a:r>
                <a:endParaRPr lang="zh-CN" altLang="en-US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55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0620698" y="30870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926072" y="3947972"/>
            <a:ext cx="4377131" cy="916578"/>
            <a:chOff x="7284066" y="4461324"/>
            <a:chExt cx="4377131" cy="916578"/>
          </a:xfrm>
        </p:grpSpPr>
        <p:grpSp>
          <p:nvGrpSpPr>
            <p:cNvPr id="75" name="Group 74"/>
            <p:cNvGrpSpPr/>
            <p:nvPr/>
          </p:nvGrpSpPr>
          <p:grpSpPr>
            <a:xfrm>
              <a:off x="7485947" y="4541237"/>
              <a:ext cx="4175250" cy="732247"/>
              <a:chOff x="560863" y="231651"/>
              <a:chExt cx="8414691" cy="791348"/>
            </a:xfrm>
            <a:gradFill>
              <a:gsLst>
                <a:gs pos="8154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79" name="Rectangle 78"/>
              <p:cNvSpPr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60863" y="231651"/>
                <a:ext cx="8414691" cy="79134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81A1D2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628133" tIns="121920" rIns="121920" bIns="121920" numCol="1" spcCol="1270" anchor="ctr" anchorCtr="0">
                <a:noAutofit/>
              </a:bodyPr>
              <a:lstStyle/>
              <a:p>
                <a:pPr lvl="0" algn="l" defTabSz="21336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066" y="4494937"/>
              <a:ext cx="779087" cy="882965"/>
            </a:xfrm>
            <a:prstGeom prst="rect">
              <a:avLst/>
            </a:prstGeom>
          </p:spPr>
        </p:pic>
        <p:sp>
          <p:nvSpPr>
            <p:cNvPr id="77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7813358" y="4513945"/>
              <a:ext cx="3697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100 000 m</a:t>
              </a:r>
              <a:endParaRPr lang="zh-CN" altLang="en-US" sz="4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78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1031530" y="446132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699757" y="5402340"/>
            <a:ext cx="4760001" cy="853709"/>
            <a:chOff x="7341983" y="5690924"/>
            <a:chExt cx="4760001" cy="853709"/>
          </a:xfrm>
        </p:grpSpPr>
        <p:grpSp>
          <p:nvGrpSpPr>
            <p:cNvPr id="82" name="Group 81"/>
            <p:cNvGrpSpPr/>
            <p:nvPr/>
          </p:nvGrpSpPr>
          <p:grpSpPr>
            <a:xfrm>
              <a:off x="7846856" y="5789728"/>
              <a:ext cx="4255128" cy="732247"/>
              <a:chOff x="560863" y="231651"/>
              <a:chExt cx="8045429" cy="791348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86" name="Rectangle 85"/>
              <p:cNvSpPr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628133" tIns="121920" rIns="121920" bIns="121920" numCol="1" spcCol="1270" anchor="ctr" anchorCtr="0">
                <a:noAutofit/>
              </a:bodyPr>
              <a:lstStyle/>
              <a:p>
                <a:pPr lvl="0" algn="l" defTabSz="21336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983" y="5763559"/>
              <a:ext cx="781074" cy="781074"/>
            </a:xfrm>
            <a:prstGeom prst="rect">
              <a:avLst/>
            </a:prstGeom>
          </p:spPr>
        </p:pic>
        <p:sp>
          <p:nvSpPr>
            <p:cNvPr id="84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8110889" y="5690924"/>
              <a:ext cx="3697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500 000 m</a:t>
              </a:r>
              <a:endParaRPr lang="zh-CN" altLang="en-US" sz="4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85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11394384" y="570765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69618" y="328013"/>
            <a:ext cx="10951029" cy="893943"/>
            <a:chOff x="1602888" y="366372"/>
            <a:chExt cx="10951029" cy="893943"/>
          </a:xfrm>
        </p:grpSpPr>
        <p:sp>
          <p:nvSpPr>
            <p:cNvPr id="88" name="Text Box 4"/>
            <p:cNvSpPr txBox="1">
              <a:spLocks noChangeArrowheads="1"/>
            </p:cNvSpPr>
            <p:nvPr/>
          </p:nvSpPr>
          <p:spPr bwMode="auto">
            <a:xfrm>
              <a:off x="1602888" y="429318"/>
              <a:ext cx="1095102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1 km = ….  m</a:t>
              </a:r>
            </a:p>
          </p:txBody>
        </p:sp>
        <p:sp>
          <p:nvSpPr>
            <p:cNvPr id="32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5151169" y="36637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3" name="文本框 1">
              <a:extLst>
                <a:ext uri="{FF2B5EF4-FFF2-40B4-BE49-F238E27FC236}">
                  <a16:creationId xmlns:a16="http://schemas.microsoft.com/office/drawing/2014/main" id="{5C211499-B047-4E39-B875-A0205F9C06F4}"/>
                </a:ext>
              </a:extLst>
            </p:cNvPr>
            <p:cNvSpPr txBox="1"/>
            <p:nvPr/>
          </p:nvSpPr>
          <p:spPr>
            <a:xfrm>
              <a:off x="2828478" y="38531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417" r="98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84"/>
          <a:stretch/>
        </p:blipFill>
        <p:spPr>
          <a:xfrm flipH="1">
            <a:off x="625900" y="3756474"/>
            <a:ext cx="3504207" cy="290514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8" name="图片 107" descr="D:\资料\新建文件夹\组 4.png组 4"/>
          <p:cNvPicPr>
            <a:picLocks noChangeAspect="1"/>
          </p:cNvPicPr>
          <p:nvPr/>
        </p:nvPicPr>
        <p:blipFill>
          <a:blip r:embed="rId16"/>
          <a:srcRect l="71452" b="61123"/>
          <a:stretch>
            <a:fillRect/>
          </a:stretch>
        </p:blipFill>
        <p:spPr>
          <a:xfrm>
            <a:off x="7849157" y="-65997"/>
            <a:ext cx="2750185" cy="1781175"/>
          </a:xfrm>
          <a:prstGeom prst="rect">
            <a:avLst/>
          </a:prstGeom>
        </p:spPr>
      </p:pic>
      <p:pic>
        <p:nvPicPr>
          <p:cNvPr id="39" name="图片 108" descr="已插入图像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 flipH="1">
            <a:off x="-1217842" y="4388719"/>
            <a:ext cx="3609340" cy="146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7" y="-397531"/>
            <a:ext cx="2299801" cy="2299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371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校园卡通安全教育主题班会PPT模板"/>
  <p:tag name="ISPRING_LMS_API_VERSION" val="SCORM 2004 (4th edition)"/>
  <p:tag name="ISPRING_ULTRA_SCORM_COURSE_ID" val="E41209E4-AA78-421B-9731-4389F83A7DD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40E9BD-5E4E-41CB-AD82-4E676B33A593}:3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E37BC0-A370-4F7B-9600-C9242B4E5986}:3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B8E99D-0726-43ED-89A7-3E35163FC041}:3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795B75-6E45-4845-9A97-8A30182D9BD8}:2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4A76E7-B82F-4933-96FC-8AB9F3DA11A9}:3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A94460-A174-4A57-BD8B-79E1CD132F18}:3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F9FB7F-1E9F-4D46-B5A4-92AE1D033E23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7A8A4C-FADF-4BA3-9D52-CB6EC4B680F2}:3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BD3D67-F0B2-45C0-81EB-9C994B6BAC3D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159572-637D-4E5D-834D-410A44FD5310}:30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Widescreen</PresentationFormat>
  <Paragraphs>54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Segoe Script</vt:lpstr>
      <vt:lpstr>SVN-Hole Hearted</vt:lpstr>
      <vt:lpstr>Times New Roman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校园卡通安全教育主题班会PPT模板</dc:title>
  <dc:subject>Toan 4</dc:subject>
  <dc:creator/>
  <cp:keywords>BichHa</cp:keywords>
  <cp:lastModifiedBy/>
  <cp:revision>1</cp:revision>
  <dcterms:created xsi:type="dcterms:W3CDTF">2017-03-16T14:21:07Z</dcterms:created>
  <dcterms:modified xsi:type="dcterms:W3CDTF">2024-10-14T13:05:35Z</dcterms:modified>
  <cp:version>N04</cp:version>
</cp:coreProperties>
</file>