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314" r:id="rId4"/>
    <p:sldId id="315" r:id="rId5"/>
    <p:sldId id="316" r:id="rId6"/>
    <p:sldId id="317" r:id="rId7"/>
    <p:sldId id="318" r:id="rId8"/>
    <p:sldId id="256" r:id="rId9"/>
    <p:sldId id="289" r:id="rId10"/>
    <p:sldId id="290" r:id="rId11"/>
    <p:sldId id="291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4" d="100"/>
          <a:sy n="54" d="100"/>
        </p:scale>
        <p:origin x="17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DE556-D5C7-48A4-AC23-3049029BCE2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92A1-7059-4C1C-A53E-42BE8EFB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67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92A1-7059-4C1C-A53E-42BE8EFB5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8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3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0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sự tích trên xuất hiện dưới thời đại nhà nước Văn Lang, Âu Lạc – một trong những quốc gia xuất hiện đầu tiên trên lãnh thổ Việt Nam.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 tìm hiểu sâu hơn về nhà nước Văn Lang và Âu Lạc,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5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–  Nhà nước Văn Lang, nhà nước Âu Lạc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7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55E8-30B2-D981-EB3A-139DCCF3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BCA-540A-49D1-A4CE-CA574C58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71496-03FC-F04F-DB1D-01C01187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3A53-53D5-9743-B1BC-8A2D229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E383-0AE7-4489-E716-099C1A8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0C75-CA10-C421-8874-388D9A3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F109-C757-6DA2-73F8-D99DAC90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C8A0C-8ABF-4098-E20D-A4ADB16B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66D6-9DE2-13FA-E43D-F73D2A68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9556-FA87-63A1-3EFF-EF27D38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59467-D562-AE40-86C3-6E5DC2E5A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DB5-8978-499A-D1E8-1603AF62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7D72-5DAE-C228-1276-C7CCFADA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66C-D8B3-EB4E-F610-2F25F19C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9A1E-BD7D-AD95-2340-CCA8EFAB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711A-BE11-DF61-A4DC-661881D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F3C5-DE54-EF8F-AF11-AA96E50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6AA6-C728-5284-3420-FE513745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3103-8F8A-62EF-8314-D4C942C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843E-D039-6063-CF50-961B7EE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6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E1D7-3E7B-2175-386C-7EE136D0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FAF5-1FA7-0203-9390-4DC48E8F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15D7-0083-C960-07F2-BB7222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04243-AE92-8AD6-C034-E1584918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3C256-242A-90D9-A4C9-01280A8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A164-36A3-596F-FC86-DC4AB3E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08F4E-CB91-D9FE-8188-5A34CF18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7B76-D969-3CF9-8EE7-69C3D341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4392-CF6C-3986-3E3C-3C50B3E9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BF45-14DB-B0E3-4EBD-9891B178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B6626-8724-421C-100E-772FF69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79F-3A22-704C-2A03-2D7498E8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65604-C334-FCF2-D8E6-8282CF65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96ECD-782A-153C-A7EE-93908D70C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95E93-6CED-0673-3F2A-672B41C43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6BCB2-A8D1-5584-9596-530B09F44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D7622-0487-A85C-C95C-4A4867DE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1BA15-DEFB-6343-5C39-31D4C6BD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2555D-9210-7B64-9CE1-B3E6DF6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0B9C-9519-F86A-7545-465C4D4F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C16E-2CFB-1A29-FA43-FBF39E67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C8E7B-E00F-51B4-6139-D19EDC26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D7657-5F10-7874-54CC-D551B2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8DFC-1CA0-0C87-F8A6-CC0E2B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D7D63-62E6-8086-E92D-B9C9039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055-F8C9-CB52-4C6C-1AE389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3BDE-AB1C-1977-69D5-51AED953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0B29-832B-23E6-6937-C2C2545D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ABD6-A0D7-D1D6-B1B2-63EFA146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8DCF1-2F4A-838B-75C0-FBD1A9D7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736F4-D87F-10EB-7E4A-85388A3A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0ADC7-11E5-45B7-1623-FA736E4A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8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C9C7-27CB-6941-CDB9-69990D14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94826-E00B-D0F7-25F7-66B6C24FE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7964C-0032-BD89-6255-FE82AD8A9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68E66-BCB3-8CAF-49ED-55FB0A38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4EC7E-8C04-76C1-21D8-71D40845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85D6-E0B5-759E-B48A-FAB0123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F3431-0F49-91E3-0A05-249B3DD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C118-117B-07A1-8422-168EACF4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AC58-BFBB-CCD7-4043-B546C724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164F-C430-036B-D357-87A903318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46370-434D-A7D7-EA73-3D2A0D8B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.svg"/><Relationship Id="rId11" Type="http://schemas.openxmlformats.org/officeDocument/2006/relationships/image" Target="../media/image19.sv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D6AA1-82DA-3937-25BD-04EC69EFF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0715" b="-2"/>
          <a:stretch/>
        </p:blipFill>
        <p:spPr>
          <a:xfrm>
            <a:off x="5158339" y="295276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8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57AA4F66-1F46-DC2B-CE1C-19AA2B456518}"/>
              </a:ext>
            </a:extLst>
          </p:cNvPr>
          <p:cNvSpPr/>
          <p:nvPr/>
        </p:nvSpPr>
        <p:spPr>
          <a:xfrm>
            <a:off x="678373" y="0"/>
            <a:ext cx="10808777" cy="1737004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2220-3028-3E24-A531-5976F2DC5520}"/>
              </a:ext>
            </a:extLst>
          </p:cNvPr>
          <p:cNvSpPr txBox="1"/>
          <p:nvPr/>
        </p:nvSpPr>
        <p:spPr>
          <a:xfrm>
            <a:off x="1257300" y="257175"/>
            <a:ext cx="977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những nét chính về đời sống kinh tế của cư dân Văn Lang, Âu Lạc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117E5-E753-D2DD-8574-F00F51F28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43" y="2265066"/>
            <a:ext cx="11080464" cy="2764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4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430530" y="431165"/>
            <a:ext cx="11639550" cy="5299075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E8BAA4-6D6D-5213-F8E1-B8CE538F8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09" y="1548247"/>
            <a:ext cx="10217782" cy="315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0" name="Picture 2" descr="Truyện cổ tích: Sự tích bánh chưng, bánh dày">
            <a:extLst>
              <a:ext uri="{FF2B5EF4-FFF2-40B4-BE49-F238E27FC236}">
                <a16:creationId xmlns:a16="http://schemas.microsoft.com/office/drawing/2014/main" id="{1F078A85-C311-CFAD-F9F7-E5888402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60" y="438149"/>
            <a:ext cx="8506460" cy="48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1624858" y="5443221"/>
            <a:ext cx="9811492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344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chưng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giầy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38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4337578" y="5494021"/>
            <a:ext cx="4674342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3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Gióng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74" name="Picture 2" descr="Truyện cổ tích: Thánh Gióng (Truyền thuyết Phù Đổng Thiên Vương)">
            <a:extLst>
              <a:ext uri="{FF2B5EF4-FFF2-40B4-BE49-F238E27FC236}">
                <a16:creationId xmlns:a16="http://schemas.microsoft.com/office/drawing/2014/main" id="{A18DD906-DCF3-4958-1CB2-24DC11A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20" y="431483"/>
            <a:ext cx="7249980" cy="48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3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3505200" y="5392421"/>
            <a:ext cx="5791200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3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098" name="Picture 2" descr="Truyện cổ tích: Sự tích trầu cau">
            <a:extLst>
              <a:ext uri="{FF2B5EF4-FFF2-40B4-BE49-F238E27FC236}">
                <a16:creationId xmlns:a16="http://schemas.microsoft.com/office/drawing/2014/main" id="{CAFCB9DB-A96E-66BB-7E51-BD7674CE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40" y="569278"/>
            <a:ext cx="7094220" cy="45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2194560" y="5433061"/>
            <a:ext cx="7051040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3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Tinh,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Thuỷ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Tinh</a:t>
              </a:r>
            </a:p>
          </p:txBody>
        </p:sp>
      </p:grpSp>
      <p:pic>
        <p:nvPicPr>
          <p:cNvPr id="5122" name="Picture 2" descr="Truyện cổ tích: Sơn Tinh - Thủy Tinh và bài học ý nghĩa cho trẻ">
            <a:extLst>
              <a:ext uri="{FF2B5EF4-FFF2-40B4-BE49-F238E27FC236}">
                <a16:creationId xmlns:a16="http://schemas.microsoft.com/office/drawing/2014/main" id="{00033D26-5FEA-BEEB-8669-25BCD299A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60" y="456248"/>
            <a:ext cx="7327900" cy="46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95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8CD66-D5B7-B53D-7B36-4D9E7467D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49" y="316573"/>
            <a:ext cx="1579001" cy="871804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6A0C65E0-6B07-5449-B979-2EA2A1E41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947737"/>
            <a:ext cx="9753600" cy="3038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4A6C601-B576-4C4D-1235-27B16E0D4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8" y="865390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6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685800" y="521208"/>
            <a:ext cx="10820400" cy="5535137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274BA2B2-B3DF-19F5-1D22-FD7008FB1EFD}"/>
              </a:ext>
            </a:extLst>
          </p:cNvPr>
          <p:cNvSpPr/>
          <p:nvPr/>
        </p:nvSpPr>
        <p:spPr>
          <a:xfrm rot="1068124">
            <a:off x="9931689" y="3911036"/>
            <a:ext cx="1769649" cy="177447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5"/>
                </a:lnTo>
                <a:lnTo>
                  <a:pt x="0" y="2661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26415D45-DD5E-5F7D-45AE-A0C65D7318C4}"/>
              </a:ext>
            </a:extLst>
          </p:cNvPr>
          <p:cNvSpPr/>
          <p:nvPr/>
        </p:nvSpPr>
        <p:spPr>
          <a:xfrm rot="-425332">
            <a:off x="107537" y="3825196"/>
            <a:ext cx="1595273" cy="1841585"/>
          </a:xfrm>
          <a:custGeom>
            <a:avLst/>
            <a:gdLst/>
            <a:ahLst/>
            <a:cxnLst/>
            <a:rect l="l" t="t" r="r" b="b"/>
            <a:pathLst>
              <a:path w="2392910" h="2762378">
                <a:moveTo>
                  <a:pt x="0" y="0"/>
                </a:moveTo>
                <a:lnTo>
                  <a:pt x="2392910" y="0"/>
                </a:lnTo>
                <a:lnTo>
                  <a:pt x="2392910" y="2762378"/>
                </a:lnTo>
                <a:lnTo>
                  <a:pt x="0" y="2762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3723899-DA08-C5AF-E0E0-B67D149F8728}"/>
              </a:ext>
            </a:extLst>
          </p:cNvPr>
          <p:cNvSpPr/>
          <p:nvPr/>
        </p:nvSpPr>
        <p:spPr>
          <a:xfrm>
            <a:off x="558800" y="12700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51D66-6A2F-1DCB-4E5D-9B469539C0CE}"/>
              </a:ext>
            </a:extLst>
          </p:cNvPr>
          <p:cNvSpPr txBox="1"/>
          <p:nvPr/>
        </p:nvSpPr>
        <p:spPr>
          <a:xfrm>
            <a:off x="2235716" y="2325577"/>
            <a:ext cx="7854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2. Tìm hiểu về đời sống kinh tế của cư dân Văn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Lang, Âu Lạc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4362BE7E-8836-87BE-3AE4-45706021BBCA}"/>
              </a:ext>
            </a:extLst>
          </p:cNvPr>
          <p:cNvSpPr/>
          <p:nvPr/>
        </p:nvSpPr>
        <p:spPr>
          <a:xfrm>
            <a:off x="9769475" y="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E8BB55-3B6C-445B-88B7-CF82C6EF468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5. nhanuocVanLang-nhanuocAuLa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1EE394-A36E-4788-B1C2-47047F0B1158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6C5D14-FC26-4D45-9DE5-578AD4DB0EF3}: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5CFFEC-4E0B-4B9D-9D55-7A9C1A08FCE1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74F0BA-7F87-4147-8FE3-0DD6EFD0E711}: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D30633-B3DB-41F2-89B0-9342A121AF0B}: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EC6C8-4B5B-44AA-B4FE-CF3647CB8CC7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A0D1F8-1502-44E6-BC85-C612FC0840B1}:3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155F3A-164D-4A02-B33C-DCEF543A65CE}:3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87F79E-A695-48BF-80C3-8F38E6D6992C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C52206-BE1D-49C8-A808-4321E0A24EBF}: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137</Words>
  <Application>Microsoft Office PowerPoint</Application>
  <PresentationFormat>Widescreen</PresentationFormat>
  <Paragraphs>18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5. nhanuocVanLang-nhanuocAuLac</dc:title>
  <dc:creator>Thao Tran</dc:creator>
  <cp:lastModifiedBy>Anh Nguyen</cp:lastModifiedBy>
  <cp:revision>66</cp:revision>
  <dcterms:created xsi:type="dcterms:W3CDTF">2024-08-02T11:27:06Z</dcterms:created>
  <dcterms:modified xsi:type="dcterms:W3CDTF">2024-10-14T13:15:51Z</dcterms:modified>
</cp:coreProperties>
</file>