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60" r:id="rId3"/>
    <p:sldId id="262" r:id="rId4"/>
    <p:sldId id="257" r:id="rId5"/>
    <p:sldId id="280" r:id="rId6"/>
    <p:sldId id="267" r:id="rId7"/>
    <p:sldId id="269" r:id="rId8"/>
    <p:sldId id="284" r:id="rId9"/>
    <p:sldId id="266" r:id="rId10"/>
    <p:sldId id="27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0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C5B44-3257-4D0B-8B24-7935B2F0BAE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F8B2-A980-4E4E-9158-4958DDD98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7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F8B2-A980-4E4E-9158-4958DDD98D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80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F8B2-A980-4E4E-9158-4958DDD98D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2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792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F8B2-A980-4E4E-9158-4958DDD98D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F8B2-A980-4E4E-9158-4958DDD98D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3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F8B2-A980-4E4E-9158-4958DDD98D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2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74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con </a:t>
            </a:r>
            <a:r>
              <a:rPr lang="en-GB" baseline="0" dirty="0" err="1"/>
              <a:t>ong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kết</a:t>
            </a:r>
            <a:r>
              <a:rPr lang="en-GB" baseline="0" dirty="0"/>
              <a:t> </a:t>
            </a:r>
            <a:r>
              <a:rPr lang="en-GB" baseline="0" dirty="0" err="1"/>
              <a:t>quả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4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88F8B2-A980-4E4E-9158-4958DDD98D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3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8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3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1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892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36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18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80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8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8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2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198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1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3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6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7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0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45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1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2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87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72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8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7034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04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79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99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5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EE01DE-8780-4724-9C1D-249EA54201D3}" type="datetimeFigureOut">
              <a:rPr lang="en-GB" smtClean="0"/>
              <a:t>14/10/2024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CA8C2F-7D96-4CE8-A602-27B093853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4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4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79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5156" y="1162758"/>
            <a:ext cx="4865030" cy="38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30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76276" y="889873"/>
            <a:ext cx="3853075" cy="4776124"/>
            <a:chOff x="925122" y="1816100"/>
            <a:chExt cx="3115564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925122" y="1816100"/>
              <a:ext cx="2959809" cy="3784600"/>
            </a:xfrm>
            <a:custGeom>
              <a:avLst/>
              <a:gdLst>
                <a:gd name="connsiteX0" fmla="*/ 0 w 2959809"/>
                <a:gd name="connsiteY0" fmla="*/ 290062 h 3784600"/>
                <a:gd name="connsiteX1" fmla="*/ 293317 w 2959809"/>
                <a:gd name="connsiteY1" fmla="*/ 0 h 3784600"/>
                <a:gd name="connsiteX2" fmla="*/ 2666491 w 2959809"/>
                <a:gd name="connsiteY2" fmla="*/ 0 h 3784600"/>
                <a:gd name="connsiteX3" fmla="*/ 2959809 w 2959809"/>
                <a:gd name="connsiteY3" fmla="*/ 290062 h 3784600"/>
                <a:gd name="connsiteX4" fmla="*/ 2959809 w 2959809"/>
                <a:gd name="connsiteY4" fmla="*/ 3494537 h 3784600"/>
                <a:gd name="connsiteX5" fmla="*/ 2666491 w 2959809"/>
                <a:gd name="connsiteY5" fmla="*/ 3784600 h 3784600"/>
                <a:gd name="connsiteX6" fmla="*/ 293317 w 2959809"/>
                <a:gd name="connsiteY6" fmla="*/ 3784600 h 3784600"/>
                <a:gd name="connsiteX7" fmla="*/ 0 w 2959809"/>
                <a:gd name="connsiteY7" fmla="*/ 3494537 h 3784600"/>
                <a:gd name="connsiteX8" fmla="*/ 0 w 2959809"/>
                <a:gd name="connsiteY8" fmla="*/ 290062 h 3784600"/>
                <a:gd name="connsiteX0" fmla="*/ 0 w 2959809"/>
                <a:gd name="connsiteY0" fmla="*/ 290062 h 3784600"/>
                <a:gd name="connsiteX1" fmla="*/ 293317 w 2959809"/>
                <a:gd name="connsiteY1" fmla="*/ 0 h 3784600"/>
                <a:gd name="connsiteX2" fmla="*/ 2666491 w 2959809"/>
                <a:gd name="connsiteY2" fmla="*/ 0 h 3784600"/>
                <a:gd name="connsiteX3" fmla="*/ 2959809 w 2959809"/>
                <a:gd name="connsiteY3" fmla="*/ 290062 h 3784600"/>
                <a:gd name="connsiteX4" fmla="*/ 2959809 w 2959809"/>
                <a:gd name="connsiteY4" fmla="*/ 3494537 h 3784600"/>
                <a:gd name="connsiteX5" fmla="*/ 2666491 w 2959809"/>
                <a:gd name="connsiteY5" fmla="*/ 3784600 h 3784600"/>
                <a:gd name="connsiteX6" fmla="*/ 293317 w 2959809"/>
                <a:gd name="connsiteY6" fmla="*/ 3784600 h 3784600"/>
                <a:gd name="connsiteX7" fmla="*/ 0 w 2959809"/>
                <a:gd name="connsiteY7" fmla="*/ 3494537 h 3784600"/>
                <a:gd name="connsiteX8" fmla="*/ 0 w 2959809"/>
                <a:gd name="connsiteY8" fmla="*/ 290062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9809" h="3784600" fill="none" extrusionOk="0">
                  <a:moveTo>
                    <a:pt x="0" y="290062"/>
                  </a:moveTo>
                  <a:cubicBezTo>
                    <a:pt x="11290" y="171340"/>
                    <a:pt x="134480" y="8604"/>
                    <a:pt x="293317" y="0"/>
                  </a:cubicBezTo>
                  <a:cubicBezTo>
                    <a:pt x="720206" y="74113"/>
                    <a:pt x="2061603" y="-83367"/>
                    <a:pt x="2666491" y="0"/>
                  </a:cubicBezTo>
                  <a:cubicBezTo>
                    <a:pt x="2848810" y="37111"/>
                    <a:pt x="2937770" y="147862"/>
                    <a:pt x="2959809" y="290062"/>
                  </a:cubicBezTo>
                  <a:cubicBezTo>
                    <a:pt x="3051509" y="1373438"/>
                    <a:pt x="3006913" y="2975959"/>
                    <a:pt x="2959809" y="3494537"/>
                  </a:cubicBezTo>
                  <a:cubicBezTo>
                    <a:pt x="2988184" y="3648100"/>
                    <a:pt x="2800893" y="3768508"/>
                    <a:pt x="2666491" y="3784600"/>
                  </a:cubicBezTo>
                  <a:cubicBezTo>
                    <a:pt x="2233892" y="3885800"/>
                    <a:pt x="598945" y="3758609"/>
                    <a:pt x="293317" y="3784600"/>
                  </a:cubicBezTo>
                  <a:cubicBezTo>
                    <a:pt x="107791" y="3816873"/>
                    <a:pt x="-6873" y="3660372"/>
                    <a:pt x="0" y="3494537"/>
                  </a:cubicBezTo>
                  <a:cubicBezTo>
                    <a:pt x="-115217" y="2345839"/>
                    <a:pt x="77320" y="1581583"/>
                    <a:pt x="0" y="290062"/>
                  </a:cubicBezTo>
                  <a:close/>
                </a:path>
                <a:path w="2959809" h="3784600" stroke="0" extrusionOk="0">
                  <a:moveTo>
                    <a:pt x="0" y="290062"/>
                  </a:moveTo>
                  <a:cubicBezTo>
                    <a:pt x="-20927" y="115501"/>
                    <a:pt x="172550" y="-20620"/>
                    <a:pt x="293317" y="0"/>
                  </a:cubicBezTo>
                  <a:cubicBezTo>
                    <a:pt x="1421486" y="92688"/>
                    <a:pt x="2288368" y="121868"/>
                    <a:pt x="2666491" y="0"/>
                  </a:cubicBezTo>
                  <a:cubicBezTo>
                    <a:pt x="2835707" y="-51430"/>
                    <a:pt x="2949697" y="115318"/>
                    <a:pt x="2959809" y="290062"/>
                  </a:cubicBezTo>
                  <a:cubicBezTo>
                    <a:pt x="2910772" y="933809"/>
                    <a:pt x="2941318" y="3001593"/>
                    <a:pt x="2959809" y="3494537"/>
                  </a:cubicBezTo>
                  <a:cubicBezTo>
                    <a:pt x="2926918" y="3676080"/>
                    <a:pt x="2858737" y="3792523"/>
                    <a:pt x="2666491" y="3784600"/>
                  </a:cubicBezTo>
                  <a:cubicBezTo>
                    <a:pt x="2254744" y="3736947"/>
                    <a:pt x="655064" y="3891076"/>
                    <a:pt x="293317" y="3784600"/>
                  </a:cubicBezTo>
                  <a:cubicBezTo>
                    <a:pt x="137895" y="3782576"/>
                    <a:pt x="-2191" y="3645433"/>
                    <a:pt x="0" y="3494537"/>
                  </a:cubicBezTo>
                  <a:cubicBezTo>
                    <a:pt x="105393" y="2578320"/>
                    <a:pt x="136274" y="1367467"/>
                    <a:pt x="0" y="290062"/>
                  </a:cubicBezTo>
                  <a:close/>
                </a:path>
                <a:path w="2959809" h="3784600" fill="none" stroke="0" extrusionOk="0">
                  <a:moveTo>
                    <a:pt x="0" y="290062"/>
                  </a:moveTo>
                  <a:cubicBezTo>
                    <a:pt x="-704" y="130845"/>
                    <a:pt x="152762" y="-16279"/>
                    <a:pt x="293317" y="0"/>
                  </a:cubicBezTo>
                  <a:cubicBezTo>
                    <a:pt x="635820" y="-113902"/>
                    <a:pt x="2159424" y="-43393"/>
                    <a:pt x="2666491" y="0"/>
                  </a:cubicBezTo>
                  <a:cubicBezTo>
                    <a:pt x="2836022" y="3369"/>
                    <a:pt x="2945208" y="158032"/>
                    <a:pt x="2959809" y="290062"/>
                  </a:cubicBezTo>
                  <a:cubicBezTo>
                    <a:pt x="3053444" y="1419490"/>
                    <a:pt x="2983363" y="3004370"/>
                    <a:pt x="2959809" y="3494537"/>
                  </a:cubicBezTo>
                  <a:cubicBezTo>
                    <a:pt x="2965181" y="3655559"/>
                    <a:pt x="2818522" y="3773233"/>
                    <a:pt x="2666491" y="3784600"/>
                  </a:cubicBezTo>
                  <a:cubicBezTo>
                    <a:pt x="2226438" y="3844591"/>
                    <a:pt x="618139" y="3773633"/>
                    <a:pt x="293317" y="3784600"/>
                  </a:cubicBezTo>
                  <a:cubicBezTo>
                    <a:pt x="119782" y="3797487"/>
                    <a:pt x="18566" y="3659692"/>
                    <a:pt x="0" y="3494537"/>
                  </a:cubicBezTo>
                  <a:cubicBezTo>
                    <a:pt x="-91164" y="2307457"/>
                    <a:pt x="-25999" y="1646523"/>
                    <a:pt x="0" y="29006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660450"/>
                        <a:gd name="connsiteY0" fmla="*/ 362751 h 4733010"/>
                        <a:gd name="connsiteX1" fmla="*/ 362751 w 3660450"/>
                        <a:gd name="connsiteY1" fmla="*/ 0 h 4733010"/>
                        <a:gd name="connsiteX2" fmla="*/ 3297699 w 3660450"/>
                        <a:gd name="connsiteY2" fmla="*/ 0 h 4733010"/>
                        <a:gd name="connsiteX3" fmla="*/ 3660450 w 3660450"/>
                        <a:gd name="connsiteY3" fmla="*/ 362751 h 4733010"/>
                        <a:gd name="connsiteX4" fmla="*/ 3660450 w 3660450"/>
                        <a:gd name="connsiteY4" fmla="*/ 4370259 h 4733010"/>
                        <a:gd name="connsiteX5" fmla="*/ 3297699 w 3660450"/>
                        <a:gd name="connsiteY5" fmla="*/ 4733010 h 4733010"/>
                        <a:gd name="connsiteX6" fmla="*/ 362751 w 3660450"/>
                        <a:gd name="connsiteY6" fmla="*/ 4733010 h 4733010"/>
                        <a:gd name="connsiteX7" fmla="*/ 0 w 3660450"/>
                        <a:gd name="connsiteY7" fmla="*/ 4370259 h 4733010"/>
                        <a:gd name="connsiteX8" fmla="*/ 0 w 3660450"/>
                        <a:gd name="connsiteY8" fmla="*/ 362751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660450" h="4733010" fill="none" extrusionOk="0">
                          <a:moveTo>
                            <a:pt x="0" y="362751"/>
                          </a:moveTo>
                          <a:cubicBezTo>
                            <a:pt x="4909" y="180514"/>
                            <a:pt x="164727" y="6357"/>
                            <a:pt x="362751" y="0"/>
                          </a:cubicBezTo>
                          <a:cubicBezTo>
                            <a:pt x="841669" y="-36474"/>
                            <a:pt x="2538042" y="-131175"/>
                            <a:pt x="3297699" y="0"/>
                          </a:cubicBezTo>
                          <a:cubicBezTo>
                            <a:pt x="3514360" y="30014"/>
                            <a:pt x="3648186" y="172475"/>
                            <a:pt x="3660450" y="362751"/>
                          </a:cubicBezTo>
                          <a:cubicBezTo>
                            <a:pt x="3758586" y="1697783"/>
                            <a:pt x="3645470" y="3717004"/>
                            <a:pt x="3660450" y="4370259"/>
                          </a:cubicBezTo>
                          <a:cubicBezTo>
                            <a:pt x="3683793" y="4565103"/>
                            <a:pt x="3481013" y="4723024"/>
                            <a:pt x="3297699" y="4733010"/>
                          </a:cubicBezTo>
                          <a:cubicBezTo>
                            <a:pt x="2777370" y="4851936"/>
                            <a:pt x="778379" y="4697115"/>
                            <a:pt x="362751" y="4733010"/>
                          </a:cubicBezTo>
                          <a:cubicBezTo>
                            <a:pt x="141843" y="4761439"/>
                            <a:pt x="-4112" y="4573992"/>
                            <a:pt x="0" y="4370259"/>
                          </a:cubicBezTo>
                          <a:cubicBezTo>
                            <a:pt x="-96102" y="2943052"/>
                            <a:pt x="48379" y="1938337"/>
                            <a:pt x="0" y="362751"/>
                          </a:cubicBezTo>
                          <a:close/>
                        </a:path>
                        <a:path w="3660450" h="4733010" stroke="0" extrusionOk="0">
                          <a:moveTo>
                            <a:pt x="0" y="362751"/>
                          </a:moveTo>
                          <a:cubicBezTo>
                            <a:pt x="-2632" y="154807"/>
                            <a:pt x="181180" y="-20495"/>
                            <a:pt x="362751" y="0"/>
                          </a:cubicBezTo>
                          <a:cubicBezTo>
                            <a:pt x="1747960" y="138061"/>
                            <a:pt x="2766214" y="95278"/>
                            <a:pt x="3297699" y="0"/>
                          </a:cubicBezTo>
                          <a:cubicBezTo>
                            <a:pt x="3489148" y="-32422"/>
                            <a:pt x="3658681" y="170008"/>
                            <a:pt x="3660450" y="362751"/>
                          </a:cubicBezTo>
                          <a:cubicBezTo>
                            <a:pt x="3586649" y="1115819"/>
                            <a:pt x="3707463" y="3664809"/>
                            <a:pt x="3660450" y="4370259"/>
                          </a:cubicBezTo>
                          <a:cubicBezTo>
                            <a:pt x="3628890" y="4582805"/>
                            <a:pt x="3508882" y="4723373"/>
                            <a:pt x="3297699" y="4733010"/>
                          </a:cubicBezTo>
                          <a:cubicBezTo>
                            <a:pt x="2764561" y="4701850"/>
                            <a:pt x="806947" y="4839871"/>
                            <a:pt x="362751" y="4733010"/>
                          </a:cubicBezTo>
                          <a:cubicBezTo>
                            <a:pt x="179228" y="4700474"/>
                            <a:pt x="3341" y="4570944"/>
                            <a:pt x="0" y="4370259"/>
                          </a:cubicBezTo>
                          <a:cubicBezTo>
                            <a:pt x="-80007" y="3213872"/>
                            <a:pt x="67080" y="1584786"/>
                            <a:pt x="0" y="36275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US" alt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km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..?..  </a:t>
              </a:r>
              <a:r>
                <a:rPr lang="en-US" alt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36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30 000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3 000 000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 dirty="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300 000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746" y="2228138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909" y="513919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" name="图片 3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>
          <a:xfrm>
            <a:off x="2018517" y="1028529"/>
            <a:ext cx="1126989" cy="9501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95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81025" y="889873"/>
            <a:ext cx="3948325" cy="4776124"/>
            <a:chOff x="848103" y="1816100"/>
            <a:chExt cx="3192583" cy="3819075"/>
          </a:xfrm>
        </p:grpSpPr>
        <p:sp>
          <p:nvSpPr>
            <p:cNvPr id="61" name="矩形: 圆角 19">
              <a:extLst>
                <a:ext uri="{FF2B5EF4-FFF2-40B4-BE49-F238E27FC236}">
                  <a16:creationId xmlns:a16="http://schemas.microsoft.com/office/drawing/2014/main" id="{508F0F7B-540E-4BDD-841E-9EBB0DAA2840}"/>
                </a:ext>
              </a:extLst>
            </p:cNvPr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prstGeom prst="roundRect">
                      <a:avLst>
                        <a:gd name="adj" fmla="val 9910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848103" y="1816100"/>
              <a:ext cx="3036827" cy="3784600"/>
            </a:xfrm>
            <a:custGeom>
              <a:avLst/>
              <a:gdLst>
                <a:gd name="connsiteX0" fmla="*/ 0 w 3036827"/>
                <a:gd name="connsiteY0" fmla="*/ 297609 h 3784600"/>
                <a:gd name="connsiteX1" fmla="*/ 300949 w 3036827"/>
                <a:gd name="connsiteY1" fmla="*/ 0 h 3784600"/>
                <a:gd name="connsiteX2" fmla="*/ 2735877 w 3036827"/>
                <a:gd name="connsiteY2" fmla="*/ 0 h 3784600"/>
                <a:gd name="connsiteX3" fmla="*/ 3036827 w 3036827"/>
                <a:gd name="connsiteY3" fmla="*/ 297609 h 3784600"/>
                <a:gd name="connsiteX4" fmla="*/ 3036827 w 3036827"/>
                <a:gd name="connsiteY4" fmla="*/ 3486990 h 3784600"/>
                <a:gd name="connsiteX5" fmla="*/ 2735877 w 3036827"/>
                <a:gd name="connsiteY5" fmla="*/ 3784600 h 3784600"/>
                <a:gd name="connsiteX6" fmla="*/ 300949 w 3036827"/>
                <a:gd name="connsiteY6" fmla="*/ 3784600 h 3784600"/>
                <a:gd name="connsiteX7" fmla="*/ 0 w 3036827"/>
                <a:gd name="connsiteY7" fmla="*/ 3486990 h 3784600"/>
                <a:gd name="connsiteX8" fmla="*/ 0 w 3036827"/>
                <a:gd name="connsiteY8" fmla="*/ 297609 h 3784600"/>
                <a:gd name="connsiteX0" fmla="*/ 0 w 3036827"/>
                <a:gd name="connsiteY0" fmla="*/ 297609 h 3784600"/>
                <a:gd name="connsiteX1" fmla="*/ 300949 w 3036827"/>
                <a:gd name="connsiteY1" fmla="*/ 0 h 3784600"/>
                <a:gd name="connsiteX2" fmla="*/ 2735877 w 3036827"/>
                <a:gd name="connsiteY2" fmla="*/ 0 h 3784600"/>
                <a:gd name="connsiteX3" fmla="*/ 3036827 w 3036827"/>
                <a:gd name="connsiteY3" fmla="*/ 297609 h 3784600"/>
                <a:gd name="connsiteX4" fmla="*/ 3036827 w 3036827"/>
                <a:gd name="connsiteY4" fmla="*/ 3486990 h 3784600"/>
                <a:gd name="connsiteX5" fmla="*/ 2735877 w 3036827"/>
                <a:gd name="connsiteY5" fmla="*/ 3784600 h 3784600"/>
                <a:gd name="connsiteX6" fmla="*/ 300949 w 3036827"/>
                <a:gd name="connsiteY6" fmla="*/ 3784600 h 3784600"/>
                <a:gd name="connsiteX7" fmla="*/ 0 w 3036827"/>
                <a:gd name="connsiteY7" fmla="*/ 3486990 h 3784600"/>
                <a:gd name="connsiteX8" fmla="*/ 0 w 3036827"/>
                <a:gd name="connsiteY8" fmla="*/ 29760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827" h="3784600" fill="none" extrusionOk="0">
                  <a:moveTo>
                    <a:pt x="0" y="297609"/>
                  </a:moveTo>
                  <a:cubicBezTo>
                    <a:pt x="3667" y="146709"/>
                    <a:pt x="141311" y="17882"/>
                    <a:pt x="300949" y="0"/>
                  </a:cubicBezTo>
                  <a:cubicBezTo>
                    <a:pt x="1190991" y="-6590"/>
                    <a:pt x="1575298" y="-95786"/>
                    <a:pt x="2735877" y="0"/>
                  </a:cubicBezTo>
                  <a:cubicBezTo>
                    <a:pt x="2915211" y="23905"/>
                    <a:pt x="3008399" y="156411"/>
                    <a:pt x="3036827" y="297609"/>
                  </a:cubicBezTo>
                  <a:cubicBezTo>
                    <a:pt x="3138853" y="928688"/>
                    <a:pt x="3052909" y="3078390"/>
                    <a:pt x="3036827" y="3486990"/>
                  </a:cubicBezTo>
                  <a:cubicBezTo>
                    <a:pt x="3062568" y="3645344"/>
                    <a:pt x="2876653" y="3769731"/>
                    <a:pt x="2735877" y="3784600"/>
                  </a:cubicBezTo>
                  <a:cubicBezTo>
                    <a:pt x="2202636" y="3920844"/>
                    <a:pt x="989882" y="3765347"/>
                    <a:pt x="300949" y="3784600"/>
                  </a:cubicBezTo>
                  <a:cubicBezTo>
                    <a:pt x="119154" y="3805959"/>
                    <a:pt x="-32109" y="3677652"/>
                    <a:pt x="0" y="3486990"/>
                  </a:cubicBezTo>
                  <a:cubicBezTo>
                    <a:pt x="-219320" y="2587237"/>
                    <a:pt x="94200" y="1875835"/>
                    <a:pt x="0" y="297609"/>
                  </a:cubicBezTo>
                  <a:close/>
                </a:path>
                <a:path w="3036827" h="3784600" stroke="0" extrusionOk="0">
                  <a:moveTo>
                    <a:pt x="0" y="297609"/>
                  </a:moveTo>
                  <a:cubicBezTo>
                    <a:pt x="-15852" y="108770"/>
                    <a:pt x="142006" y="-4482"/>
                    <a:pt x="300949" y="0"/>
                  </a:cubicBezTo>
                  <a:cubicBezTo>
                    <a:pt x="1053920" y="25327"/>
                    <a:pt x="1705952" y="111293"/>
                    <a:pt x="2735877" y="0"/>
                  </a:cubicBezTo>
                  <a:cubicBezTo>
                    <a:pt x="2906003" y="-22534"/>
                    <a:pt x="3027498" y="122260"/>
                    <a:pt x="3036827" y="297609"/>
                  </a:cubicBezTo>
                  <a:cubicBezTo>
                    <a:pt x="2989671" y="1701164"/>
                    <a:pt x="3014476" y="2439756"/>
                    <a:pt x="3036827" y="3486990"/>
                  </a:cubicBezTo>
                  <a:cubicBezTo>
                    <a:pt x="3025288" y="3666457"/>
                    <a:pt x="2943415" y="3780365"/>
                    <a:pt x="2735877" y="3784600"/>
                  </a:cubicBezTo>
                  <a:cubicBezTo>
                    <a:pt x="2158100" y="3732468"/>
                    <a:pt x="952853" y="3981174"/>
                    <a:pt x="300949" y="3784600"/>
                  </a:cubicBezTo>
                  <a:cubicBezTo>
                    <a:pt x="139246" y="3782462"/>
                    <a:pt x="16392" y="3645205"/>
                    <a:pt x="0" y="3486990"/>
                  </a:cubicBezTo>
                  <a:cubicBezTo>
                    <a:pt x="46212" y="2407990"/>
                    <a:pt x="95187" y="1632915"/>
                    <a:pt x="0" y="297609"/>
                  </a:cubicBezTo>
                  <a:close/>
                </a:path>
                <a:path w="3036827" h="3784600" fill="none" stroke="0" extrusionOk="0">
                  <a:moveTo>
                    <a:pt x="0" y="297609"/>
                  </a:moveTo>
                  <a:cubicBezTo>
                    <a:pt x="134" y="134711"/>
                    <a:pt x="151096" y="-106"/>
                    <a:pt x="300949" y="0"/>
                  </a:cubicBezTo>
                  <a:cubicBezTo>
                    <a:pt x="1167478" y="-57285"/>
                    <a:pt x="1620759" y="-76535"/>
                    <a:pt x="2735877" y="0"/>
                  </a:cubicBezTo>
                  <a:cubicBezTo>
                    <a:pt x="2907489" y="-1281"/>
                    <a:pt x="3014680" y="165030"/>
                    <a:pt x="3036827" y="297609"/>
                  </a:cubicBezTo>
                  <a:cubicBezTo>
                    <a:pt x="3123358" y="930687"/>
                    <a:pt x="3033444" y="3084470"/>
                    <a:pt x="3036827" y="3486990"/>
                  </a:cubicBezTo>
                  <a:cubicBezTo>
                    <a:pt x="3029916" y="3657066"/>
                    <a:pt x="2917977" y="3759753"/>
                    <a:pt x="2735877" y="3784600"/>
                  </a:cubicBezTo>
                  <a:cubicBezTo>
                    <a:pt x="2212056" y="3751494"/>
                    <a:pt x="1068419" y="3799309"/>
                    <a:pt x="300949" y="3784600"/>
                  </a:cubicBezTo>
                  <a:cubicBezTo>
                    <a:pt x="130208" y="3786532"/>
                    <a:pt x="-14466" y="3668509"/>
                    <a:pt x="0" y="3486990"/>
                  </a:cubicBezTo>
                  <a:cubicBezTo>
                    <a:pt x="-98316" y="2545233"/>
                    <a:pt x="21172" y="1856814"/>
                    <a:pt x="0" y="29760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  <a:extLst>
                <a:ext uri="{C807C97D-BFC1-408E-A445-0C87EB9F89A2}">
                  <ask:lineSketchStyleProps xmlns:ask="http://schemas.microsoft.com/office/drawing/2018/sketchyshapes" sd="3690286337">
                    <a:custGeom>
                      <a:avLst/>
                      <a:gdLst>
                        <a:gd name="connsiteX0" fmla="*/ 0 w 3755699"/>
                        <a:gd name="connsiteY0" fmla="*/ 372190 h 4733010"/>
                        <a:gd name="connsiteX1" fmla="*/ 372190 w 3755699"/>
                        <a:gd name="connsiteY1" fmla="*/ 0 h 4733010"/>
                        <a:gd name="connsiteX2" fmla="*/ 3383509 w 3755699"/>
                        <a:gd name="connsiteY2" fmla="*/ 0 h 4733010"/>
                        <a:gd name="connsiteX3" fmla="*/ 3755699 w 3755699"/>
                        <a:gd name="connsiteY3" fmla="*/ 372190 h 4733010"/>
                        <a:gd name="connsiteX4" fmla="*/ 3755699 w 3755699"/>
                        <a:gd name="connsiteY4" fmla="*/ 4360820 h 4733010"/>
                        <a:gd name="connsiteX5" fmla="*/ 3383509 w 3755699"/>
                        <a:gd name="connsiteY5" fmla="*/ 4733010 h 4733010"/>
                        <a:gd name="connsiteX6" fmla="*/ 372190 w 3755699"/>
                        <a:gd name="connsiteY6" fmla="*/ 4733010 h 4733010"/>
                        <a:gd name="connsiteX7" fmla="*/ 0 w 3755699"/>
                        <a:gd name="connsiteY7" fmla="*/ 4360820 h 4733010"/>
                        <a:gd name="connsiteX8" fmla="*/ 0 w 3755699"/>
                        <a:gd name="connsiteY8" fmla="*/ 372190 h 47330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755699" h="4733010" fill="none" extrusionOk="0">
                          <a:moveTo>
                            <a:pt x="0" y="372190"/>
                          </a:moveTo>
                          <a:cubicBezTo>
                            <a:pt x="1758" y="173117"/>
                            <a:pt x="172407" y="15829"/>
                            <a:pt x="372190" y="0"/>
                          </a:cubicBezTo>
                          <a:cubicBezTo>
                            <a:pt x="1462205" y="-36474"/>
                            <a:pt x="1943302" y="-131175"/>
                            <a:pt x="3383509" y="0"/>
                          </a:cubicBezTo>
                          <a:cubicBezTo>
                            <a:pt x="3603263" y="26115"/>
                            <a:pt x="3733212" y="185091"/>
                            <a:pt x="3755699" y="372190"/>
                          </a:cubicBezTo>
                          <a:cubicBezTo>
                            <a:pt x="3853835" y="1124994"/>
                            <a:pt x="3740719" y="3847578"/>
                            <a:pt x="3755699" y="4360820"/>
                          </a:cubicBezTo>
                          <a:cubicBezTo>
                            <a:pt x="3780133" y="4560620"/>
                            <a:pt x="3580039" y="4727717"/>
                            <a:pt x="3383509" y="4733010"/>
                          </a:cubicBezTo>
                          <a:cubicBezTo>
                            <a:pt x="2822944" y="4851936"/>
                            <a:pt x="1355392" y="4697115"/>
                            <a:pt x="372190" y="4733010"/>
                          </a:cubicBezTo>
                          <a:cubicBezTo>
                            <a:pt x="151744" y="4753595"/>
                            <a:pt x="-25104" y="4587080"/>
                            <a:pt x="0" y="4360820"/>
                          </a:cubicBezTo>
                          <a:cubicBezTo>
                            <a:pt x="-96102" y="3270898"/>
                            <a:pt x="48379" y="2288836"/>
                            <a:pt x="0" y="372190"/>
                          </a:cubicBezTo>
                          <a:close/>
                        </a:path>
                        <a:path w="3755699" h="4733010" stroke="0" extrusionOk="0">
                          <a:moveTo>
                            <a:pt x="0" y="372190"/>
                          </a:moveTo>
                          <a:cubicBezTo>
                            <a:pt x="-8955" y="140774"/>
                            <a:pt x="171088" y="-4861"/>
                            <a:pt x="372190" y="0"/>
                          </a:cubicBezTo>
                          <a:cubicBezTo>
                            <a:pt x="1255272" y="138061"/>
                            <a:pt x="2060712" y="95278"/>
                            <a:pt x="3383509" y="0"/>
                          </a:cubicBezTo>
                          <a:cubicBezTo>
                            <a:pt x="3585474" y="-13089"/>
                            <a:pt x="3753612" y="175599"/>
                            <a:pt x="3755699" y="372190"/>
                          </a:cubicBezTo>
                          <a:cubicBezTo>
                            <a:pt x="3681898" y="2066276"/>
                            <a:pt x="3802712" y="2956098"/>
                            <a:pt x="3755699" y="4360820"/>
                          </a:cubicBezTo>
                          <a:cubicBezTo>
                            <a:pt x="3752542" y="4567596"/>
                            <a:pt x="3615467" y="4709538"/>
                            <a:pt x="3383509" y="4733010"/>
                          </a:cubicBezTo>
                          <a:cubicBezTo>
                            <a:pt x="2640327" y="4701850"/>
                            <a:pt x="1161588" y="4839871"/>
                            <a:pt x="372190" y="4733010"/>
                          </a:cubicBezTo>
                          <a:cubicBezTo>
                            <a:pt x="177550" y="4711895"/>
                            <a:pt x="25479" y="4568989"/>
                            <a:pt x="0" y="4360820"/>
                          </a:cubicBezTo>
                          <a:cubicBezTo>
                            <a:pt x="-80007" y="3004534"/>
                            <a:pt x="67080" y="1979544"/>
                            <a:pt x="0" y="37219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6 430 000 </a:t>
              </a:r>
              <a:r>
                <a:rPr lang="en-US" alt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  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= ..?..  k</a:t>
              </a:r>
              <a:r>
                <a:rPr lang="en-US" alt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</a:t>
              </a:r>
              <a:r>
                <a:rPr lang="en-US" altLang="en-US" sz="2400" b="1" baseline="30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</a:p>
          </p:txBody>
        </p:sp>
      </p:grpSp>
      <p:grpSp>
        <p:nvGrpSpPr>
          <p:cNvPr id="103" name="Group c"/>
          <p:cNvGrpSpPr/>
          <p:nvPr/>
        </p:nvGrpSpPr>
        <p:grpSpPr>
          <a:xfrm>
            <a:off x="4689219" y="4328604"/>
            <a:ext cx="6612802" cy="1534349"/>
            <a:chOff x="4689219" y="4328604"/>
            <a:chExt cx="6612802" cy="1534349"/>
          </a:xfrm>
        </p:grpSpPr>
        <p:grpSp>
          <p:nvGrpSpPr>
            <p:cNvPr id="70" name="Group 69"/>
            <p:cNvGrpSpPr/>
            <p:nvPr/>
          </p:nvGrpSpPr>
          <p:grpSpPr>
            <a:xfrm>
              <a:off x="5536059" y="4328604"/>
              <a:ext cx="5765962" cy="1320720"/>
              <a:chOff x="1268095" y="3746863"/>
              <a:chExt cx="2421800" cy="536121"/>
            </a:xfrm>
          </p:grpSpPr>
          <p:sp>
            <p:nvSpPr>
              <p:cNvPr id="71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643</a:t>
                </a:r>
                <a:endParaRPr kumimoji="0" lang="zh-CN" altLang="en-US" sz="28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4689219" y="4394865"/>
              <a:ext cx="1561143" cy="1468088"/>
              <a:chOff x="3452031" y="1404273"/>
              <a:chExt cx="1016859" cy="609422"/>
            </a:xfrm>
          </p:grpSpPr>
          <p:sp>
            <p:nvSpPr>
              <p:cNvPr id="39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716602" y="1453022"/>
                <a:ext cx="63968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452031" y="1438017"/>
                <a:ext cx="885799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" name="Group b"/>
          <p:cNvGrpSpPr/>
          <p:nvPr/>
        </p:nvGrpSpPr>
        <p:grpSpPr>
          <a:xfrm>
            <a:off x="4948385" y="2557708"/>
            <a:ext cx="6286631" cy="1371034"/>
            <a:chOff x="4948385" y="2557708"/>
            <a:chExt cx="6286631" cy="1371034"/>
          </a:xfrm>
        </p:grpSpPr>
        <p:grpSp>
          <p:nvGrpSpPr>
            <p:cNvPr id="67" name="Group 66"/>
            <p:cNvGrpSpPr/>
            <p:nvPr/>
          </p:nvGrpSpPr>
          <p:grpSpPr>
            <a:xfrm>
              <a:off x="5469054" y="2608022"/>
              <a:ext cx="5765962" cy="1320720"/>
              <a:chOff x="1268095" y="3746863"/>
              <a:chExt cx="2421800" cy="536121"/>
            </a:xfrm>
          </p:grpSpPr>
          <p:sp>
            <p:nvSpPr>
              <p:cNvPr id="68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altLang="zh-CN" sz="7200" spc="100">
                    <a:solidFill>
                      <a:prstClr val="black"/>
                    </a:solidFill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64,3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21111617">
              <a:off x="4948385" y="2557708"/>
              <a:ext cx="967097" cy="1260217"/>
              <a:chOff x="2659950" y="1396779"/>
              <a:chExt cx="617985" cy="605419"/>
            </a:xfrm>
          </p:grpSpPr>
          <p:sp>
            <p:nvSpPr>
              <p:cNvPr id="6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659950" y="1396779"/>
                <a:ext cx="617985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763353" y="1494559"/>
                <a:ext cx="489364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roup a"/>
          <p:cNvGrpSpPr/>
          <p:nvPr/>
        </p:nvGrpSpPr>
        <p:grpSpPr>
          <a:xfrm>
            <a:off x="4987475" y="485138"/>
            <a:ext cx="6220132" cy="1501840"/>
            <a:chOff x="4987475" y="485138"/>
            <a:chExt cx="6220132" cy="1501840"/>
          </a:xfrm>
        </p:grpSpPr>
        <p:grpSp>
          <p:nvGrpSpPr>
            <p:cNvPr id="64" name="Group 63"/>
            <p:cNvGrpSpPr/>
            <p:nvPr/>
          </p:nvGrpSpPr>
          <p:grpSpPr>
            <a:xfrm>
              <a:off x="5441645" y="666258"/>
              <a:ext cx="5765962" cy="1320720"/>
              <a:chOff x="1268095" y="3746863"/>
              <a:chExt cx="2421800" cy="536121"/>
            </a:xfrm>
          </p:grpSpPr>
          <p:sp>
            <p:nvSpPr>
              <p:cNvPr id="65" name="文本框 17">
                <a:extLst>
                  <a:ext uri="{FF2B5EF4-FFF2-40B4-BE49-F238E27FC236}">
                    <a16:creationId xmlns:a16="http://schemas.microsoft.com/office/drawing/2014/main" id="{3038CB48-43C5-47BF-9917-F81B41DA23B1}"/>
                  </a:ext>
                </a:extLst>
              </p:cNvPr>
              <p:cNvSpPr txBox="1"/>
              <p:nvPr/>
            </p:nvSpPr>
            <p:spPr>
              <a:xfrm>
                <a:off x="1333410" y="3804829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rgbClr val="B54D06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18"/>
              <p:cNvSpPr txBox="1"/>
              <p:nvPr/>
            </p:nvSpPr>
            <p:spPr>
              <a:xfrm>
                <a:off x="1268095" y="3746863"/>
                <a:ext cx="2356485" cy="478155"/>
              </a:xfrm>
              <a:custGeom>
                <a:avLst/>
                <a:gdLst>
                  <a:gd name="connsiteX0" fmla="*/ 0 w 2356485"/>
                  <a:gd name="connsiteY0" fmla="*/ 0 h 478155"/>
                  <a:gd name="connsiteX1" fmla="*/ 2356485 w 2356485"/>
                  <a:gd name="connsiteY1" fmla="*/ 0 h 478155"/>
                  <a:gd name="connsiteX2" fmla="*/ 2356485 w 2356485"/>
                  <a:gd name="connsiteY2" fmla="*/ 478155 h 478155"/>
                  <a:gd name="connsiteX3" fmla="*/ 0 w 2356485"/>
                  <a:gd name="connsiteY3" fmla="*/ 478155 h 478155"/>
                  <a:gd name="connsiteX4" fmla="*/ 0 w 2356485"/>
                  <a:gd name="connsiteY4" fmla="*/ 0 h 478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485" h="478155" fill="none" extrusionOk="0">
                    <a:moveTo>
                      <a:pt x="0" y="0"/>
                    </a:moveTo>
                    <a:cubicBezTo>
                      <a:pt x="1033992" y="10773"/>
                      <a:pt x="1774310" y="-97671"/>
                      <a:pt x="2356485" y="0"/>
                    </a:cubicBezTo>
                    <a:cubicBezTo>
                      <a:pt x="2380685" y="148019"/>
                      <a:pt x="2341611" y="356312"/>
                      <a:pt x="2356485" y="478155"/>
                    </a:cubicBezTo>
                    <a:cubicBezTo>
                      <a:pt x="1521984" y="505449"/>
                      <a:pt x="843993" y="496060"/>
                      <a:pt x="0" y="478155"/>
                    </a:cubicBezTo>
                    <a:cubicBezTo>
                      <a:pt x="-17959" y="362352"/>
                      <a:pt x="27449" y="105842"/>
                      <a:pt x="0" y="0"/>
                    </a:cubicBezTo>
                    <a:close/>
                  </a:path>
                  <a:path w="2356485" h="478155" stroke="0" extrusionOk="0">
                    <a:moveTo>
                      <a:pt x="0" y="0"/>
                    </a:moveTo>
                    <a:cubicBezTo>
                      <a:pt x="993752" y="-39195"/>
                      <a:pt x="1624532" y="-59810"/>
                      <a:pt x="2356485" y="0"/>
                    </a:cubicBezTo>
                    <a:cubicBezTo>
                      <a:pt x="2368917" y="82176"/>
                      <a:pt x="2322692" y="352227"/>
                      <a:pt x="2356485" y="478155"/>
                    </a:cubicBezTo>
                    <a:cubicBezTo>
                      <a:pt x="1625676" y="553820"/>
                      <a:pt x="666553" y="627811"/>
                      <a:pt x="0" y="478155"/>
                    </a:cubicBezTo>
                    <a:cubicBezTo>
                      <a:pt x="-7300" y="319028"/>
                      <a:pt x="24222" y="56148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B54D06"/>
                </a:solidFill>
                <a:extLst>
                  <a:ext uri="{C807C97D-BFC1-408E-A445-0C87EB9F89A2}">
                    <ask:lineSketchStyleProps xmlns:ask="http://schemas.microsoft.com/office/drawing/2018/sketchyshapes" sd="228653754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solidFill>
                      <a:schemeClr val="tx1"/>
                    </a:solidFill>
                    <a:cs typeface="+mn-ea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altLang="zh-CN" sz="7200" b="0" i="0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6,43</a:t>
                </a:r>
                <a:endParaRPr kumimoji="0" lang="zh-CN" altLang="en-US" sz="7200" b="0" i="0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5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4987475" y="485138"/>
              <a:ext cx="1163264" cy="1453863"/>
              <a:chOff x="1702688" y="1359262"/>
              <a:chExt cx="519674" cy="648887"/>
            </a:xfrm>
          </p:grpSpPr>
          <p:sp>
            <p:nvSpPr>
              <p:cNvPr id="77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49123" y="1487306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868" y="286892"/>
            <a:ext cx="1885950" cy="1768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140" y="4115272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40" y="2255271"/>
            <a:ext cx="1583678" cy="1583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图片 3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/>
        </p:blipFill>
        <p:spPr>
          <a:xfrm>
            <a:off x="1958701" y="1029127"/>
            <a:ext cx="1109355" cy="9214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3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bao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577" y="991330"/>
            <a:ext cx="5236562" cy="52365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8879" y="470951"/>
            <a:ext cx="1051166" cy="1040759"/>
          </a:xfrm>
          <a:prstGeom prst="rect">
            <a:avLst/>
          </a:prstGeom>
        </p:spPr>
      </p:pic>
      <p:pic>
        <p:nvPicPr>
          <p:cNvPr id="4" name="Picture 3" descr="Colorful letters on a black background&#10;&#10;Description automatically generated">
            <a:extLst>
              <a:ext uri="{FF2B5EF4-FFF2-40B4-BE49-F238E27FC236}">
                <a16:creationId xmlns:a16="http://schemas.microsoft.com/office/drawing/2014/main" id="{A5D0DCEE-C773-DA98-E895-2D663EDF6D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5" y="2378310"/>
            <a:ext cx="7067550" cy="2498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06D860-32A4-A4FB-C5FD-34C52B9F66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4985" y="1092267"/>
            <a:ext cx="4249280" cy="13778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3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DD8D0049-31B3-4625-0169-78C0BD884F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098" y="589165"/>
            <a:ext cx="7456054" cy="5584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7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219573" y="174702"/>
            <a:ext cx="11694659" cy="6482686"/>
          </a:xfrm>
          <a:prstGeom prst="roundRect">
            <a:avLst>
              <a:gd name="adj" fmla="val 8667"/>
            </a:avLst>
          </a:prstGeom>
          <a:solidFill>
            <a:schemeClr val="bg1">
              <a:alpha val="52000"/>
            </a:schemeClr>
          </a:solidFill>
          <a:ln w="28575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ẩm nang vi vu Vườn quốc gia Tràm Chim cực tiết kiệm">
            <a:extLst>
              <a:ext uri="{FF2B5EF4-FFF2-40B4-BE49-F238E27FC236}">
                <a16:creationId xmlns:a16="http://schemas.microsoft.com/office/drawing/2014/main" id="{F01A42C2-0BD6-55E5-F4D1-09730097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01437"/>
            <a:ext cx="6376988" cy="4246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of a person holding a stick&#10;&#10;Description automatically generated">
            <a:extLst>
              <a:ext uri="{FF2B5EF4-FFF2-40B4-BE49-F238E27FC236}">
                <a16:creationId xmlns:a16="http://schemas.microsoft.com/office/drawing/2014/main" id="{5B6DB2C8-57A6-B1B8-E887-D5988A8818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2" y="2381250"/>
            <a:ext cx="2838501" cy="4286250"/>
          </a:xfrm>
          <a:prstGeom prst="rect">
            <a:avLst/>
          </a:prstGeom>
        </p:spPr>
      </p:pic>
      <p:pic>
        <p:nvPicPr>
          <p:cNvPr id="5" name="Picture 4" descr="A cartoon of a child with a backpack&#10;&#10;Description automatically generated">
            <a:extLst>
              <a:ext uri="{FF2B5EF4-FFF2-40B4-BE49-F238E27FC236}">
                <a16:creationId xmlns:a16="http://schemas.microsoft.com/office/drawing/2014/main" id="{2439DE7F-4E0A-128A-AD36-CE4242A08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12" y="2295651"/>
            <a:ext cx="2176463" cy="4338512"/>
          </a:xfrm>
          <a:prstGeom prst="rect">
            <a:avLst/>
          </a:prstGeom>
        </p:spPr>
      </p:pic>
      <p:pic>
        <p:nvPicPr>
          <p:cNvPr id="7" name="Picture 6" descr="Cartoon character with eyes and legs&#10;&#10;Description automatically generated">
            <a:extLst>
              <a:ext uri="{FF2B5EF4-FFF2-40B4-BE49-F238E27FC236}">
                <a16:creationId xmlns:a16="http://schemas.microsoft.com/office/drawing/2014/main" id="{84F0E04D-E0C6-49AF-2F7B-0D040E57D3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658" y="2962275"/>
            <a:ext cx="2328142" cy="3445650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9CB8AB9-5B61-9747-CFF1-35C2ED6A9246}"/>
              </a:ext>
            </a:extLst>
          </p:cNvPr>
          <p:cNvSpPr/>
          <p:nvPr/>
        </p:nvSpPr>
        <p:spPr>
          <a:xfrm>
            <a:off x="714375" y="533399"/>
            <a:ext cx="4114800" cy="1628775"/>
          </a:xfrm>
          <a:prstGeom prst="wedgeRoundRectCallout">
            <a:avLst>
              <a:gd name="adj1" fmla="val -18439"/>
              <a:gd name="adj2" fmla="val 6986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Vườn quốc gia Tràm Chim ở vùng Đồng Tháp Mười có tổng diện tích hơn 7 500 héc-ta.</a:t>
            </a:r>
          </a:p>
          <a:p>
            <a:pPr algn="ctr"/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(Nguồn: vqgtc.dongthap.gov.vn)</a:t>
            </a: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2C2E0BE8-B810-E7BC-60C0-FC349D65B71A}"/>
              </a:ext>
            </a:extLst>
          </p:cNvPr>
          <p:cNvSpPr/>
          <p:nvPr/>
        </p:nvSpPr>
        <p:spPr>
          <a:xfrm>
            <a:off x="8048625" y="1266824"/>
            <a:ext cx="2286000" cy="895351"/>
          </a:xfrm>
          <a:prstGeom prst="wedgeRoundRectCallout">
            <a:avLst>
              <a:gd name="adj1" fmla="val -18439"/>
              <a:gd name="adj2" fmla="val 6986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Héc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BB09E-F9E8-3755-F35E-863C44DECB5E}"/>
              </a:ext>
            </a:extLst>
          </p:cNvPr>
          <p:cNvSpPr txBox="1"/>
          <p:nvPr/>
        </p:nvSpPr>
        <p:spPr>
          <a:xfrm>
            <a:off x="8165382" y="655688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9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CEDAEDD-18DD-5187-B132-F7399091F486}"/>
              </a:ext>
            </a:extLst>
          </p:cNvPr>
          <p:cNvSpPr/>
          <p:nvPr/>
        </p:nvSpPr>
        <p:spPr>
          <a:xfrm>
            <a:off x="378512" y="257175"/>
            <a:ext cx="10907486" cy="5994413"/>
          </a:xfrm>
          <a:prstGeom prst="roundRect">
            <a:avLst/>
          </a:prstGeom>
          <a:solidFill>
            <a:schemeClr val="bg1"/>
          </a:solidFill>
          <a:ln w="508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3F32D-ADC4-67FD-8322-B1ADF5FDB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65" y="1057275"/>
            <a:ext cx="6721343" cy="4330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5145DA-D86B-0738-4DCC-081BAAA1C86A}"/>
              </a:ext>
            </a:extLst>
          </p:cNvPr>
          <p:cNvSpPr txBox="1"/>
          <p:nvPr/>
        </p:nvSpPr>
        <p:spPr>
          <a:xfrm>
            <a:off x="2821870" y="232871"/>
            <a:ext cx="1883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9BD36C-ADEB-4B99-58DA-BB4A2C7DB6BC}"/>
              </a:ext>
            </a:extLst>
          </p:cNvPr>
          <p:cNvSpPr/>
          <p:nvPr/>
        </p:nvSpPr>
        <p:spPr>
          <a:xfrm>
            <a:off x="1247775" y="1381124"/>
            <a:ext cx="4728367" cy="46276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24DEE9AE-AD29-7967-1562-87A57E143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1720717"/>
            <a:ext cx="43738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-ta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CBE966-D93B-4753-5017-E1B78652F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63" y="3072056"/>
            <a:ext cx="2316681" cy="37859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9210418-8ED5-22B7-A23B-45A74A8BD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55" y="3203730"/>
            <a:ext cx="2472568" cy="3642623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B08270DE-26F8-6A91-428D-05CA698D467D}"/>
              </a:ext>
            </a:extLst>
          </p:cNvPr>
          <p:cNvSpPr/>
          <p:nvPr/>
        </p:nvSpPr>
        <p:spPr>
          <a:xfrm rot="5400000">
            <a:off x="3324226" y="-1247775"/>
            <a:ext cx="528637" cy="4614865"/>
          </a:xfrm>
          <a:prstGeom prst="leftBrace">
            <a:avLst>
              <a:gd name="adj1" fmla="val 26852"/>
              <a:gd name="adj2" fmla="val 5000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80295C-4FDE-E762-27B9-73BD0F2A729F}"/>
              </a:ext>
            </a:extLst>
          </p:cNvPr>
          <p:cNvSpPr txBox="1"/>
          <p:nvPr/>
        </p:nvSpPr>
        <p:spPr>
          <a:xfrm>
            <a:off x="1302511" y="2310019"/>
            <a:ext cx="4628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Diện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tích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2" name="文本框 1">
            <a:extLst>
              <a:ext uri="{FF2B5EF4-FFF2-40B4-BE49-F238E27FC236}">
                <a16:creationId xmlns:a16="http://schemas.microsoft.com/office/drawing/2014/main" id="{3FF3A59F-5E1B-A304-38BF-C2C5739B3F09}"/>
              </a:ext>
            </a:extLst>
          </p:cNvPr>
          <p:cNvSpPr txBox="1"/>
          <p:nvPr/>
        </p:nvSpPr>
        <p:spPr>
          <a:xfrm>
            <a:off x="1511349" y="2382974"/>
            <a:ext cx="39741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1 </a:t>
            </a:r>
            <a:r>
              <a:rPr lang="en-US" altLang="zh-CN" sz="8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héc</a:t>
            </a:r>
            <a:r>
              <a:rPr lang="en-US" altLang="zh-CN" sz="8800" b="1" dirty="0">
                <a:solidFill>
                  <a:srgbClr val="FF0000"/>
                </a:solidFill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rPr>
              <a:t>-ta</a:t>
            </a:r>
            <a:endParaRPr lang="zh-CN" altLang="en-US" sz="8800" b="1" dirty="0">
              <a:solidFill>
                <a:srgbClr val="FF0000"/>
              </a:solidFill>
              <a:latin typeface="Times New Roman" panose="02020603050405020304" pitchFamily="18" charset="0"/>
              <a:ea typeface="inpin heiti" panose="00000500000000000000" pitchFamily="2" charset="-122"/>
              <a:cs typeface="Times New Roman" panose="02020603050405020304" pitchFamily="18" charset="0"/>
              <a:sym typeface="inpin heiti" panose="00000500000000000000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25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17" grpId="0" animBg="1"/>
      <p:bldP spid="21" grpId="1"/>
      <p:bldP spid="21" grpId="2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CEDAEDD-18DD-5187-B132-F7399091F486}"/>
              </a:ext>
            </a:extLst>
          </p:cNvPr>
          <p:cNvSpPr/>
          <p:nvPr/>
        </p:nvSpPr>
        <p:spPr>
          <a:xfrm>
            <a:off x="378512" y="257175"/>
            <a:ext cx="11222938" cy="6162675"/>
          </a:xfrm>
          <a:prstGeom prst="roundRect">
            <a:avLst/>
          </a:prstGeom>
          <a:solidFill>
            <a:schemeClr val="bg1"/>
          </a:solidFill>
          <a:ln w="508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2">
            <a:extLst>
              <a:ext uri="{FF2B5EF4-FFF2-40B4-BE49-F238E27FC236}">
                <a16:creationId xmlns:a16="http://schemas.microsoft.com/office/drawing/2014/main" id="{F32F8A01-D6B7-DCEA-AE45-B56AE12A4C4D}"/>
              </a:ext>
            </a:extLst>
          </p:cNvPr>
          <p:cNvSpPr/>
          <p:nvPr/>
        </p:nvSpPr>
        <p:spPr>
          <a:xfrm rot="5400000">
            <a:off x="5367251" y="2820109"/>
            <a:ext cx="1992087" cy="989185"/>
          </a:xfrm>
          <a:prstGeom prst="rightArrow">
            <a:avLst/>
          </a:prstGeom>
          <a:ln>
            <a:solidFill>
              <a:srgbClr val="3C6CC2"/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D247B4-A528-D134-6F62-6F81E732B1D6}"/>
              </a:ext>
            </a:extLst>
          </p:cNvPr>
          <p:cNvGrpSpPr/>
          <p:nvPr/>
        </p:nvGrpSpPr>
        <p:grpSpPr>
          <a:xfrm>
            <a:off x="2220461" y="418977"/>
            <a:ext cx="7818889" cy="1771061"/>
            <a:chOff x="580012" y="3957154"/>
            <a:chExt cx="6009359" cy="79134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C680A9-D309-2F83-375F-7A5688BA9A5C}"/>
                </a:ext>
              </a:extLst>
            </p:cNvPr>
            <p:cNvSpPr/>
            <p:nvPr/>
          </p:nvSpPr>
          <p:spPr>
            <a:xfrm>
              <a:off x="580012" y="3957154"/>
              <a:ext cx="6009359" cy="791348"/>
            </a:xfrm>
            <a:prstGeom prst="rect">
              <a:avLst/>
            </a:prstGeom>
            <a:solidFill>
              <a:srgbClr val="FF7D93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8D1D27-9FE6-2CD2-CB1A-DF436FC3E153}"/>
                </a:ext>
              </a:extLst>
            </p:cNvPr>
            <p:cNvSpPr txBox="1"/>
            <p:nvPr/>
          </p:nvSpPr>
          <p:spPr>
            <a:xfrm>
              <a:off x="580013" y="3957154"/>
              <a:ext cx="6009358" cy="7913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8133" tIns="121920" rIns="121920" bIns="121920" numCol="1" spcCol="1270" anchor="ctr" anchorCtr="0">
              <a:noAutofit/>
            </a:bodyPr>
            <a:lstStyle/>
            <a:p>
              <a:pPr lvl="0" algn="ctr" defTabSz="2133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7200" b="1" dirty="0" err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Héc</a:t>
              </a:r>
              <a:r>
                <a:rPr lang="en-US" sz="72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- ta</a:t>
              </a:r>
              <a:endParaRPr lang="en-US" sz="7200" b="1" kern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4E839B-101B-322C-A328-BBB6D615B999}"/>
              </a:ext>
            </a:extLst>
          </p:cNvPr>
          <p:cNvGrpSpPr/>
          <p:nvPr/>
        </p:nvGrpSpPr>
        <p:grpSpPr>
          <a:xfrm>
            <a:off x="5468583" y="4067890"/>
            <a:ext cx="1749934" cy="1665256"/>
            <a:chOff x="9959567" y="3781047"/>
            <a:chExt cx="1749934" cy="1665256"/>
          </a:xfrm>
        </p:grpSpPr>
        <p:sp>
          <p:nvSpPr>
            <p:cNvPr id="18" name="文本框 1">
              <a:extLst>
                <a:ext uri="{FF2B5EF4-FFF2-40B4-BE49-F238E27FC236}">
                  <a16:creationId xmlns:a16="http://schemas.microsoft.com/office/drawing/2014/main" id="{4B7CE32F-9F68-41E6-12AF-B8C6AD8413AA}"/>
                </a:ext>
              </a:extLst>
            </p:cNvPr>
            <p:cNvSpPr txBox="1"/>
            <p:nvPr/>
          </p:nvSpPr>
          <p:spPr>
            <a:xfrm>
              <a:off x="9959567" y="3999753"/>
              <a:ext cx="146226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8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inpin heiti" panose="00000500000000000000" pitchFamily="2" charset="-122"/>
                </a:rPr>
                <a:t>ha</a:t>
              </a:r>
              <a:endParaRPr lang="zh-CN" altLang="en-US" sz="8800" b="1" dirty="0">
                <a:solidFill>
                  <a:srgbClr val="FF0000"/>
                </a:solidFill>
                <a:latin typeface="Cambria" panose="020405030504060302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sp>
          <p:nvSpPr>
            <p:cNvPr id="19" name="文本框 1">
              <a:extLst>
                <a:ext uri="{FF2B5EF4-FFF2-40B4-BE49-F238E27FC236}">
                  <a16:creationId xmlns:a16="http://schemas.microsoft.com/office/drawing/2014/main" id="{F4873961-1211-63FE-8507-C157BA39C598}"/>
                </a:ext>
              </a:extLst>
            </p:cNvPr>
            <p:cNvSpPr txBox="1"/>
            <p:nvPr/>
          </p:nvSpPr>
          <p:spPr>
            <a:xfrm>
              <a:off x="11524771" y="3781047"/>
              <a:ext cx="18473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6000" b="1" dirty="0">
                <a:solidFill>
                  <a:srgbClr val="FF0000"/>
                </a:solidFill>
                <a:latin typeface="Cambria" panose="020405030504060302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组合 210">
            <a:extLst>
              <a:ext uri="{FF2B5EF4-FFF2-40B4-BE49-F238E27FC236}">
                <a16:creationId xmlns:a16="http://schemas.microsoft.com/office/drawing/2014/main" id="{6B2CC50E-6656-B348-881B-EAAD5DF0233C}"/>
              </a:ext>
            </a:extLst>
          </p:cNvPr>
          <p:cNvGrpSpPr/>
          <p:nvPr/>
        </p:nvGrpSpPr>
        <p:grpSpPr>
          <a:xfrm>
            <a:off x="491097" y="82329"/>
            <a:ext cx="1284558" cy="1284558"/>
            <a:chOff x="2132930" y="1035327"/>
            <a:chExt cx="1307248" cy="1307248"/>
          </a:xfrm>
        </p:grpSpPr>
        <p:grpSp>
          <p:nvGrpSpPr>
            <p:cNvPr id="24" name="组合 211">
              <a:extLst>
                <a:ext uri="{FF2B5EF4-FFF2-40B4-BE49-F238E27FC236}">
                  <a16:creationId xmlns:a16="http://schemas.microsoft.com/office/drawing/2014/main" id="{0454335F-91E0-0DFE-ECB7-62064FD9FF8D}"/>
                </a:ext>
              </a:extLst>
            </p:cNvPr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26" name="椭圆 213">
                <a:extLst>
                  <a:ext uri="{FF2B5EF4-FFF2-40B4-BE49-F238E27FC236}">
                    <a16:creationId xmlns:a16="http://schemas.microsoft.com/office/drawing/2014/main" id="{665F5A07-DC0B-CBFF-9F54-6D70941FA03E}"/>
                  </a:ext>
                </a:extLst>
              </p:cNvPr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mbria" panose="02040503050406030204" pitchFamily="18" charset="0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grpSp>
            <p:nvGrpSpPr>
              <p:cNvPr id="27" name="组合 214">
                <a:extLst>
                  <a:ext uri="{FF2B5EF4-FFF2-40B4-BE49-F238E27FC236}">
                    <a16:creationId xmlns:a16="http://schemas.microsoft.com/office/drawing/2014/main" id="{547A7018-25AB-8EDF-D104-3102BB0541BE}"/>
                  </a:ext>
                </a:extLst>
              </p:cNvPr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7" name="直接连接符 224">
                  <a:extLst>
                    <a:ext uri="{FF2B5EF4-FFF2-40B4-BE49-F238E27FC236}">
                      <a16:creationId xmlns:a16="http://schemas.microsoft.com/office/drawing/2014/main" id="{51F93284-6DD0-2ADB-FB47-550509C30DFF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225">
                  <a:extLst>
                    <a:ext uri="{FF2B5EF4-FFF2-40B4-BE49-F238E27FC236}">
                      <a16:creationId xmlns:a16="http://schemas.microsoft.com/office/drawing/2014/main" id="{B05F46D4-A730-11D5-CD11-8B67935A3890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组合 215">
                <a:extLst>
                  <a:ext uri="{FF2B5EF4-FFF2-40B4-BE49-F238E27FC236}">
                    <a16:creationId xmlns:a16="http://schemas.microsoft.com/office/drawing/2014/main" id="{69A62B94-BF7C-DC7B-E28F-25DF51F79389}"/>
                  </a:ext>
                </a:extLst>
              </p:cNvPr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5" name="直接连接符 222">
                  <a:extLst>
                    <a:ext uri="{FF2B5EF4-FFF2-40B4-BE49-F238E27FC236}">
                      <a16:creationId xmlns:a16="http://schemas.microsoft.com/office/drawing/2014/main" id="{18DA23B4-5B9A-93ED-7039-F4054399FE3D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223">
                  <a:extLst>
                    <a:ext uri="{FF2B5EF4-FFF2-40B4-BE49-F238E27FC236}">
                      <a16:creationId xmlns:a16="http://schemas.microsoft.com/office/drawing/2014/main" id="{C7A82FD0-57E4-4621-F080-F7C9D7D4BA51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组合 216">
                <a:extLst>
                  <a:ext uri="{FF2B5EF4-FFF2-40B4-BE49-F238E27FC236}">
                    <a16:creationId xmlns:a16="http://schemas.microsoft.com/office/drawing/2014/main" id="{BFE637FF-CCB1-5005-5126-5FE9E9E52EC6}"/>
                  </a:ext>
                </a:extLst>
              </p:cNvPr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3" name="直接连接符 220">
                  <a:extLst>
                    <a:ext uri="{FF2B5EF4-FFF2-40B4-BE49-F238E27FC236}">
                      <a16:creationId xmlns:a16="http://schemas.microsoft.com/office/drawing/2014/main" id="{EFDA3FB0-74EE-5BA2-0666-1232EA2DE7B0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221">
                  <a:extLst>
                    <a:ext uri="{FF2B5EF4-FFF2-40B4-BE49-F238E27FC236}">
                      <a16:creationId xmlns:a16="http://schemas.microsoft.com/office/drawing/2014/main" id="{D0FFA65A-EEC1-0DF5-94A9-63072670B824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17">
                <a:extLst>
                  <a:ext uri="{FF2B5EF4-FFF2-40B4-BE49-F238E27FC236}">
                    <a16:creationId xmlns:a16="http://schemas.microsoft.com/office/drawing/2014/main" id="{C8B0C752-49D6-F172-BE5E-225DEF181578}"/>
                  </a:ext>
                </a:extLst>
              </p:cNvPr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31" name="直接连接符 218">
                  <a:extLst>
                    <a:ext uri="{FF2B5EF4-FFF2-40B4-BE49-F238E27FC236}">
                      <a16:creationId xmlns:a16="http://schemas.microsoft.com/office/drawing/2014/main" id="{8184D63E-484F-31BA-707C-06BAAC022638}"/>
                    </a:ext>
                  </a:extLst>
                </p:cNvPr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219">
                  <a:extLst>
                    <a:ext uri="{FF2B5EF4-FFF2-40B4-BE49-F238E27FC236}">
                      <a16:creationId xmlns:a16="http://schemas.microsoft.com/office/drawing/2014/main" id="{9325552D-D097-16B1-B682-74DFFEE5AB97}"/>
                    </a:ext>
                  </a:extLst>
                </p:cNvPr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5" name="弧形 212">
              <a:extLst>
                <a:ext uri="{FF2B5EF4-FFF2-40B4-BE49-F238E27FC236}">
                  <a16:creationId xmlns:a16="http://schemas.microsoft.com/office/drawing/2014/main" id="{60D33D2E-28C2-0EB8-D718-D1C171603CBC}"/>
                </a:ext>
              </a:extLst>
            </p:cNvPr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9" name="组合 226">
            <a:extLst>
              <a:ext uri="{FF2B5EF4-FFF2-40B4-BE49-F238E27FC236}">
                <a16:creationId xmlns:a16="http://schemas.microsoft.com/office/drawing/2014/main" id="{C46E5247-3BB6-B9E4-2BCD-0AE370DC04A4}"/>
              </a:ext>
            </a:extLst>
          </p:cNvPr>
          <p:cNvGrpSpPr/>
          <p:nvPr/>
        </p:nvGrpSpPr>
        <p:grpSpPr>
          <a:xfrm>
            <a:off x="10127" y="791960"/>
            <a:ext cx="1862063" cy="1142683"/>
            <a:chOff x="8726219" y="-661205"/>
            <a:chExt cx="2154936" cy="1322409"/>
          </a:xfrm>
        </p:grpSpPr>
        <p:sp>
          <p:nvSpPr>
            <p:cNvPr id="40" name="任意多边形 227">
              <a:extLst>
                <a:ext uri="{FF2B5EF4-FFF2-40B4-BE49-F238E27FC236}">
                  <a16:creationId xmlns:a16="http://schemas.microsoft.com/office/drawing/2014/main" id="{DE759311-6165-4A77-ACE1-7070C0FF0244}"/>
                </a:ext>
              </a:extLst>
            </p:cNvPr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41" name="任意多边形 228">
              <a:extLst>
                <a:ext uri="{FF2B5EF4-FFF2-40B4-BE49-F238E27FC236}">
                  <a16:creationId xmlns:a16="http://schemas.microsoft.com/office/drawing/2014/main" id="{FF245351-5647-E835-DED5-3EF54F13943B}"/>
                </a:ext>
              </a:extLst>
            </p:cNvPr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mbria" panose="02040503050406030204" pitchFamily="18" charset="0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99B6BE8B-E109-0F2B-3D95-637EBAAFF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73" y="-39622"/>
            <a:ext cx="1024343" cy="1024343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9E1B31-595E-3803-C484-E39EE951564F}"/>
              </a:ext>
            </a:extLst>
          </p:cNvPr>
          <p:cNvSpPr txBox="1"/>
          <p:nvPr/>
        </p:nvSpPr>
        <p:spPr>
          <a:xfrm>
            <a:off x="962025" y="2962275"/>
            <a:ext cx="450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ha = 10 000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6AC0EC-8CEA-7F51-FBC6-64341E9CE64E}"/>
              </a:ext>
            </a:extLst>
          </p:cNvPr>
          <p:cNvSpPr txBox="1"/>
          <p:nvPr/>
        </p:nvSpPr>
        <p:spPr>
          <a:xfrm>
            <a:off x="962025" y="3857625"/>
            <a:ext cx="450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4000" b="1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 ha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184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789 0.06041 L 1.25E-6 4.44444E-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1F4E6-4DDC-5078-2AF2-F75435595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2686" y="1515077"/>
            <a:ext cx="5657578" cy="36944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5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FE9FB5-EF42-41A1-9CC6-8093E278284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\uFFFDt{BC205310-00B2-41AA-9631-AD59AAFB990D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2.Bai15.Kilometvuo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D33416-0F42-479D-8FD7-7A60BDBE87A7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8C77C6-8DD4-4343-B581-99B43B029908}: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E24B1E-823E-4D27-90E6-D6F253DEE46A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49C122-BD0E-487E-B479-50167F9519B8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C497C2-23D4-45C8-A80C-BF433F0A9278}: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6F61CA-2B2E-440E-B5AD-CEBD5BBF1C82}: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4DE184-2F04-4F36-A1F6-E9B8B8C25DFF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69C847-7711-4389-BB00-2F9250977830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34F788-B7C7-43D8-8E8C-047293DCECC3}: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2B440A-1BB5-4FBA-BB99-B047DE98D7BE}:28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159</Words>
  <Application>Microsoft Office PowerPoint</Application>
  <PresentationFormat>Widescreen</PresentationFormat>
  <Paragraphs>35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T2.Bai15.Kilometvuong</dc:title>
  <dc:creator>Thao Tran</dc:creator>
  <cp:lastModifiedBy>Anh Nguyen</cp:lastModifiedBy>
  <cp:revision>27</cp:revision>
  <dcterms:created xsi:type="dcterms:W3CDTF">2024-07-23T08:11:36Z</dcterms:created>
  <dcterms:modified xsi:type="dcterms:W3CDTF">2024-10-14T13:03:04Z</dcterms:modified>
</cp:coreProperties>
</file>