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10"/>
  </p:notesMasterIdLst>
  <p:sldIdLst>
    <p:sldId id="265" r:id="rId3"/>
    <p:sldId id="378" r:id="rId4"/>
    <p:sldId id="379" r:id="rId5"/>
    <p:sldId id="257" r:id="rId6"/>
    <p:sldId id="276" r:id="rId7"/>
    <p:sldId id="277" r:id="rId8"/>
    <p:sldId id="278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0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9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1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2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0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1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91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2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753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6949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1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8922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13791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224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3126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0252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62292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963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808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07423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878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77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25253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38588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8324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5612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53593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1343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61751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057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102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8319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261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4358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93529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7326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8417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23353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6916673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98893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951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7290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8175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81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9384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0712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  <p:sldLayoutId id="2147483700" r:id="rId38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audio" Target="../media/media1.mp3"/><Relationship Id="rId21" Type="http://schemas.openxmlformats.org/officeDocument/2006/relationships/image" Target="../media/image14.svg"/><Relationship Id="rId7" Type="http://schemas.microsoft.com/office/2007/relationships/media" Target="../media/media3.mp3"/><Relationship Id="rId12" Type="http://schemas.openxmlformats.org/officeDocument/2006/relationships/image" Target="../media/image5.jpeg"/><Relationship Id="rId17" Type="http://schemas.openxmlformats.org/officeDocument/2006/relationships/image" Target="../media/image10.sv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3.xml"/><Relationship Id="rId6" Type="http://schemas.openxmlformats.org/officeDocument/2006/relationships/audio" Target="NULL" TargetMode="External"/><Relationship Id="rId11" Type="http://schemas.openxmlformats.org/officeDocument/2006/relationships/notesSlide" Target="../notesSlides/notesSlide2.xml"/><Relationship Id="rId24" Type="http://schemas.openxmlformats.org/officeDocument/2006/relationships/image" Target="../media/image16.png"/><Relationship Id="rId5" Type="http://schemas.openxmlformats.org/officeDocument/2006/relationships/audio" Target="../media/media2.mp3"/><Relationship Id="rId15" Type="http://schemas.openxmlformats.org/officeDocument/2006/relationships/image" Target="../media/image8.svg"/><Relationship Id="rId23" Type="http://schemas.microsoft.com/office/2007/relationships/hdphoto" Target="../media/hdphoto1.wdp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2.svg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audio" Target="../media/media1.mp3"/><Relationship Id="rId21" Type="http://schemas.openxmlformats.org/officeDocument/2006/relationships/image" Target="../media/image14.svg"/><Relationship Id="rId7" Type="http://schemas.microsoft.com/office/2007/relationships/media" Target="../media/media3.mp3"/><Relationship Id="rId12" Type="http://schemas.openxmlformats.org/officeDocument/2006/relationships/image" Target="../media/image5.jpeg"/><Relationship Id="rId17" Type="http://schemas.openxmlformats.org/officeDocument/2006/relationships/image" Target="../media/image10.sv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4.xml"/><Relationship Id="rId6" Type="http://schemas.openxmlformats.org/officeDocument/2006/relationships/audio" Target="NULL" TargetMode="External"/><Relationship Id="rId11" Type="http://schemas.openxmlformats.org/officeDocument/2006/relationships/notesSlide" Target="../notesSlides/notesSlide3.xml"/><Relationship Id="rId24" Type="http://schemas.openxmlformats.org/officeDocument/2006/relationships/image" Target="../media/image17.png"/><Relationship Id="rId5" Type="http://schemas.openxmlformats.org/officeDocument/2006/relationships/audio" Target="../media/media2.mp3"/><Relationship Id="rId15" Type="http://schemas.openxmlformats.org/officeDocument/2006/relationships/image" Target="../media/image8.svg"/><Relationship Id="rId23" Type="http://schemas.microsoft.com/office/2007/relationships/hdphoto" Target="../media/hdphoto1.wdp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2.svg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4737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10,07 đến hàng phần mười,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167974" y="2855277"/>
            <a:ext cx="5592400" cy="1559845"/>
            <a:chOff x="-6599" y="4298451"/>
            <a:chExt cx="8388599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6599" y="4298451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516771" cy="1459872"/>
            <a:chOff x="9105900" y="4442090"/>
            <a:chExt cx="8275156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10,2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10,1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571705" cy="1473200"/>
            <a:chOff x="9023498" y="7402261"/>
            <a:chExt cx="8357557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end="54376.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CAA5B5-C3EF-1693-9278-1106D195645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435714" y="2853692"/>
            <a:ext cx="4579665" cy="3587156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8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 p14:bounceEnd="75000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324,96 đến số tự nhiên gần nhất,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324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326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3026239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end="54376.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id="{C88BD4A7-94A7-439A-72E1-C9A4F0766635}"/>
              </a:ext>
            </a:extLst>
          </p:cNvPr>
          <p:cNvSpPr/>
          <p:nvPr/>
        </p:nvSpPr>
        <p:spPr>
          <a:xfrm rot="1903864">
            <a:off x="12710365" y="3360370"/>
            <a:ext cx="4809187" cy="2206214"/>
          </a:xfrm>
          <a:custGeom>
            <a:avLst/>
            <a:gdLst/>
            <a:ahLst/>
            <a:cxnLst/>
            <a:rect l="l" t="t" r="r" b="b"/>
            <a:pathLst>
              <a:path w="2743386" h="1258528">
                <a:moveTo>
                  <a:pt x="0" y="0"/>
                </a:moveTo>
                <a:lnTo>
                  <a:pt x="2743386" y="0"/>
                </a:lnTo>
                <a:lnTo>
                  <a:pt x="2743386" y="1258528"/>
                </a:lnTo>
                <a:lnTo>
                  <a:pt x="0" y="125852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 p14:bounceEnd="75000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55" y="-104509"/>
            <a:ext cx="974677" cy="9746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7613C3-891F-F68E-8624-8369A1B3CC62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D2BD4-69B8-D4D6-1B95-E049C22E2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4872" y="426218"/>
            <a:ext cx="8419306" cy="27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77962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3" y="3121272"/>
            <a:ext cx="10320135" cy="282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845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5" y="3137737"/>
            <a:ext cx="9306743" cy="264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8461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159432-9724-AF51-C6FF-F5522377E125}"/>
              </a:ext>
            </a:extLst>
          </p:cNvPr>
          <p:cNvGrpSpPr/>
          <p:nvPr/>
        </p:nvGrpSpPr>
        <p:grpSpPr>
          <a:xfrm>
            <a:off x="814388" y="114300"/>
            <a:ext cx="10806111" cy="871538"/>
            <a:chOff x="814388" y="114300"/>
            <a:chExt cx="10806111" cy="871538"/>
          </a:xfrm>
        </p:grpSpPr>
        <p:sp>
          <p:nvSpPr>
            <p:cNvPr id="5" name="Rounded Rectangle 4"/>
            <p:cNvSpPr/>
            <p:nvPr/>
          </p:nvSpPr>
          <p:spPr>
            <a:xfrm>
              <a:off x="814388" y="114300"/>
              <a:ext cx="10806111" cy="8715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năm thẻ 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 lập tất cả các số thập phân bé hơn 1.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2B0573-CF3E-2826-92CC-35D89B14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6600" y="285246"/>
              <a:ext cx="1947862" cy="514853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A049B-70C1-8644-BAED-8B0D904F82D8}"/>
              </a:ext>
            </a:extLst>
          </p:cNvPr>
          <p:cNvSpPr/>
          <p:nvPr/>
        </p:nvSpPr>
        <p:spPr>
          <a:xfrm>
            <a:off x="1914525" y="1771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0,157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72D3A1-3348-C8EB-2482-78AE7579801C}"/>
              </a:ext>
            </a:extLst>
          </p:cNvPr>
          <p:cNvSpPr/>
          <p:nvPr/>
        </p:nvSpPr>
        <p:spPr>
          <a:xfrm>
            <a:off x="414337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0,175</a:t>
            </a:r>
            <a:endParaRPr lang="en-US" sz="4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BAED25-021A-D99F-F296-28BBA70E2FBD}"/>
              </a:ext>
            </a:extLst>
          </p:cNvPr>
          <p:cNvSpPr/>
          <p:nvPr/>
        </p:nvSpPr>
        <p:spPr>
          <a:xfrm>
            <a:off x="621982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0,517</a:t>
            </a:r>
            <a:endParaRPr lang="en-US" sz="4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DDCA26-C605-5859-F13E-6EDD38AACE7D}"/>
              </a:ext>
            </a:extLst>
          </p:cNvPr>
          <p:cNvSpPr/>
          <p:nvPr/>
        </p:nvSpPr>
        <p:spPr>
          <a:xfrm>
            <a:off x="8353425" y="17335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0,571</a:t>
            </a:r>
            <a:endParaRPr lang="en-US" sz="4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B5C2A2-480E-9BA9-67A7-6940C65F1498}"/>
              </a:ext>
            </a:extLst>
          </p:cNvPr>
          <p:cNvSpPr/>
          <p:nvPr/>
        </p:nvSpPr>
        <p:spPr>
          <a:xfrm>
            <a:off x="4257675" y="3667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0,715</a:t>
            </a:r>
            <a:endParaRPr lang="en-US" sz="4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E6D63E-BFB1-E6C3-B94D-110AC9A04CD3}"/>
              </a:ext>
            </a:extLst>
          </p:cNvPr>
          <p:cNvSpPr/>
          <p:nvPr/>
        </p:nvSpPr>
        <p:spPr>
          <a:xfrm>
            <a:off x="6315075" y="3676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0,751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706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07B2D1B-A7DE-4EE2-9637-3AC6213FCD35"/>
  <p:tag name="ISPRING_CMI5_LAUNCH_METHOD" val="any window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T1.Bài 14.Luyentapchung - Copy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GENSWF_SLIDE_UID" val="{43586686-9E81-46FC-A174-336132A94691}: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BD93A1-EBA4-4E64-9D5D-E1C29BA5B722}:3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F2A203-4415-42F1-B209-E70C023444BD}:3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GENSWF_SLIDE_UID" val="{A5F500DC-8937-42EC-B90E-95DE490E8F60}: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GENSWF_SLIDE_UID" val="{DDC884BB-F5B5-4C52-891D-20E741F931D3}:2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GENSWF_SLIDE_UID" val="{E313D33D-C455-418E-8B9B-051A60553626}:27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FD4A11-D134-48CD-95DD-13708256C098}:27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104</Words>
  <Application>Microsoft Office PowerPoint</Application>
  <PresentationFormat>Widescreen</PresentationFormat>
  <Paragraphs>26</Paragraphs>
  <Slides>7</Slides>
  <Notes>7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T1.Bài 14.Luyentapchung - Copy</dc:title>
  <dc:creator>Thao Tran</dc:creator>
  <cp:lastModifiedBy>Anh Nguyen</cp:lastModifiedBy>
  <cp:revision>34</cp:revision>
  <dcterms:created xsi:type="dcterms:W3CDTF">2024-07-19T09:20:00Z</dcterms:created>
  <dcterms:modified xsi:type="dcterms:W3CDTF">2024-10-02T13:49:20Z</dcterms:modified>
</cp:coreProperties>
</file>