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78" r:id="rId3"/>
    <p:sldId id="295" r:id="rId4"/>
    <p:sldId id="277" r:id="rId5"/>
    <p:sldId id="288" r:id="rId6"/>
    <p:sldId id="289" r:id="rId7"/>
    <p:sldId id="290" r:id="rId8"/>
    <p:sldId id="291" r:id="rId9"/>
    <p:sldId id="284" r:id="rId10"/>
    <p:sldId id="292" r:id="rId11"/>
    <p:sldId id="293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150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2FFE7-BFD5-4545-9AD2-BAF3F5AB81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70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2FFE7-BFD5-4545-9AD2-BAF3F5AB81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60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C2FFE7-BFD5-4545-9AD2-BAF3F5AB81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936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3.xml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2.mp4"/><Relationship Id="rId4" Type="http://schemas.microsoft.com/office/2007/relationships/media" Target="../media/media2.mp4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9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833F79F-9A9C-4399-A3D5-78631D304E1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,\uFFFDt{BC205310-00B2-41AA-9631-AD59AAFB990D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1.Bai13.Lamtronsotp - Copy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F0ADE1-9348-4573-A100-1CEAC6B4C1F7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4DBDAA-EAE9-4F86-8BFB-19EC9BBFAFD6}:2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F3ECA1-FA02-4A53-B98A-C0ACC9960EFA}:2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30FDF9-3C69-47FB-8CE1-5BB758DBC9F1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F4FE20-B20F-4334-941F-17282CB8E321}:27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154DCC-A24B-4898-859D-3CB2473DC7DB}:2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2094F7-4561-443B-B482-BCA217E05129}:27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D15285-76C8-4CCC-84DB-EC644295BDD0}:2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6858B-051C-4491-A2CF-747019991B9C}:2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DA70EC-775A-46D0-9BF5-2FB2A436C080}:29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81FB17-FDC8-4F43-90C9-D4496279E31E}:29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395</Words>
  <Application>Microsoft Office PowerPoint</Application>
  <PresentationFormat>Widescreen</PresentationFormat>
  <Paragraphs>68</Paragraphs>
  <Slides>11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等线</vt:lpstr>
      <vt:lpstr>#9Slide05 ButterScotch</vt:lpstr>
      <vt:lpstr>#9Slide07 Bangers</vt:lpstr>
      <vt:lpstr>Arial</vt:lpstr>
      <vt:lpstr>Calibri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T1.Bai13.Lamtronsotp - Copy</dc:title>
  <dc:creator>Thao Tran</dc:creator>
  <cp:lastModifiedBy>Anh Nguyen</cp:lastModifiedBy>
  <cp:revision>48</cp:revision>
  <dcterms:created xsi:type="dcterms:W3CDTF">2024-07-19T05:20:07Z</dcterms:created>
  <dcterms:modified xsi:type="dcterms:W3CDTF">2024-10-02T13:45:26Z</dcterms:modified>
</cp:coreProperties>
</file>