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24" r:id="rId2"/>
    <p:sldMasterId id="2147483736" r:id="rId3"/>
    <p:sldMasterId id="2147483749" r:id="rId4"/>
  </p:sldMasterIdLst>
  <p:notesMasterIdLst>
    <p:notesMasterId r:id="rId14"/>
  </p:notesMasterIdLst>
  <p:sldIdLst>
    <p:sldId id="430" r:id="rId5"/>
    <p:sldId id="432" r:id="rId6"/>
    <p:sldId id="433" r:id="rId7"/>
    <p:sldId id="362" r:id="rId8"/>
    <p:sldId id="363" r:id="rId9"/>
    <p:sldId id="364" r:id="rId10"/>
    <p:sldId id="365" r:id="rId11"/>
    <p:sldId id="343" r:id="rId12"/>
    <p:sldId id="302" r:id="rId13"/>
  </p:sldIdLst>
  <p:sldSz cx="9144000" cy="5143500" type="screen16x9"/>
  <p:notesSz cx="6858000" cy="9144000"/>
  <p:custDataLst>
    <p:tags r:id="rId1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9900"/>
    <a:srgbClr val="C1F5CE"/>
    <a:srgbClr val="D6C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93DD6F-2D56-429E-BE97-902881775F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18" autoAdjust="0"/>
    <p:restoredTop sz="90897" autoAdjust="0"/>
  </p:normalViewPr>
  <p:slideViewPr>
    <p:cSldViewPr snapToGrid="0">
      <p:cViewPr varScale="1">
        <p:scale>
          <a:sx n="73" d="100"/>
          <a:sy n="73" d="100"/>
        </p:scale>
        <p:origin x="114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7724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7" name="Google Shape;8167;g99bc3d0d5b_0_27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8" name="Google Shape;8168;g99bc3d0d5b_0_27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4926486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6529833" y="4777398"/>
            <a:ext cx="149592" cy="135726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5045130" y="4574461"/>
            <a:ext cx="4302661" cy="671891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36982" y="3909079"/>
            <a:ext cx="305120" cy="398169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7709956" y="4669021"/>
            <a:ext cx="312963" cy="847725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8150120" y="4315687"/>
            <a:ext cx="897486" cy="983034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7861294" y="-67332"/>
            <a:ext cx="344269" cy="448962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8702358" y="4163752"/>
            <a:ext cx="508380" cy="228117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8241496" y="67305"/>
            <a:ext cx="1125920" cy="841327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28467" y="4581438"/>
            <a:ext cx="780895" cy="760279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19406" y="4385961"/>
            <a:ext cx="617995" cy="829037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8267905" y="-201102"/>
            <a:ext cx="880781" cy="90326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8598076" y="819274"/>
            <a:ext cx="736229" cy="431627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7560641" y="73929"/>
            <a:ext cx="161913" cy="145916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Google Shape;3823;p15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3824" name="Google Shape;3824;p1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1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1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3" name="Google Shape;3833;p15"/>
          <p:cNvSpPr txBox="1">
            <a:spLocks noGrp="1"/>
          </p:cNvSpPr>
          <p:nvPr>
            <p:ph type="subTitle" idx="1"/>
          </p:nvPr>
        </p:nvSpPr>
        <p:spPr>
          <a:xfrm>
            <a:off x="3609750" y="2811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4" name="Google Shape;3834;p15"/>
          <p:cNvSpPr txBox="1">
            <a:spLocks noGrp="1"/>
          </p:cNvSpPr>
          <p:nvPr>
            <p:ph type="subTitle" idx="2"/>
          </p:nvPr>
        </p:nvSpPr>
        <p:spPr>
          <a:xfrm>
            <a:off x="5658675" y="2811282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5" name="Google Shape;3835;p15"/>
          <p:cNvSpPr txBox="1">
            <a:spLocks noGrp="1"/>
          </p:cNvSpPr>
          <p:nvPr>
            <p:ph type="subTitle" idx="3"/>
          </p:nvPr>
        </p:nvSpPr>
        <p:spPr>
          <a:xfrm>
            <a:off x="1560825" y="2811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6" name="Google Shape;3836;p15"/>
          <p:cNvSpPr txBox="1">
            <a:spLocks noGrp="1"/>
          </p:cNvSpPr>
          <p:nvPr>
            <p:ph type="subTitle" idx="4"/>
          </p:nvPr>
        </p:nvSpPr>
        <p:spPr>
          <a:xfrm>
            <a:off x="1581825" y="3143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7" name="Google Shape;3837;p15"/>
          <p:cNvSpPr txBox="1">
            <a:spLocks noGrp="1"/>
          </p:cNvSpPr>
          <p:nvPr>
            <p:ph type="subTitle" idx="5"/>
          </p:nvPr>
        </p:nvSpPr>
        <p:spPr>
          <a:xfrm>
            <a:off x="3630750" y="3143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6"/>
          </p:nvPr>
        </p:nvSpPr>
        <p:spPr>
          <a:xfrm>
            <a:off x="5679675" y="3143575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40" name="Google Shape;3840;p15"/>
          <p:cNvGrpSpPr/>
          <p:nvPr/>
        </p:nvGrpSpPr>
        <p:grpSpPr>
          <a:xfrm flipH="1">
            <a:off x="1636359" y="4918050"/>
            <a:ext cx="161913" cy="146905"/>
            <a:chOff x="7894217" y="3432112"/>
            <a:chExt cx="161913" cy="146905"/>
          </a:xfrm>
        </p:grpSpPr>
        <p:sp>
          <p:nvSpPr>
            <p:cNvPr id="3841" name="Google Shape;3841;p15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15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15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4" name="Google Shape;3844;p15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15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6" name="Google Shape;3846;p15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3847" name="Google Shape;3847;p1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1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1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1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1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1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5" name="Google Shape;3855;p15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3856" name="Google Shape;3856;p1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1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3" name="Google Shape;3883;p15"/>
          <p:cNvGrpSpPr/>
          <p:nvPr/>
        </p:nvGrpSpPr>
        <p:grpSpPr>
          <a:xfrm flipH="1">
            <a:off x="59161" y="4541170"/>
            <a:ext cx="876802" cy="561032"/>
            <a:chOff x="7750342" y="3926048"/>
            <a:chExt cx="1406709" cy="900099"/>
          </a:xfrm>
        </p:grpSpPr>
        <p:sp>
          <p:nvSpPr>
            <p:cNvPr id="3884" name="Google Shape;3884;p1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2" name="Google Shape;3892;p15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3893" name="Google Shape;3893;p1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0" name="Google Shape;3920;p15"/>
          <p:cNvGrpSpPr/>
          <p:nvPr/>
        </p:nvGrpSpPr>
        <p:grpSpPr>
          <a:xfrm rot="5400000" flipH="1">
            <a:off x="576115" y="4684808"/>
            <a:ext cx="273016" cy="739520"/>
            <a:chOff x="7607455" y="4238363"/>
            <a:chExt cx="438017" cy="1186459"/>
          </a:xfrm>
        </p:grpSpPr>
        <p:sp>
          <p:nvSpPr>
            <p:cNvPr id="3921" name="Google Shape;392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5" name="Google Shape;3945;p15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3946" name="Google Shape;3946;p1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3" name="Google Shape;3953;p15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3954" name="Google Shape;3954;p1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15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3976" name="Google Shape;3976;p1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0" name="Google Shape;3990;p15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3991" name="Google Shape;3991;p1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8" name="Google Shape;4038;p15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4039" name="Google Shape;4039;p1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0" name="Google Shape;4100;p15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4101" name="Google Shape;410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5" name="Google Shape;4125;p15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4126" name="Google Shape;4126;p1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1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1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_1">
    <p:spTree>
      <p:nvGrpSpPr>
        <p:cNvPr id="1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6" name="Google Shape;4146;p16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4147" name="Google Shape;4147;p1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1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1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1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1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1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1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1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1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56" name="Google Shape;4156;p16"/>
          <p:cNvSpPr txBox="1">
            <a:spLocks noGrp="1"/>
          </p:cNvSpPr>
          <p:nvPr>
            <p:ph type="subTitle" idx="1"/>
          </p:nvPr>
        </p:nvSpPr>
        <p:spPr>
          <a:xfrm>
            <a:off x="3609750" y="1287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157" name="Google Shape;4157;p16"/>
          <p:cNvSpPr txBox="1">
            <a:spLocks noGrp="1"/>
          </p:cNvSpPr>
          <p:nvPr>
            <p:ph type="subTitle" idx="2"/>
          </p:nvPr>
        </p:nvSpPr>
        <p:spPr>
          <a:xfrm>
            <a:off x="5887275" y="1287282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158" name="Google Shape;4158;p16"/>
          <p:cNvSpPr txBox="1">
            <a:spLocks noGrp="1"/>
          </p:cNvSpPr>
          <p:nvPr>
            <p:ph type="subTitle" idx="3"/>
          </p:nvPr>
        </p:nvSpPr>
        <p:spPr>
          <a:xfrm>
            <a:off x="1332225" y="1287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159" name="Google Shape;4159;p16"/>
          <p:cNvSpPr txBox="1">
            <a:spLocks noGrp="1"/>
          </p:cNvSpPr>
          <p:nvPr>
            <p:ph type="subTitle" idx="4"/>
          </p:nvPr>
        </p:nvSpPr>
        <p:spPr>
          <a:xfrm>
            <a:off x="1353225" y="1619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0" name="Google Shape;4160;p16"/>
          <p:cNvSpPr txBox="1">
            <a:spLocks noGrp="1"/>
          </p:cNvSpPr>
          <p:nvPr>
            <p:ph type="subTitle" idx="5"/>
          </p:nvPr>
        </p:nvSpPr>
        <p:spPr>
          <a:xfrm>
            <a:off x="3630750" y="1619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1" name="Google Shape;4161;p16"/>
          <p:cNvSpPr txBox="1">
            <a:spLocks noGrp="1"/>
          </p:cNvSpPr>
          <p:nvPr>
            <p:ph type="subTitle" idx="6"/>
          </p:nvPr>
        </p:nvSpPr>
        <p:spPr>
          <a:xfrm>
            <a:off x="5908275" y="1619575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2" name="Google Shape;4162;p16"/>
          <p:cNvSpPr/>
          <p:nvPr/>
        </p:nvSpPr>
        <p:spPr>
          <a:xfrm rot="-10468820">
            <a:off x="8547143" y="-381401"/>
            <a:ext cx="30956" cy="27636"/>
          </a:xfrm>
          <a:custGeom>
            <a:avLst/>
            <a:gdLst/>
            <a:ahLst/>
            <a:cxnLst/>
            <a:rect l="l" t="t" r="r" b="b"/>
            <a:pathLst>
              <a:path w="671" h="599" extrusionOk="0">
                <a:moveTo>
                  <a:pt x="317" y="0"/>
                </a:moveTo>
                <a:cubicBezTo>
                  <a:pt x="171" y="0"/>
                  <a:pt x="35" y="107"/>
                  <a:pt x="13" y="254"/>
                </a:cubicBezTo>
                <a:cubicBezTo>
                  <a:pt x="0" y="341"/>
                  <a:pt x="25" y="416"/>
                  <a:pt x="63" y="491"/>
                </a:cubicBezTo>
                <a:cubicBezTo>
                  <a:pt x="130" y="566"/>
                  <a:pt x="214" y="598"/>
                  <a:pt x="296" y="598"/>
                </a:cubicBezTo>
                <a:cubicBezTo>
                  <a:pt x="488" y="598"/>
                  <a:pt x="670" y="419"/>
                  <a:pt x="600" y="191"/>
                </a:cubicBezTo>
                <a:cubicBezTo>
                  <a:pt x="588" y="166"/>
                  <a:pt x="575" y="141"/>
                  <a:pt x="563" y="116"/>
                </a:cubicBezTo>
                <a:cubicBezTo>
                  <a:pt x="513" y="54"/>
                  <a:pt x="438" y="16"/>
                  <a:pt x="363" y="4"/>
                </a:cubicBezTo>
                <a:cubicBezTo>
                  <a:pt x="347" y="2"/>
                  <a:pt x="332" y="0"/>
                  <a:pt x="3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3" name="Google Shape;4163;p16"/>
          <p:cNvSpPr/>
          <p:nvPr/>
        </p:nvSpPr>
        <p:spPr>
          <a:xfrm rot="-10468820">
            <a:off x="8597699" y="-338637"/>
            <a:ext cx="33078" cy="26805"/>
          </a:xfrm>
          <a:custGeom>
            <a:avLst/>
            <a:gdLst/>
            <a:ahLst/>
            <a:cxnLst/>
            <a:rect l="l" t="t" r="r" b="b"/>
            <a:pathLst>
              <a:path w="717" h="581" extrusionOk="0">
                <a:moveTo>
                  <a:pt x="313" y="0"/>
                </a:moveTo>
                <a:cubicBezTo>
                  <a:pt x="167" y="0"/>
                  <a:pt x="26" y="106"/>
                  <a:pt x="1" y="276"/>
                </a:cubicBezTo>
                <a:cubicBezTo>
                  <a:pt x="1" y="326"/>
                  <a:pt x="1" y="376"/>
                  <a:pt x="26" y="414"/>
                </a:cubicBezTo>
                <a:cubicBezTo>
                  <a:pt x="51" y="532"/>
                  <a:pt x="145" y="580"/>
                  <a:pt x="252" y="580"/>
                </a:cubicBezTo>
                <a:cubicBezTo>
                  <a:pt x="460" y="580"/>
                  <a:pt x="716" y="395"/>
                  <a:pt x="600" y="189"/>
                </a:cubicBezTo>
                <a:cubicBezTo>
                  <a:pt x="575" y="151"/>
                  <a:pt x="550" y="114"/>
                  <a:pt x="513" y="76"/>
                </a:cubicBezTo>
                <a:cubicBezTo>
                  <a:pt x="453" y="24"/>
                  <a:pt x="382" y="0"/>
                  <a:pt x="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4" name="Google Shape;4164;p16"/>
          <p:cNvSpPr/>
          <p:nvPr/>
        </p:nvSpPr>
        <p:spPr>
          <a:xfrm rot="-10468820">
            <a:off x="8317969" y="-324597"/>
            <a:ext cx="37276" cy="28928"/>
          </a:xfrm>
          <a:custGeom>
            <a:avLst/>
            <a:gdLst/>
            <a:ahLst/>
            <a:cxnLst/>
            <a:rect l="l" t="t" r="r" b="b"/>
            <a:pathLst>
              <a:path w="808" h="627" extrusionOk="0">
                <a:moveTo>
                  <a:pt x="431" y="0"/>
                </a:moveTo>
                <a:cubicBezTo>
                  <a:pt x="142" y="0"/>
                  <a:pt x="1" y="366"/>
                  <a:pt x="236" y="554"/>
                </a:cubicBezTo>
                <a:cubicBezTo>
                  <a:pt x="299" y="604"/>
                  <a:pt x="367" y="626"/>
                  <a:pt x="433" y="626"/>
                </a:cubicBezTo>
                <a:cubicBezTo>
                  <a:pt x="632" y="626"/>
                  <a:pt x="808" y="429"/>
                  <a:pt x="723" y="204"/>
                </a:cubicBezTo>
                <a:cubicBezTo>
                  <a:pt x="686" y="92"/>
                  <a:pt x="586" y="29"/>
                  <a:pt x="486" y="4"/>
                </a:cubicBezTo>
                <a:cubicBezTo>
                  <a:pt x="467" y="1"/>
                  <a:pt x="449" y="0"/>
                  <a:pt x="4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5" name="Google Shape;4165;p16"/>
          <p:cNvSpPr/>
          <p:nvPr/>
        </p:nvSpPr>
        <p:spPr>
          <a:xfrm rot="-10468820">
            <a:off x="8243005" y="-308859"/>
            <a:ext cx="31463" cy="29158"/>
          </a:xfrm>
          <a:custGeom>
            <a:avLst/>
            <a:gdLst/>
            <a:ahLst/>
            <a:cxnLst/>
            <a:rect l="l" t="t" r="r" b="b"/>
            <a:pathLst>
              <a:path w="682" h="632" extrusionOk="0">
                <a:moveTo>
                  <a:pt x="350" y="1"/>
                </a:moveTo>
                <a:cubicBezTo>
                  <a:pt x="259" y="1"/>
                  <a:pt x="166" y="39"/>
                  <a:pt x="101" y="124"/>
                </a:cubicBezTo>
                <a:cubicBezTo>
                  <a:pt x="1" y="261"/>
                  <a:pt x="26" y="449"/>
                  <a:pt x="151" y="561"/>
                </a:cubicBezTo>
                <a:cubicBezTo>
                  <a:pt x="210" y="610"/>
                  <a:pt x="277" y="632"/>
                  <a:pt x="344" y="632"/>
                </a:cubicBezTo>
                <a:cubicBezTo>
                  <a:pt x="516" y="632"/>
                  <a:pt x="681" y="485"/>
                  <a:pt x="663" y="286"/>
                </a:cubicBezTo>
                <a:cubicBezTo>
                  <a:pt x="647" y="107"/>
                  <a:pt x="500" y="1"/>
                  <a:pt x="3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6" name="Google Shape;4166;p16"/>
          <p:cNvSpPr/>
          <p:nvPr/>
        </p:nvSpPr>
        <p:spPr>
          <a:xfrm rot="-10468820">
            <a:off x="8348538" y="-386937"/>
            <a:ext cx="36584" cy="28420"/>
          </a:xfrm>
          <a:custGeom>
            <a:avLst/>
            <a:gdLst/>
            <a:ahLst/>
            <a:cxnLst/>
            <a:rect l="l" t="t" r="r" b="b"/>
            <a:pathLst>
              <a:path w="793" h="616" extrusionOk="0">
                <a:moveTo>
                  <a:pt x="340" y="1"/>
                </a:moveTo>
                <a:cubicBezTo>
                  <a:pt x="251" y="1"/>
                  <a:pt x="164" y="39"/>
                  <a:pt x="100" y="110"/>
                </a:cubicBezTo>
                <a:cubicBezTo>
                  <a:pt x="0" y="247"/>
                  <a:pt x="25" y="435"/>
                  <a:pt x="150" y="547"/>
                </a:cubicBezTo>
                <a:cubicBezTo>
                  <a:pt x="194" y="596"/>
                  <a:pt x="245" y="616"/>
                  <a:pt x="298" y="616"/>
                </a:cubicBezTo>
                <a:cubicBezTo>
                  <a:pt x="532" y="616"/>
                  <a:pt x="793" y="215"/>
                  <a:pt x="538" y="72"/>
                </a:cubicBezTo>
                <a:cubicBezTo>
                  <a:pt x="478" y="24"/>
                  <a:pt x="409" y="1"/>
                  <a:pt x="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7" name="Google Shape;4167;p16"/>
          <p:cNvSpPr/>
          <p:nvPr/>
        </p:nvSpPr>
        <p:spPr>
          <a:xfrm rot="-10468820">
            <a:off x="8195246" y="-380691"/>
            <a:ext cx="32340" cy="28512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1"/>
                </a:moveTo>
                <a:cubicBezTo>
                  <a:pt x="311" y="1"/>
                  <a:pt x="274" y="7"/>
                  <a:pt x="238" y="21"/>
                </a:cubicBezTo>
                <a:cubicBezTo>
                  <a:pt x="76" y="84"/>
                  <a:pt x="1" y="259"/>
                  <a:pt x="63" y="421"/>
                </a:cubicBezTo>
                <a:cubicBezTo>
                  <a:pt x="111" y="545"/>
                  <a:pt x="224" y="618"/>
                  <a:pt x="347" y="618"/>
                </a:cubicBezTo>
                <a:cubicBezTo>
                  <a:pt x="385" y="618"/>
                  <a:pt x="425" y="611"/>
                  <a:pt x="463" y="596"/>
                </a:cubicBezTo>
                <a:cubicBezTo>
                  <a:pt x="626" y="533"/>
                  <a:pt x="701" y="359"/>
                  <a:pt x="638" y="196"/>
                </a:cubicBezTo>
                <a:cubicBezTo>
                  <a:pt x="590" y="80"/>
                  <a:pt x="473" y="1"/>
                  <a:pt x="3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8" name="Google Shape;4168;p16"/>
          <p:cNvSpPr/>
          <p:nvPr/>
        </p:nvSpPr>
        <p:spPr>
          <a:xfrm rot="-10468820">
            <a:off x="8063128" y="-397558"/>
            <a:ext cx="33955" cy="29250"/>
          </a:xfrm>
          <a:custGeom>
            <a:avLst/>
            <a:gdLst/>
            <a:ahLst/>
            <a:cxnLst/>
            <a:rect l="l" t="t" r="r" b="b"/>
            <a:pathLst>
              <a:path w="736" h="634" extrusionOk="0">
                <a:moveTo>
                  <a:pt x="400" y="1"/>
                </a:moveTo>
                <a:cubicBezTo>
                  <a:pt x="184" y="1"/>
                  <a:pt x="1" y="233"/>
                  <a:pt x="125" y="472"/>
                </a:cubicBezTo>
                <a:cubicBezTo>
                  <a:pt x="186" y="584"/>
                  <a:pt x="289" y="633"/>
                  <a:pt x="391" y="633"/>
                </a:cubicBezTo>
                <a:cubicBezTo>
                  <a:pt x="564" y="633"/>
                  <a:pt x="736" y="496"/>
                  <a:pt x="712" y="285"/>
                </a:cubicBezTo>
                <a:cubicBezTo>
                  <a:pt x="700" y="260"/>
                  <a:pt x="700" y="235"/>
                  <a:pt x="687" y="210"/>
                </a:cubicBezTo>
                <a:cubicBezTo>
                  <a:pt x="675" y="147"/>
                  <a:pt x="637" y="110"/>
                  <a:pt x="600" y="72"/>
                </a:cubicBezTo>
                <a:cubicBezTo>
                  <a:pt x="536" y="22"/>
                  <a:pt x="466" y="1"/>
                  <a:pt x="4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9" name="Google Shape;4169;p16"/>
          <p:cNvSpPr/>
          <p:nvPr/>
        </p:nvSpPr>
        <p:spPr>
          <a:xfrm rot="-10468820">
            <a:off x="8133790" y="-344316"/>
            <a:ext cx="32340" cy="28558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7" y="8"/>
                  <a:pt x="238" y="23"/>
                </a:cubicBezTo>
                <a:cubicBezTo>
                  <a:pt x="75" y="85"/>
                  <a:pt x="1" y="260"/>
                  <a:pt x="63" y="423"/>
                </a:cubicBezTo>
                <a:cubicBezTo>
                  <a:pt x="112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48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0" name="Google Shape;4170;p16"/>
          <p:cNvSpPr/>
          <p:nvPr/>
        </p:nvSpPr>
        <p:spPr>
          <a:xfrm rot="-10468820">
            <a:off x="8473529" y="-366703"/>
            <a:ext cx="34600" cy="25513"/>
          </a:xfrm>
          <a:custGeom>
            <a:avLst/>
            <a:gdLst/>
            <a:ahLst/>
            <a:cxnLst/>
            <a:rect l="l" t="t" r="r" b="b"/>
            <a:pathLst>
              <a:path w="750" h="553" extrusionOk="0">
                <a:moveTo>
                  <a:pt x="535" y="0"/>
                </a:moveTo>
                <a:cubicBezTo>
                  <a:pt x="308" y="0"/>
                  <a:pt x="1" y="312"/>
                  <a:pt x="231" y="487"/>
                </a:cubicBezTo>
                <a:cubicBezTo>
                  <a:pt x="293" y="532"/>
                  <a:pt x="361" y="552"/>
                  <a:pt x="425" y="552"/>
                </a:cubicBezTo>
                <a:cubicBezTo>
                  <a:pt x="597" y="552"/>
                  <a:pt x="749" y="412"/>
                  <a:pt x="731" y="212"/>
                </a:cubicBezTo>
                <a:cubicBezTo>
                  <a:pt x="731" y="187"/>
                  <a:pt x="731" y="162"/>
                  <a:pt x="719" y="137"/>
                </a:cubicBezTo>
                <a:cubicBezTo>
                  <a:pt x="686" y="39"/>
                  <a:pt x="616" y="0"/>
                  <a:pt x="5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1" name="Google Shape;4171;p16"/>
          <p:cNvSpPr/>
          <p:nvPr/>
        </p:nvSpPr>
        <p:spPr>
          <a:xfrm rot="-10468820">
            <a:off x="8137577" y="-423088"/>
            <a:ext cx="31002" cy="28143"/>
          </a:xfrm>
          <a:custGeom>
            <a:avLst/>
            <a:gdLst/>
            <a:ahLst/>
            <a:cxnLst/>
            <a:rect l="l" t="t" r="r" b="b"/>
            <a:pathLst>
              <a:path w="672" h="610" extrusionOk="0">
                <a:moveTo>
                  <a:pt x="324" y="1"/>
                </a:moveTo>
                <a:cubicBezTo>
                  <a:pt x="184" y="1"/>
                  <a:pt x="44" y="96"/>
                  <a:pt x="13" y="257"/>
                </a:cubicBezTo>
                <a:cubicBezTo>
                  <a:pt x="1" y="332"/>
                  <a:pt x="13" y="420"/>
                  <a:pt x="63" y="482"/>
                </a:cubicBezTo>
                <a:cubicBezTo>
                  <a:pt x="113" y="545"/>
                  <a:pt x="188" y="595"/>
                  <a:pt x="263" y="607"/>
                </a:cubicBezTo>
                <a:cubicBezTo>
                  <a:pt x="276" y="609"/>
                  <a:pt x="288" y="609"/>
                  <a:pt x="299" y="609"/>
                </a:cubicBezTo>
                <a:cubicBezTo>
                  <a:pt x="518" y="609"/>
                  <a:pt x="672" y="396"/>
                  <a:pt x="601" y="195"/>
                </a:cubicBezTo>
                <a:cubicBezTo>
                  <a:pt x="588" y="170"/>
                  <a:pt x="576" y="145"/>
                  <a:pt x="563" y="120"/>
                </a:cubicBezTo>
                <a:cubicBezTo>
                  <a:pt x="501" y="38"/>
                  <a:pt x="412" y="1"/>
                  <a:pt x="32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2" name="Google Shape;4172;p16"/>
          <p:cNvSpPr/>
          <p:nvPr/>
        </p:nvSpPr>
        <p:spPr>
          <a:xfrm rot="-10468820">
            <a:off x="8265087" y="-382750"/>
            <a:ext cx="35062" cy="29066"/>
          </a:xfrm>
          <a:custGeom>
            <a:avLst/>
            <a:gdLst/>
            <a:ahLst/>
            <a:cxnLst/>
            <a:rect l="l" t="t" r="r" b="b"/>
            <a:pathLst>
              <a:path w="760" h="630" extrusionOk="0">
                <a:moveTo>
                  <a:pt x="388" y="1"/>
                </a:moveTo>
                <a:cubicBezTo>
                  <a:pt x="285" y="1"/>
                  <a:pt x="183" y="51"/>
                  <a:pt x="126" y="153"/>
                </a:cubicBezTo>
                <a:cubicBezTo>
                  <a:pt x="1" y="340"/>
                  <a:pt x="126" y="590"/>
                  <a:pt x="351" y="627"/>
                </a:cubicBezTo>
                <a:cubicBezTo>
                  <a:pt x="363" y="629"/>
                  <a:pt x="375" y="629"/>
                  <a:pt x="387" y="629"/>
                </a:cubicBezTo>
                <a:cubicBezTo>
                  <a:pt x="605" y="629"/>
                  <a:pt x="759" y="417"/>
                  <a:pt x="688" y="215"/>
                </a:cubicBezTo>
                <a:cubicBezTo>
                  <a:pt x="676" y="178"/>
                  <a:pt x="663" y="165"/>
                  <a:pt x="651" y="140"/>
                </a:cubicBezTo>
                <a:cubicBezTo>
                  <a:pt x="589" y="48"/>
                  <a:pt x="488" y="1"/>
                  <a:pt x="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3" name="Google Shape;4173;p16"/>
          <p:cNvSpPr/>
          <p:nvPr/>
        </p:nvSpPr>
        <p:spPr>
          <a:xfrm rot="-10468820">
            <a:off x="8401883" y="-338782"/>
            <a:ext cx="36215" cy="28974"/>
          </a:xfrm>
          <a:custGeom>
            <a:avLst/>
            <a:gdLst/>
            <a:ahLst/>
            <a:cxnLst/>
            <a:rect l="l" t="t" r="r" b="b"/>
            <a:pathLst>
              <a:path w="785" h="628" extrusionOk="0">
                <a:moveTo>
                  <a:pt x="406" y="1"/>
                </a:moveTo>
                <a:cubicBezTo>
                  <a:pt x="196" y="1"/>
                  <a:pt x="0" y="226"/>
                  <a:pt x="132" y="463"/>
                </a:cubicBezTo>
                <a:cubicBezTo>
                  <a:pt x="192" y="578"/>
                  <a:pt x="293" y="628"/>
                  <a:pt x="395" y="628"/>
                </a:cubicBezTo>
                <a:cubicBezTo>
                  <a:pt x="589" y="628"/>
                  <a:pt x="785" y="446"/>
                  <a:pt x="694" y="200"/>
                </a:cubicBezTo>
                <a:cubicBezTo>
                  <a:pt x="682" y="175"/>
                  <a:pt x="669" y="150"/>
                  <a:pt x="657" y="138"/>
                </a:cubicBezTo>
                <a:cubicBezTo>
                  <a:pt x="586" y="41"/>
                  <a:pt x="495" y="1"/>
                  <a:pt x="4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4" name="Google Shape;4174;p16"/>
          <p:cNvSpPr/>
          <p:nvPr/>
        </p:nvSpPr>
        <p:spPr>
          <a:xfrm rot="-10468820">
            <a:off x="8175982" y="-278067"/>
            <a:ext cx="33539" cy="29066"/>
          </a:xfrm>
          <a:custGeom>
            <a:avLst/>
            <a:gdLst/>
            <a:ahLst/>
            <a:cxnLst/>
            <a:rect l="l" t="t" r="r" b="b"/>
            <a:pathLst>
              <a:path w="727" h="630" extrusionOk="0">
                <a:moveTo>
                  <a:pt x="333" y="0"/>
                </a:moveTo>
                <a:cubicBezTo>
                  <a:pt x="185" y="0"/>
                  <a:pt x="37" y="104"/>
                  <a:pt x="13" y="274"/>
                </a:cubicBezTo>
                <a:cubicBezTo>
                  <a:pt x="1" y="349"/>
                  <a:pt x="26" y="437"/>
                  <a:pt x="76" y="499"/>
                </a:cubicBezTo>
                <a:cubicBezTo>
                  <a:pt x="113" y="562"/>
                  <a:pt x="188" y="612"/>
                  <a:pt x="276" y="624"/>
                </a:cubicBezTo>
                <a:cubicBezTo>
                  <a:pt x="296" y="628"/>
                  <a:pt x="315" y="629"/>
                  <a:pt x="334" y="629"/>
                </a:cubicBezTo>
                <a:cubicBezTo>
                  <a:pt x="576" y="629"/>
                  <a:pt x="726" y="344"/>
                  <a:pt x="576" y="124"/>
                </a:cubicBezTo>
                <a:cubicBezTo>
                  <a:pt x="514" y="39"/>
                  <a:pt x="424" y="0"/>
                  <a:pt x="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5" name="Google Shape;4175;p16"/>
          <p:cNvSpPr/>
          <p:nvPr/>
        </p:nvSpPr>
        <p:spPr>
          <a:xfrm rot="-10468820">
            <a:off x="8050119" y="-319066"/>
            <a:ext cx="33585" cy="29158"/>
          </a:xfrm>
          <a:custGeom>
            <a:avLst/>
            <a:gdLst/>
            <a:ahLst/>
            <a:cxnLst/>
            <a:rect l="l" t="t" r="r" b="b"/>
            <a:pathLst>
              <a:path w="728" h="632" extrusionOk="0">
                <a:moveTo>
                  <a:pt x="316" y="1"/>
                </a:moveTo>
                <a:cubicBezTo>
                  <a:pt x="174" y="1"/>
                  <a:pt x="35" y="99"/>
                  <a:pt x="13" y="266"/>
                </a:cubicBezTo>
                <a:cubicBezTo>
                  <a:pt x="0" y="354"/>
                  <a:pt x="13" y="429"/>
                  <a:pt x="63" y="504"/>
                </a:cubicBezTo>
                <a:cubicBezTo>
                  <a:pt x="113" y="566"/>
                  <a:pt x="187" y="604"/>
                  <a:pt x="262" y="629"/>
                </a:cubicBezTo>
                <a:cubicBezTo>
                  <a:pt x="278" y="631"/>
                  <a:pt x="293" y="632"/>
                  <a:pt x="308" y="632"/>
                </a:cubicBezTo>
                <a:cubicBezTo>
                  <a:pt x="558" y="632"/>
                  <a:pt x="728" y="341"/>
                  <a:pt x="562" y="129"/>
                </a:cubicBezTo>
                <a:cubicBezTo>
                  <a:pt x="499" y="41"/>
                  <a:pt x="407" y="1"/>
                  <a:pt x="31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6" name="Google Shape;4176;p16"/>
          <p:cNvSpPr/>
          <p:nvPr/>
        </p:nvSpPr>
        <p:spPr>
          <a:xfrm rot="-10468820">
            <a:off x="8377735" y="-277014"/>
            <a:ext cx="34508" cy="25190"/>
          </a:xfrm>
          <a:custGeom>
            <a:avLst/>
            <a:gdLst/>
            <a:ahLst/>
            <a:cxnLst/>
            <a:rect l="l" t="t" r="r" b="b"/>
            <a:pathLst>
              <a:path w="748" h="546" extrusionOk="0">
                <a:moveTo>
                  <a:pt x="361" y="0"/>
                </a:moveTo>
                <a:cubicBezTo>
                  <a:pt x="181" y="0"/>
                  <a:pt x="1" y="153"/>
                  <a:pt x="49" y="378"/>
                </a:cubicBezTo>
                <a:cubicBezTo>
                  <a:pt x="74" y="497"/>
                  <a:pt x="170" y="545"/>
                  <a:pt x="278" y="545"/>
                </a:cubicBezTo>
                <a:cubicBezTo>
                  <a:pt x="489" y="545"/>
                  <a:pt x="748" y="360"/>
                  <a:pt x="624" y="154"/>
                </a:cubicBezTo>
                <a:cubicBezTo>
                  <a:pt x="562" y="47"/>
                  <a:pt x="461" y="0"/>
                  <a:pt x="3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7" name="Google Shape;4177;p16"/>
          <p:cNvSpPr/>
          <p:nvPr/>
        </p:nvSpPr>
        <p:spPr>
          <a:xfrm rot="-10468820">
            <a:off x="7862798" y="-397317"/>
            <a:ext cx="35062" cy="29020"/>
          </a:xfrm>
          <a:custGeom>
            <a:avLst/>
            <a:gdLst/>
            <a:ahLst/>
            <a:cxnLst/>
            <a:rect l="l" t="t" r="r" b="b"/>
            <a:pathLst>
              <a:path w="760" h="629" extrusionOk="0">
                <a:moveTo>
                  <a:pt x="389" y="0"/>
                </a:moveTo>
                <a:cubicBezTo>
                  <a:pt x="285" y="0"/>
                  <a:pt x="183" y="50"/>
                  <a:pt x="126" y="152"/>
                </a:cubicBezTo>
                <a:cubicBezTo>
                  <a:pt x="1" y="339"/>
                  <a:pt x="126" y="602"/>
                  <a:pt x="351" y="627"/>
                </a:cubicBezTo>
                <a:cubicBezTo>
                  <a:pt x="363" y="628"/>
                  <a:pt x="375" y="628"/>
                  <a:pt x="387" y="628"/>
                </a:cubicBezTo>
                <a:cubicBezTo>
                  <a:pt x="606" y="628"/>
                  <a:pt x="759" y="416"/>
                  <a:pt x="688" y="214"/>
                </a:cubicBezTo>
                <a:cubicBezTo>
                  <a:pt x="676" y="189"/>
                  <a:pt x="663" y="164"/>
                  <a:pt x="651" y="139"/>
                </a:cubicBezTo>
                <a:cubicBezTo>
                  <a:pt x="589" y="47"/>
                  <a:pt x="489" y="0"/>
                  <a:pt x="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8" name="Google Shape;4178;p16"/>
          <p:cNvSpPr/>
          <p:nvPr/>
        </p:nvSpPr>
        <p:spPr>
          <a:xfrm rot="-10468820">
            <a:off x="7838580" y="-322479"/>
            <a:ext cx="30402" cy="29158"/>
          </a:xfrm>
          <a:custGeom>
            <a:avLst/>
            <a:gdLst/>
            <a:ahLst/>
            <a:cxnLst/>
            <a:rect l="l" t="t" r="r" b="b"/>
            <a:pathLst>
              <a:path w="659" h="632" extrusionOk="0">
                <a:moveTo>
                  <a:pt x="349" y="1"/>
                </a:moveTo>
                <a:cubicBezTo>
                  <a:pt x="206" y="1"/>
                  <a:pt x="61" y="96"/>
                  <a:pt x="34" y="275"/>
                </a:cubicBezTo>
                <a:cubicBezTo>
                  <a:pt x="0" y="484"/>
                  <a:pt x="168" y="631"/>
                  <a:pt x="343" y="631"/>
                </a:cubicBezTo>
                <a:cubicBezTo>
                  <a:pt x="429" y="631"/>
                  <a:pt x="517" y="595"/>
                  <a:pt x="584" y="513"/>
                </a:cubicBezTo>
                <a:cubicBezTo>
                  <a:pt x="634" y="450"/>
                  <a:pt x="659" y="363"/>
                  <a:pt x="659" y="288"/>
                </a:cubicBezTo>
                <a:cubicBezTo>
                  <a:pt x="646" y="263"/>
                  <a:pt x="646" y="225"/>
                  <a:pt x="634" y="200"/>
                </a:cubicBezTo>
                <a:cubicBezTo>
                  <a:pt x="583" y="65"/>
                  <a:pt x="466" y="1"/>
                  <a:pt x="3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9" name="Google Shape;4179;p16"/>
          <p:cNvSpPr/>
          <p:nvPr/>
        </p:nvSpPr>
        <p:spPr>
          <a:xfrm rot="-10468820">
            <a:off x="7765804" y="-327445"/>
            <a:ext cx="34923" cy="28928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5" y="1"/>
                </a:moveTo>
                <a:cubicBezTo>
                  <a:pt x="282" y="1"/>
                  <a:pt x="177" y="51"/>
                  <a:pt x="113" y="148"/>
                </a:cubicBezTo>
                <a:cubicBezTo>
                  <a:pt x="0" y="348"/>
                  <a:pt x="125" y="597"/>
                  <a:pt x="350" y="622"/>
                </a:cubicBezTo>
                <a:cubicBezTo>
                  <a:pt x="367" y="625"/>
                  <a:pt x="384" y="627"/>
                  <a:pt x="400" y="627"/>
                </a:cubicBezTo>
                <a:cubicBezTo>
                  <a:pt x="602" y="627"/>
                  <a:pt x="756" y="418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7" y="45"/>
                  <a:pt x="482" y="1"/>
                  <a:pt x="38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0" name="Google Shape;4180;p16"/>
          <p:cNvSpPr/>
          <p:nvPr/>
        </p:nvSpPr>
        <p:spPr>
          <a:xfrm rot="-10468820">
            <a:off x="7905539" y="-259261"/>
            <a:ext cx="32663" cy="26805"/>
          </a:xfrm>
          <a:custGeom>
            <a:avLst/>
            <a:gdLst/>
            <a:ahLst/>
            <a:cxnLst/>
            <a:rect l="l" t="t" r="r" b="b"/>
            <a:pathLst>
              <a:path w="708" h="581" extrusionOk="0">
                <a:moveTo>
                  <a:pt x="370" y="1"/>
                </a:moveTo>
                <a:cubicBezTo>
                  <a:pt x="280" y="1"/>
                  <a:pt x="190" y="42"/>
                  <a:pt x="132" y="121"/>
                </a:cubicBezTo>
                <a:cubicBezTo>
                  <a:pt x="1" y="347"/>
                  <a:pt x="188" y="580"/>
                  <a:pt x="400" y="580"/>
                </a:cubicBezTo>
                <a:cubicBezTo>
                  <a:pt x="470" y="580"/>
                  <a:pt x="542" y="555"/>
                  <a:pt x="607" y="496"/>
                </a:cubicBezTo>
                <a:cubicBezTo>
                  <a:pt x="707" y="371"/>
                  <a:pt x="695" y="171"/>
                  <a:pt x="557" y="71"/>
                </a:cubicBezTo>
                <a:cubicBezTo>
                  <a:pt x="504" y="24"/>
                  <a:pt x="437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1" name="Google Shape;4181;p16"/>
          <p:cNvSpPr/>
          <p:nvPr/>
        </p:nvSpPr>
        <p:spPr>
          <a:xfrm rot="-10468820">
            <a:off x="7927915" y="-424945"/>
            <a:ext cx="35200" cy="27774"/>
          </a:xfrm>
          <a:custGeom>
            <a:avLst/>
            <a:gdLst/>
            <a:ahLst/>
            <a:cxnLst/>
            <a:rect l="l" t="t" r="r" b="b"/>
            <a:pathLst>
              <a:path w="763" h="602" extrusionOk="0">
                <a:moveTo>
                  <a:pt x="252" y="0"/>
                </a:moveTo>
                <a:cubicBezTo>
                  <a:pt x="181" y="0"/>
                  <a:pt x="117" y="31"/>
                  <a:pt x="75" y="105"/>
                </a:cubicBezTo>
                <a:cubicBezTo>
                  <a:pt x="25" y="167"/>
                  <a:pt x="0" y="255"/>
                  <a:pt x="13" y="330"/>
                </a:cubicBezTo>
                <a:cubicBezTo>
                  <a:pt x="36" y="503"/>
                  <a:pt x="178" y="601"/>
                  <a:pt x="324" y="601"/>
                </a:cubicBezTo>
                <a:cubicBezTo>
                  <a:pt x="410" y="601"/>
                  <a:pt x="498" y="567"/>
                  <a:pt x="563" y="492"/>
                </a:cubicBezTo>
                <a:cubicBezTo>
                  <a:pt x="763" y="311"/>
                  <a:pt x="477" y="0"/>
                  <a:pt x="2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2" name="Google Shape;4182;p16"/>
          <p:cNvSpPr/>
          <p:nvPr/>
        </p:nvSpPr>
        <p:spPr>
          <a:xfrm rot="-10468820">
            <a:off x="7989705" y="-377539"/>
            <a:ext cx="35984" cy="28743"/>
          </a:xfrm>
          <a:custGeom>
            <a:avLst/>
            <a:gdLst/>
            <a:ahLst/>
            <a:cxnLst/>
            <a:rect l="l" t="t" r="r" b="b"/>
            <a:pathLst>
              <a:path w="780" h="623" extrusionOk="0">
                <a:moveTo>
                  <a:pt x="385" y="0"/>
                </a:moveTo>
                <a:cubicBezTo>
                  <a:pt x="282" y="0"/>
                  <a:pt x="178" y="54"/>
                  <a:pt x="113" y="157"/>
                </a:cubicBezTo>
                <a:cubicBezTo>
                  <a:pt x="1" y="344"/>
                  <a:pt x="126" y="594"/>
                  <a:pt x="351" y="619"/>
                </a:cubicBezTo>
                <a:cubicBezTo>
                  <a:pt x="366" y="621"/>
                  <a:pt x="381" y="622"/>
                  <a:pt x="395" y="622"/>
                </a:cubicBezTo>
                <a:cubicBezTo>
                  <a:pt x="632" y="622"/>
                  <a:pt x="779" y="344"/>
                  <a:pt x="638" y="144"/>
                </a:cubicBezTo>
                <a:cubicBezTo>
                  <a:pt x="577" y="47"/>
                  <a:pt x="482" y="0"/>
                  <a:pt x="3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3" name="Google Shape;4183;p16"/>
          <p:cNvSpPr/>
          <p:nvPr/>
        </p:nvSpPr>
        <p:spPr>
          <a:xfrm rot="-10468820">
            <a:off x="7975220" y="-302026"/>
            <a:ext cx="31602" cy="28512"/>
          </a:xfrm>
          <a:custGeom>
            <a:avLst/>
            <a:gdLst/>
            <a:ahLst/>
            <a:cxnLst/>
            <a:rect l="l" t="t" r="r" b="b"/>
            <a:pathLst>
              <a:path w="685" h="618" extrusionOk="0">
                <a:moveTo>
                  <a:pt x="327" y="0"/>
                </a:moveTo>
                <a:cubicBezTo>
                  <a:pt x="174" y="0"/>
                  <a:pt x="48" y="107"/>
                  <a:pt x="26" y="266"/>
                </a:cubicBezTo>
                <a:cubicBezTo>
                  <a:pt x="1" y="429"/>
                  <a:pt x="113" y="591"/>
                  <a:pt x="276" y="616"/>
                </a:cubicBezTo>
                <a:cubicBezTo>
                  <a:pt x="288" y="617"/>
                  <a:pt x="300" y="618"/>
                  <a:pt x="312" y="618"/>
                </a:cubicBezTo>
                <a:cubicBezTo>
                  <a:pt x="530" y="618"/>
                  <a:pt x="684" y="405"/>
                  <a:pt x="613" y="204"/>
                </a:cubicBezTo>
                <a:cubicBezTo>
                  <a:pt x="600" y="179"/>
                  <a:pt x="588" y="154"/>
                  <a:pt x="575" y="129"/>
                </a:cubicBezTo>
                <a:cubicBezTo>
                  <a:pt x="525" y="66"/>
                  <a:pt x="451" y="16"/>
                  <a:pt x="376" y="4"/>
                </a:cubicBezTo>
                <a:cubicBezTo>
                  <a:pt x="359" y="1"/>
                  <a:pt x="343" y="0"/>
                  <a:pt x="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4" name="Google Shape;4184;p16"/>
          <p:cNvSpPr/>
          <p:nvPr/>
        </p:nvSpPr>
        <p:spPr>
          <a:xfrm rot="-10468820">
            <a:off x="7690191" y="-297060"/>
            <a:ext cx="35200" cy="28928"/>
          </a:xfrm>
          <a:custGeom>
            <a:avLst/>
            <a:gdLst/>
            <a:ahLst/>
            <a:cxnLst/>
            <a:rect l="l" t="t" r="r" b="b"/>
            <a:pathLst>
              <a:path w="763" h="627" extrusionOk="0">
                <a:moveTo>
                  <a:pt x="415" y="1"/>
                </a:moveTo>
                <a:cubicBezTo>
                  <a:pt x="352" y="1"/>
                  <a:pt x="286" y="19"/>
                  <a:pt x="225" y="61"/>
                </a:cubicBezTo>
                <a:cubicBezTo>
                  <a:pt x="1" y="223"/>
                  <a:pt x="88" y="586"/>
                  <a:pt x="375" y="623"/>
                </a:cubicBezTo>
                <a:cubicBezTo>
                  <a:pt x="391" y="626"/>
                  <a:pt x="406" y="627"/>
                  <a:pt x="421" y="627"/>
                </a:cubicBezTo>
                <a:cubicBezTo>
                  <a:pt x="567" y="627"/>
                  <a:pt x="703" y="521"/>
                  <a:pt x="725" y="373"/>
                </a:cubicBezTo>
                <a:cubicBezTo>
                  <a:pt x="763" y="159"/>
                  <a:pt x="599" y="1"/>
                  <a:pt x="4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5" name="Google Shape;4185;p16"/>
          <p:cNvSpPr/>
          <p:nvPr/>
        </p:nvSpPr>
        <p:spPr>
          <a:xfrm rot="-10468820">
            <a:off x="7794256" y="-397101"/>
            <a:ext cx="32801" cy="29250"/>
          </a:xfrm>
          <a:custGeom>
            <a:avLst/>
            <a:gdLst/>
            <a:ahLst/>
            <a:cxnLst/>
            <a:rect l="l" t="t" r="r" b="b"/>
            <a:pathLst>
              <a:path w="711" h="634" extrusionOk="0">
                <a:moveTo>
                  <a:pt x="347" y="0"/>
                </a:moveTo>
                <a:cubicBezTo>
                  <a:pt x="206" y="0"/>
                  <a:pt x="67" y="95"/>
                  <a:pt x="36" y="257"/>
                </a:cubicBezTo>
                <a:cubicBezTo>
                  <a:pt x="1" y="456"/>
                  <a:pt x="142" y="634"/>
                  <a:pt x="336" y="634"/>
                </a:cubicBezTo>
                <a:cubicBezTo>
                  <a:pt x="348" y="634"/>
                  <a:pt x="361" y="633"/>
                  <a:pt x="373" y="632"/>
                </a:cubicBezTo>
                <a:cubicBezTo>
                  <a:pt x="586" y="607"/>
                  <a:pt x="711" y="382"/>
                  <a:pt x="623" y="194"/>
                </a:cubicBezTo>
                <a:cubicBezTo>
                  <a:pt x="623" y="169"/>
                  <a:pt x="611" y="144"/>
                  <a:pt x="586" y="119"/>
                </a:cubicBezTo>
                <a:cubicBezTo>
                  <a:pt x="523" y="37"/>
                  <a:pt x="435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6" name="Google Shape;4186;p16"/>
          <p:cNvSpPr/>
          <p:nvPr/>
        </p:nvSpPr>
        <p:spPr>
          <a:xfrm rot="-10468820">
            <a:off x="7912643" y="-347643"/>
            <a:ext cx="33032" cy="25975"/>
          </a:xfrm>
          <a:custGeom>
            <a:avLst/>
            <a:gdLst/>
            <a:ahLst/>
            <a:cxnLst/>
            <a:rect l="l" t="t" r="r" b="b"/>
            <a:pathLst>
              <a:path w="716" h="563" extrusionOk="0">
                <a:moveTo>
                  <a:pt x="395" y="1"/>
                </a:moveTo>
                <a:cubicBezTo>
                  <a:pt x="188" y="1"/>
                  <a:pt x="1" y="225"/>
                  <a:pt x="121" y="456"/>
                </a:cubicBezTo>
                <a:cubicBezTo>
                  <a:pt x="184" y="531"/>
                  <a:pt x="266" y="563"/>
                  <a:pt x="347" y="563"/>
                </a:cubicBezTo>
                <a:cubicBezTo>
                  <a:pt x="534" y="563"/>
                  <a:pt x="716" y="387"/>
                  <a:pt x="646" y="168"/>
                </a:cubicBezTo>
                <a:cubicBezTo>
                  <a:pt x="646" y="143"/>
                  <a:pt x="633" y="118"/>
                  <a:pt x="608" y="93"/>
                </a:cubicBezTo>
                <a:cubicBezTo>
                  <a:pt x="543" y="28"/>
                  <a:pt x="468" y="1"/>
                  <a:pt x="3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16"/>
          <p:cNvSpPr/>
          <p:nvPr/>
        </p:nvSpPr>
        <p:spPr>
          <a:xfrm rot="-10468820">
            <a:off x="9291382" y="-311343"/>
            <a:ext cx="28834" cy="28097"/>
          </a:xfrm>
          <a:custGeom>
            <a:avLst/>
            <a:gdLst/>
            <a:ahLst/>
            <a:cxnLst/>
            <a:rect l="l" t="t" r="r" b="b"/>
            <a:pathLst>
              <a:path w="625" h="609" extrusionOk="0">
                <a:moveTo>
                  <a:pt x="317" y="1"/>
                </a:moveTo>
                <a:cubicBezTo>
                  <a:pt x="225" y="1"/>
                  <a:pt x="133" y="40"/>
                  <a:pt x="75" y="112"/>
                </a:cubicBezTo>
                <a:cubicBezTo>
                  <a:pt x="25" y="175"/>
                  <a:pt x="0" y="262"/>
                  <a:pt x="0" y="337"/>
                </a:cubicBezTo>
                <a:cubicBezTo>
                  <a:pt x="31" y="510"/>
                  <a:pt x="171" y="609"/>
                  <a:pt x="314" y="609"/>
                </a:cubicBezTo>
                <a:cubicBezTo>
                  <a:pt x="399" y="609"/>
                  <a:pt x="485" y="574"/>
                  <a:pt x="550" y="500"/>
                </a:cubicBezTo>
                <a:cubicBezTo>
                  <a:pt x="600" y="437"/>
                  <a:pt x="625" y="350"/>
                  <a:pt x="612" y="275"/>
                </a:cubicBezTo>
                <a:cubicBezTo>
                  <a:pt x="612" y="250"/>
                  <a:pt x="612" y="225"/>
                  <a:pt x="600" y="200"/>
                </a:cubicBezTo>
                <a:cubicBezTo>
                  <a:pt x="575" y="137"/>
                  <a:pt x="550" y="100"/>
                  <a:pt x="500" y="62"/>
                </a:cubicBezTo>
                <a:cubicBezTo>
                  <a:pt x="448" y="21"/>
                  <a:pt x="383" y="1"/>
                  <a:pt x="3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16"/>
          <p:cNvSpPr/>
          <p:nvPr/>
        </p:nvSpPr>
        <p:spPr>
          <a:xfrm rot="-10468820">
            <a:off x="9218596" y="-316695"/>
            <a:ext cx="34923" cy="28928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6" y="1"/>
                </a:moveTo>
                <a:cubicBezTo>
                  <a:pt x="282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7" y="626"/>
                  <a:pt x="384" y="627"/>
                  <a:pt x="400" y="627"/>
                </a:cubicBezTo>
                <a:cubicBezTo>
                  <a:pt x="602" y="627"/>
                  <a:pt x="756" y="419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16"/>
          <p:cNvSpPr/>
          <p:nvPr/>
        </p:nvSpPr>
        <p:spPr>
          <a:xfrm rot="-10468820">
            <a:off x="9068168" y="-260972"/>
            <a:ext cx="34001" cy="29158"/>
          </a:xfrm>
          <a:custGeom>
            <a:avLst/>
            <a:gdLst/>
            <a:ahLst/>
            <a:cxnLst/>
            <a:rect l="l" t="t" r="r" b="b"/>
            <a:pathLst>
              <a:path w="737" h="632" extrusionOk="0">
                <a:moveTo>
                  <a:pt x="410" y="0"/>
                </a:moveTo>
                <a:cubicBezTo>
                  <a:pt x="195" y="0"/>
                  <a:pt x="1" y="239"/>
                  <a:pt x="126" y="470"/>
                </a:cubicBezTo>
                <a:cubicBezTo>
                  <a:pt x="187" y="582"/>
                  <a:pt x="289" y="632"/>
                  <a:pt x="392" y="632"/>
                </a:cubicBezTo>
                <a:cubicBezTo>
                  <a:pt x="564" y="632"/>
                  <a:pt x="737" y="494"/>
                  <a:pt x="713" y="283"/>
                </a:cubicBezTo>
                <a:cubicBezTo>
                  <a:pt x="713" y="258"/>
                  <a:pt x="701" y="233"/>
                  <a:pt x="701" y="208"/>
                </a:cubicBezTo>
                <a:cubicBezTo>
                  <a:pt x="676" y="158"/>
                  <a:pt x="638" y="108"/>
                  <a:pt x="601" y="70"/>
                </a:cubicBezTo>
                <a:cubicBezTo>
                  <a:pt x="541" y="22"/>
                  <a:pt x="474" y="0"/>
                  <a:pt x="4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16"/>
          <p:cNvSpPr/>
          <p:nvPr/>
        </p:nvSpPr>
        <p:spPr>
          <a:xfrm rot="-10468820">
            <a:off x="9086400" y="-330392"/>
            <a:ext cx="32340" cy="28558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6" y="8"/>
                  <a:pt x="238" y="23"/>
                </a:cubicBezTo>
                <a:cubicBezTo>
                  <a:pt x="75" y="85"/>
                  <a:pt x="0" y="260"/>
                  <a:pt x="63" y="423"/>
                </a:cubicBezTo>
                <a:cubicBezTo>
                  <a:pt x="111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60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16"/>
          <p:cNvSpPr/>
          <p:nvPr/>
        </p:nvSpPr>
        <p:spPr>
          <a:xfrm rot="-10468820">
            <a:off x="9140057" y="-286766"/>
            <a:ext cx="33539" cy="28928"/>
          </a:xfrm>
          <a:custGeom>
            <a:avLst/>
            <a:gdLst/>
            <a:ahLst/>
            <a:cxnLst/>
            <a:rect l="l" t="t" r="r" b="b"/>
            <a:pathLst>
              <a:path w="727" h="627" extrusionOk="0">
                <a:moveTo>
                  <a:pt x="327" y="1"/>
                </a:moveTo>
                <a:cubicBezTo>
                  <a:pt x="181" y="1"/>
                  <a:pt x="36" y="103"/>
                  <a:pt x="13" y="272"/>
                </a:cubicBezTo>
                <a:cubicBezTo>
                  <a:pt x="1" y="347"/>
                  <a:pt x="26" y="434"/>
                  <a:pt x="63" y="496"/>
                </a:cubicBezTo>
                <a:cubicBezTo>
                  <a:pt x="113" y="559"/>
                  <a:pt x="188" y="609"/>
                  <a:pt x="276" y="621"/>
                </a:cubicBezTo>
                <a:cubicBezTo>
                  <a:pt x="296" y="625"/>
                  <a:pt x="315" y="627"/>
                  <a:pt x="334" y="627"/>
                </a:cubicBezTo>
                <a:cubicBezTo>
                  <a:pt x="576" y="627"/>
                  <a:pt x="726" y="343"/>
                  <a:pt x="576" y="134"/>
                </a:cubicBezTo>
                <a:cubicBezTo>
                  <a:pt x="513" y="42"/>
                  <a:pt x="419" y="1"/>
                  <a:pt x="3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2" name="Google Shape;4192;p16"/>
          <p:cNvSpPr/>
          <p:nvPr/>
        </p:nvSpPr>
        <p:spPr>
          <a:xfrm rot="-10468820">
            <a:off x="9010908" y="-327913"/>
            <a:ext cx="35200" cy="28328"/>
          </a:xfrm>
          <a:custGeom>
            <a:avLst/>
            <a:gdLst/>
            <a:ahLst/>
            <a:cxnLst/>
            <a:rect l="l" t="t" r="r" b="b"/>
            <a:pathLst>
              <a:path w="763" h="614" extrusionOk="0">
                <a:moveTo>
                  <a:pt x="400" y="1"/>
                </a:moveTo>
                <a:cubicBezTo>
                  <a:pt x="50" y="38"/>
                  <a:pt x="0" y="513"/>
                  <a:pt x="338" y="613"/>
                </a:cubicBezTo>
                <a:cubicBezTo>
                  <a:pt x="688" y="613"/>
                  <a:pt x="763" y="113"/>
                  <a:pt x="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3" name="Google Shape;4193;p16"/>
          <p:cNvSpPr/>
          <p:nvPr/>
        </p:nvSpPr>
        <p:spPr>
          <a:xfrm rot="-10468820">
            <a:off x="8820263" y="-331579"/>
            <a:ext cx="31048" cy="28005"/>
          </a:xfrm>
          <a:custGeom>
            <a:avLst/>
            <a:gdLst/>
            <a:ahLst/>
            <a:cxnLst/>
            <a:rect l="l" t="t" r="r" b="b"/>
            <a:pathLst>
              <a:path w="673" h="607" extrusionOk="0">
                <a:moveTo>
                  <a:pt x="352" y="1"/>
                </a:moveTo>
                <a:cubicBezTo>
                  <a:pt x="265" y="1"/>
                  <a:pt x="177" y="38"/>
                  <a:pt x="113" y="117"/>
                </a:cubicBezTo>
                <a:cubicBezTo>
                  <a:pt x="1" y="242"/>
                  <a:pt x="26" y="442"/>
                  <a:pt x="163" y="542"/>
                </a:cubicBezTo>
                <a:cubicBezTo>
                  <a:pt x="222" y="587"/>
                  <a:pt x="287" y="607"/>
                  <a:pt x="351" y="607"/>
                </a:cubicBezTo>
                <a:cubicBezTo>
                  <a:pt x="518" y="607"/>
                  <a:pt x="672" y="469"/>
                  <a:pt x="663" y="279"/>
                </a:cubicBezTo>
                <a:cubicBezTo>
                  <a:pt x="651" y="242"/>
                  <a:pt x="651" y="217"/>
                  <a:pt x="638" y="192"/>
                </a:cubicBezTo>
                <a:cubicBezTo>
                  <a:pt x="588" y="69"/>
                  <a:pt x="471" y="1"/>
                  <a:pt x="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4" name="Google Shape;4194;p16"/>
          <p:cNvSpPr/>
          <p:nvPr/>
        </p:nvSpPr>
        <p:spPr>
          <a:xfrm rot="-10468820">
            <a:off x="8738541" y="-298730"/>
            <a:ext cx="35984" cy="28881"/>
          </a:xfrm>
          <a:custGeom>
            <a:avLst/>
            <a:gdLst/>
            <a:ahLst/>
            <a:cxnLst/>
            <a:rect l="l" t="t" r="r" b="b"/>
            <a:pathLst>
              <a:path w="780" h="626" extrusionOk="0">
                <a:moveTo>
                  <a:pt x="386" y="1"/>
                </a:moveTo>
                <a:cubicBezTo>
                  <a:pt x="283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6" y="625"/>
                  <a:pt x="381" y="626"/>
                  <a:pt x="395" y="626"/>
                </a:cubicBezTo>
                <a:cubicBezTo>
                  <a:pt x="632" y="626"/>
                  <a:pt x="780" y="347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5" name="Google Shape;4195;p16"/>
          <p:cNvSpPr/>
          <p:nvPr/>
        </p:nvSpPr>
        <p:spPr>
          <a:xfrm rot="-10468820">
            <a:off x="8866586" y="-261285"/>
            <a:ext cx="36676" cy="29158"/>
          </a:xfrm>
          <a:custGeom>
            <a:avLst/>
            <a:gdLst/>
            <a:ahLst/>
            <a:cxnLst/>
            <a:rect l="l" t="t" r="r" b="b"/>
            <a:pathLst>
              <a:path w="795" h="632" extrusionOk="0">
                <a:moveTo>
                  <a:pt x="414" y="0"/>
                </a:moveTo>
                <a:cubicBezTo>
                  <a:pt x="204" y="0"/>
                  <a:pt x="1" y="222"/>
                  <a:pt x="133" y="469"/>
                </a:cubicBezTo>
                <a:cubicBezTo>
                  <a:pt x="196" y="583"/>
                  <a:pt x="298" y="631"/>
                  <a:pt x="400" y="631"/>
                </a:cubicBezTo>
                <a:cubicBezTo>
                  <a:pt x="598" y="631"/>
                  <a:pt x="794" y="446"/>
                  <a:pt x="695" y="206"/>
                </a:cubicBezTo>
                <a:cubicBezTo>
                  <a:pt x="695" y="181"/>
                  <a:pt x="683" y="156"/>
                  <a:pt x="658" y="131"/>
                </a:cubicBezTo>
                <a:cubicBezTo>
                  <a:pt x="591" y="39"/>
                  <a:pt x="502" y="0"/>
                  <a:pt x="4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6" name="Google Shape;4196;p16"/>
          <p:cNvSpPr/>
          <p:nvPr/>
        </p:nvSpPr>
        <p:spPr>
          <a:xfrm rot="-10468820">
            <a:off x="8584441" y="-265021"/>
            <a:ext cx="34970" cy="25421"/>
          </a:xfrm>
          <a:custGeom>
            <a:avLst/>
            <a:gdLst/>
            <a:ahLst/>
            <a:cxnLst/>
            <a:rect l="l" t="t" r="r" b="b"/>
            <a:pathLst>
              <a:path w="758" h="551" extrusionOk="0">
                <a:moveTo>
                  <a:pt x="540" y="0"/>
                </a:moveTo>
                <a:cubicBezTo>
                  <a:pt x="312" y="0"/>
                  <a:pt x="1" y="319"/>
                  <a:pt x="233" y="485"/>
                </a:cubicBezTo>
                <a:cubicBezTo>
                  <a:pt x="292" y="529"/>
                  <a:pt x="361" y="551"/>
                  <a:pt x="430" y="551"/>
                </a:cubicBezTo>
                <a:cubicBezTo>
                  <a:pt x="519" y="551"/>
                  <a:pt x="606" y="513"/>
                  <a:pt x="670" y="435"/>
                </a:cubicBezTo>
                <a:lnTo>
                  <a:pt x="670" y="448"/>
                </a:lnTo>
                <a:cubicBezTo>
                  <a:pt x="745" y="360"/>
                  <a:pt x="757" y="235"/>
                  <a:pt x="720" y="135"/>
                </a:cubicBezTo>
                <a:cubicBezTo>
                  <a:pt x="688" y="39"/>
                  <a:pt x="619" y="0"/>
                  <a:pt x="5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7" name="Google Shape;4197;p16"/>
          <p:cNvSpPr/>
          <p:nvPr/>
        </p:nvSpPr>
        <p:spPr>
          <a:xfrm rot="-10468820">
            <a:off x="8938822" y="-287980"/>
            <a:ext cx="34324" cy="25375"/>
          </a:xfrm>
          <a:custGeom>
            <a:avLst/>
            <a:gdLst/>
            <a:ahLst/>
            <a:cxnLst/>
            <a:rect l="l" t="t" r="r" b="b"/>
            <a:pathLst>
              <a:path w="744" h="550" extrusionOk="0">
                <a:moveTo>
                  <a:pt x="535" y="1"/>
                </a:moveTo>
                <a:cubicBezTo>
                  <a:pt x="308" y="1"/>
                  <a:pt x="0" y="312"/>
                  <a:pt x="231" y="488"/>
                </a:cubicBezTo>
                <a:cubicBezTo>
                  <a:pt x="288" y="529"/>
                  <a:pt x="355" y="549"/>
                  <a:pt x="420" y="549"/>
                </a:cubicBezTo>
                <a:cubicBezTo>
                  <a:pt x="512" y="549"/>
                  <a:pt x="603" y="510"/>
                  <a:pt x="668" y="438"/>
                </a:cubicBezTo>
                <a:cubicBezTo>
                  <a:pt x="718" y="375"/>
                  <a:pt x="743" y="288"/>
                  <a:pt x="731" y="213"/>
                </a:cubicBezTo>
                <a:cubicBezTo>
                  <a:pt x="731" y="188"/>
                  <a:pt x="731" y="163"/>
                  <a:pt x="718" y="138"/>
                </a:cubicBezTo>
                <a:cubicBezTo>
                  <a:pt x="686" y="40"/>
                  <a:pt x="615" y="1"/>
                  <a:pt x="5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8" name="Google Shape;4198;p16"/>
          <p:cNvSpPr/>
          <p:nvPr/>
        </p:nvSpPr>
        <p:spPr>
          <a:xfrm rot="-10468820">
            <a:off x="8885031" y="-342761"/>
            <a:ext cx="31602" cy="28928"/>
          </a:xfrm>
          <a:custGeom>
            <a:avLst/>
            <a:gdLst/>
            <a:ahLst/>
            <a:cxnLst/>
            <a:rect l="l" t="t" r="r" b="b"/>
            <a:pathLst>
              <a:path w="685" h="627" extrusionOk="0">
                <a:moveTo>
                  <a:pt x="320" y="0"/>
                </a:moveTo>
                <a:cubicBezTo>
                  <a:pt x="179" y="0"/>
                  <a:pt x="39" y="91"/>
                  <a:pt x="13" y="272"/>
                </a:cubicBezTo>
                <a:cubicBezTo>
                  <a:pt x="1" y="347"/>
                  <a:pt x="26" y="435"/>
                  <a:pt x="76" y="497"/>
                </a:cubicBezTo>
                <a:cubicBezTo>
                  <a:pt x="141" y="587"/>
                  <a:pt x="232" y="626"/>
                  <a:pt x="322" y="626"/>
                </a:cubicBezTo>
                <a:cubicBezTo>
                  <a:pt x="506" y="626"/>
                  <a:pt x="684" y="462"/>
                  <a:pt x="626" y="235"/>
                </a:cubicBezTo>
                <a:cubicBezTo>
                  <a:pt x="583" y="78"/>
                  <a:pt x="452" y="0"/>
                  <a:pt x="3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9" name="Google Shape;4199;p16"/>
          <p:cNvSpPr/>
          <p:nvPr/>
        </p:nvSpPr>
        <p:spPr>
          <a:xfrm rot="-10468820">
            <a:off x="8650240" y="-282278"/>
            <a:ext cx="32340" cy="28512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0"/>
                </a:moveTo>
                <a:cubicBezTo>
                  <a:pt x="311" y="0"/>
                  <a:pt x="274" y="6"/>
                  <a:pt x="238" y="20"/>
                </a:cubicBezTo>
                <a:cubicBezTo>
                  <a:pt x="75" y="83"/>
                  <a:pt x="0" y="258"/>
                  <a:pt x="63" y="420"/>
                </a:cubicBezTo>
                <a:cubicBezTo>
                  <a:pt x="111" y="544"/>
                  <a:pt x="224" y="617"/>
                  <a:pt x="347" y="617"/>
                </a:cubicBezTo>
                <a:cubicBezTo>
                  <a:pt x="385" y="617"/>
                  <a:pt x="424" y="610"/>
                  <a:pt x="463" y="595"/>
                </a:cubicBezTo>
                <a:cubicBezTo>
                  <a:pt x="625" y="533"/>
                  <a:pt x="700" y="358"/>
                  <a:pt x="638" y="195"/>
                </a:cubicBezTo>
                <a:cubicBezTo>
                  <a:pt x="589" y="79"/>
                  <a:pt x="473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0" name="Google Shape;4200;p16"/>
          <p:cNvSpPr/>
          <p:nvPr/>
        </p:nvSpPr>
        <p:spPr>
          <a:xfrm rot="-10468820">
            <a:off x="8676650" y="-344111"/>
            <a:ext cx="35062" cy="28835"/>
          </a:xfrm>
          <a:custGeom>
            <a:avLst/>
            <a:gdLst/>
            <a:ahLst/>
            <a:cxnLst/>
            <a:rect l="l" t="t" r="r" b="b"/>
            <a:pathLst>
              <a:path w="760" h="625" extrusionOk="0">
                <a:moveTo>
                  <a:pt x="392" y="1"/>
                </a:moveTo>
                <a:cubicBezTo>
                  <a:pt x="353" y="1"/>
                  <a:pt x="314" y="8"/>
                  <a:pt x="276" y="23"/>
                </a:cubicBezTo>
                <a:cubicBezTo>
                  <a:pt x="13" y="110"/>
                  <a:pt x="1" y="485"/>
                  <a:pt x="251" y="597"/>
                </a:cubicBezTo>
                <a:cubicBezTo>
                  <a:pt x="294" y="616"/>
                  <a:pt x="337" y="624"/>
                  <a:pt x="378" y="624"/>
                </a:cubicBezTo>
                <a:cubicBezTo>
                  <a:pt x="589" y="624"/>
                  <a:pt x="759" y="406"/>
                  <a:pt x="675" y="198"/>
                </a:cubicBezTo>
                <a:cubicBezTo>
                  <a:pt x="628" y="74"/>
                  <a:pt x="515" y="1"/>
                  <a:pt x="3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1" name="Google Shape;4201;p16"/>
          <p:cNvSpPr/>
          <p:nvPr/>
        </p:nvSpPr>
        <p:spPr>
          <a:xfrm rot="-10468820">
            <a:off x="8456807" y="-298851"/>
            <a:ext cx="35292" cy="26713"/>
          </a:xfrm>
          <a:custGeom>
            <a:avLst/>
            <a:gdLst/>
            <a:ahLst/>
            <a:cxnLst/>
            <a:rect l="l" t="t" r="r" b="b"/>
            <a:pathLst>
              <a:path w="765" h="579" extrusionOk="0">
                <a:moveTo>
                  <a:pt x="370" y="1"/>
                </a:moveTo>
                <a:cubicBezTo>
                  <a:pt x="177" y="1"/>
                  <a:pt x="1" y="189"/>
                  <a:pt x="66" y="412"/>
                </a:cubicBezTo>
                <a:cubicBezTo>
                  <a:pt x="91" y="530"/>
                  <a:pt x="187" y="578"/>
                  <a:pt x="295" y="578"/>
                </a:cubicBezTo>
                <a:cubicBezTo>
                  <a:pt x="506" y="578"/>
                  <a:pt x="765" y="394"/>
                  <a:pt x="641" y="187"/>
                </a:cubicBezTo>
                <a:cubicBezTo>
                  <a:pt x="628" y="149"/>
                  <a:pt x="603" y="112"/>
                  <a:pt x="566" y="74"/>
                </a:cubicBezTo>
                <a:cubicBezTo>
                  <a:pt x="505" y="23"/>
                  <a:pt x="436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2" name="Google Shape;4202;p16"/>
          <p:cNvSpPr/>
          <p:nvPr/>
        </p:nvSpPr>
        <p:spPr>
          <a:xfrm rot="-10468820">
            <a:off x="8521535" y="-311030"/>
            <a:ext cx="33493" cy="28420"/>
          </a:xfrm>
          <a:custGeom>
            <a:avLst/>
            <a:gdLst/>
            <a:ahLst/>
            <a:cxnLst/>
            <a:rect l="l" t="t" r="r" b="b"/>
            <a:pathLst>
              <a:path w="726" h="616" extrusionOk="0">
                <a:moveTo>
                  <a:pt x="370" y="0"/>
                </a:moveTo>
                <a:cubicBezTo>
                  <a:pt x="338" y="0"/>
                  <a:pt x="306" y="5"/>
                  <a:pt x="275" y="15"/>
                </a:cubicBezTo>
                <a:cubicBezTo>
                  <a:pt x="225" y="40"/>
                  <a:pt x="188" y="65"/>
                  <a:pt x="150" y="103"/>
                </a:cubicBezTo>
                <a:cubicBezTo>
                  <a:pt x="0" y="290"/>
                  <a:pt x="100" y="578"/>
                  <a:pt x="350" y="615"/>
                </a:cubicBezTo>
                <a:cubicBezTo>
                  <a:pt x="400" y="615"/>
                  <a:pt x="450" y="615"/>
                  <a:pt x="488" y="590"/>
                </a:cubicBezTo>
                <a:cubicBezTo>
                  <a:pt x="650" y="528"/>
                  <a:pt x="725" y="353"/>
                  <a:pt x="675" y="203"/>
                </a:cubicBezTo>
                <a:cubicBezTo>
                  <a:pt x="616" y="74"/>
                  <a:pt x="493" y="0"/>
                  <a:pt x="3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3" name="Google Shape;4203;p16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04" name="Google Shape;4204;p16"/>
          <p:cNvGrpSpPr/>
          <p:nvPr/>
        </p:nvGrpSpPr>
        <p:grpSpPr>
          <a:xfrm flipH="1">
            <a:off x="1636359" y="4918050"/>
            <a:ext cx="161913" cy="146905"/>
            <a:chOff x="7894217" y="3432112"/>
            <a:chExt cx="161913" cy="146905"/>
          </a:xfrm>
        </p:grpSpPr>
        <p:sp>
          <p:nvSpPr>
            <p:cNvPr id="4205" name="Google Shape;4205;p16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16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16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8" name="Google Shape;4208;p16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9" name="Google Shape;4209;p16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0" name="Google Shape;4210;p16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4211" name="Google Shape;4211;p1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1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1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1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1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1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1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1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9" name="Google Shape;4219;p16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4220" name="Google Shape;4220;p1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1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1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1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1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1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1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1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1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1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1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1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1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1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1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1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1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1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1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1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1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1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1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1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1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1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1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7" name="Google Shape;4247;p16"/>
          <p:cNvGrpSpPr/>
          <p:nvPr/>
        </p:nvGrpSpPr>
        <p:grpSpPr>
          <a:xfrm flipH="1">
            <a:off x="-40364" y="4461357"/>
            <a:ext cx="876802" cy="561032"/>
            <a:chOff x="7750342" y="3926048"/>
            <a:chExt cx="1406709" cy="900099"/>
          </a:xfrm>
        </p:grpSpPr>
        <p:sp>
          <p:nvSpPr>
            <p:cNvPr id="4248" name="Google Shape;4248;p1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1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1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1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1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1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1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1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6" name="Google Shape;4256;p16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4257" name="Google Shape;4257;p1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1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1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1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1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1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1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1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1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1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1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1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1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1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1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1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1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1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1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1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1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1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1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1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1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1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1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4" name="Google Shape;4284;p16"/>
          <p:cNvGrpSpPr/>
          <p:nvPr/>
        </p:nvGrpSpPr>
        <p:grpSpPr>
          <a:xfrm rot="5400000" flipH="1">
            <a:off x="596790" y="4654258"/>
            <a:ext cx="273016" cy="739520"/>
            <a:chOff x="7607455" y="4238363"/>
            <a:chExt cx="438017" cy="1186459"/>
          </a:xfrm>
        </p:grpSpPr>
        <p:sp>
          <p:nvSpPr>
            <p:cNvPr id="4285" name="Google Shape;428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9" name="Google Shape;4309;p16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4310" name="Google Shape;4310;p1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1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1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1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1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1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1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7" name="Google Shape;4317;p16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4318" name="Google Shape;4318;p1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1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1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1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1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1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1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1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1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1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1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1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1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1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1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1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1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1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1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1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1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9" name="Google Shape;4339;p16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4340" name="Google Shape;4340;p1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1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1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1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1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1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1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1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1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1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1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1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1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1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4" name="Google Shape;4354;p16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4355" name="Google Shape;4355;p1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1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1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1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1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1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1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1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1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1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1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1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1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1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1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1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1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1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1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1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1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1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1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1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1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1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1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1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1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1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1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1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1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1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1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1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1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1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1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1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1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1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1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1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1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1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1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2" name="Google Shape;4402;p16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4403" name="Google Shape;4403;p1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1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1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1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1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1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1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1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1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1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1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1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1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1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1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1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1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1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1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1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1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1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1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1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1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1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1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1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1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1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1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1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1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1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1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1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1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1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1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1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1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1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1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1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1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1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1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1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1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1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1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1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1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1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1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1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1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1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1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1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1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4" name="Google Shape;4464;p16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4465" name="Google Shape;446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9" name="Google Shape;4489;p16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4490" name="Google Shape;4490;p1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1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1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1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1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1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1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1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1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1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1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1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1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1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1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1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1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1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1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_AND_TWO_COLUMNS_1_1_1">
    <p:spTree>
      <p:nvGrpSpPr>
        <p:cNvPr id="1" name="Shape 4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Google Shape;4510;p17"/>
          <p:cNvSpPr txBox="1">
            <a:spLocks noGrp="1"/>
          </p:cNvSpPr>
          <p:nvPr>
            <p:ph type="ctrTitle"/>
          </p:nvPr>
        </p:nvSpPr>
        <p:spPr>
          <a:xfrm>
            <a:off x="2105884" y="1918400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1" name="Google Shape;4511;p17"/>
          <p:cNvSpPr txBox="1">
            <a:spLocks noGrp="1"/>
          </p:cNvSpPr>
          <p:nvPr>
            <p:ph type="subTitle" idx="1"/>
          </p:nvPr>
        </p:nvSpPr>
        <p:spPr>
          <a:xfrm>
            <a:off x="1756534" y="2291100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2" name="Google Shape;4512;p17"/>
          <p:cNvSpPr txBox="1">
            <a:spLocks noGrp="1"/>
          </p:cNvSpPr>
          <p:nvPr>
            <p:ph type="ctrTitle" idx="2"/>
          </p:nvPr>
        </p:nvSpPr>
        <p:spPr>
          <a:xfrm>
            <a:off x="5216216" y="1910100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3" name="Google Shape;4513;p17"/>
          <p:cNvSpPr txBox="1">
            <a:spLocks noGrp="1"/>
          </p:cNvSpPr>
          <p:nvPr>
            <p:ph type="subTitle" idx="3"/>
          </p:nvPr>
        </p:nvSpPr>
        <p:spPr>
          <a:xfrm>
            <a:off x="4866866" y="2291100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4" name="Google Shape;4514;p17"/>
          <p:cNvSpPr txBox="1">
            <a:spLocks noGrp="1"/>
          </p:cNvSpPr>
          <p:nvPr>
            <p:ph type="ctrTitle" idx="4"/>
          </p:nvPr>
        </p:nvSpPr>
        <p:spPr>
          <a:xfrm>
            <a:off x="2105884" y="370788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5" name="Google Shape;4515;p17"/>
          <p:cNvSpPr txBox="1">
            <a:spLocks noGrp="1"/>
          </p:cNvSpPr>
          <p:nvPr>
            <p:ph type="subTitle" idx="5"/>
          </p:nvPr>
        </p:nvSpPr>
        <p:spPr>
          <a:xfrm>
            <a:off x="1756534" y="4077225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6" name="Google Shape;4516;p17"/>
          <p:cNvSpPr txBox="1">
            <a:spLocks noGrp="1"/>
          </p:cNvSpPr>
          <p:nvPr>
            <p:ph type="ctrTitle" idx="6"/>
          </p:nvPr>
        </p:nvSpPr>
        <p:spPr>
          <a:xfrm>
            <a:off x="5216216" y="370063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7" name="Google Shape;4517;p17"/>
          <p:cNvSpPr txBox="1">
            <a:spLocks noGrp="1"/>
          </p:cNvSpPr>
          <p:nvPr>
            <p:ph type="subTitle" idx="7"/>
          </p:nvPr>
        </p:nvSpPr>
        <p:spPr>
          <a:xfrm>
            <a:off x="4866866" y="4077225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8" name="Google Shape;4518;p17"/>
          <p:cNvSpPr txBox="1">
            <a:spLocks noGrp="1"/>
          </p:cNvSpPr>
          <p:nvPr>
            <p:ph type="title" idx="8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9" name="Google Shape;4519;p17"/>
          <p:cNvGrpSpPr/>
          <p:nvPr/>
        </p:nvGrpSpPr>
        <p:grpSpPr>
          <a:xfrm rot="10800000">
            <a:off x="25990" y="4629926"/>
            <a:ext cx="101034" cy="91052"/>
            <a:chOff x="7737341" y="1046941"/>
            <a:chExt cx="161913" cy="145916"/>
          </a:xfrm>
        </p:grpSpPr>
        <p:sp>
          <p:nvSpPr>
            <p:cNvPr id="4520" name="Google Shape;4520;p1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1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1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3" name="Google Shape;4523;p17"/>
          <p:cNvGrpSpPr/>
          <p:nvPr/>
        </p:nvGrpSpPr>
        <p:grpSpPr>
          <a:xfrm rot="10800000">
            <a:off x="8964920" y="4479710"/>
            <a:ext cx="120868" cy="109687"/>
            <a:chOff x="737385" y="1492952"/>
            <a:chExt cx="161913" cy="146935"/>
          </a:xfrm>
        </p:grpSpPr>
        <p:sp>
          <p:nvSpPr>
            <p:cNvPr id="4524" name="Google Shape;4524;p1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1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1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7" name="Google Shape;4527;p17"/>
          <p:cNvSpPr/>
          <p:nvPr/>
        </p:nvSpPr>
        <p:spPr>
          <a:xfrm rot="10800000">
            <a:off x="6064628" y="-39367"/>
            <a:ext cx="3274922" cy="51107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8" name="Google Shape;4528;p17"/>
          <p:cNvSpPr/>
          <p:nvPr/>
        </p:nvSpPr>
        <p:spPr>
          <a:xfrm rot="10800000">
            <a:off x="-60286" y="4823433"/>
            <a:ext cx="2795640" cy="43659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29" name="Google Shape;4529;p17"/>
          <p:cNvGrpSpPr/>
          <p:nvPr/>
        </p:nvGrpSpPr>
        <p:grpSpPr>
          <a:xfrm rot="10800000">
            <a:off x="7597376" y="4589276"/>
            <a:ext cx="323353" cy="838278"/>
            <a:chOff x="1823086" y="-208516"/>
            <a:chExt cx="433159" cy="1122944"/>
          </a:xfrm>
        </p:grpSpPr>
        <p:sp>
          <p:nvSpPr>
            <p:cNvPr id="4530" name="Google Shape;4530;p1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1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1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1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1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1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1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1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8" name="Google Shape;4538;p17"/>
          <p:cNvGrpSpPr/>
          <p:nvPr/>
        </p:nvGrpSpPr>
        <p:grpSpPr>
          <a:xfrm rot="10800000">
            <a:off x="8385822" y="4335155"/>
            <a:ext cx="1049820" cy="671216"/>
            <a:chOff x="-206267" y="355694"/>
            <a:chExt cx="1406323" cy="899150"/>
          </a:xfrm>
        </p:grpSpPr>
        <p:sp>
          <p:nvSpPr>
            <p:cNvPr id="4539" name="Google Shape;4539;p1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1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1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1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1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1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1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1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7" name="Google Shape;4547;p17"/>
          <p:cNvGrpSpPr/>
          <p:nvPr/>
        </p:nvGrpSpPr>
        <p:grpSpPr>
          <a:xfrm rot="10800000">
            <a:off x="8647401" y="4704241"/>
            <a:ext cx="672642" cy="650434"/>
            <a:chOff x="-168381" y="-168706"/>
            <a:chExt cx="901061" cy="871312"/>
          </a:xfrm>
        </p:grpSpPr>
        <p:sp>
          <p:nvSpPr>
            <p:cNvPr id="4548" name="Google Shape;4548;p1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1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1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1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1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1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1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1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1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1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1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1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1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1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1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1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1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1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1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7" name="Google Shape;4567;p17"/>
          <p:cNvGrpSpPr/>
          <p:nvPr/>
        </p:nvGrpSpPr>
        <p:grpSpPr>
          <a:xfrm rot="10800000">
            <a:off x="8279153" y="4567844"/>
            <a:ext cx="327320" cy="885896"/>
            <a:chOff x="904476" y="-243594"/>
            <a:chExt cx="438472" cy="1186732"/>
          </a:xfrm>
        </p:grpSpPr>
        <p:sp>
          <p:nvSpPr>
            <p:cNvPr id="4568" name="Google Shape;4568;p1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1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1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1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1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1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1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1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1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1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1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1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1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1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1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1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1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1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1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1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1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1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1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1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1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1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1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5" name="Google Shape;4595;p17"/>
          <p:cNvGrpSpPr/>
          <p:nvPr/>
        </p:nvGrpSpPr>
        <p:grpSpPr>
          <a:xfrm rot="10800000">
            <a:off x="7701689" y="4745869"/>
            <a:ext cx="493195" cy="847765"/>
            <a:chOff x="1455834" y="-430995"/>
            <a:chExt cx="660677" cy="1135653"/>
          </a:xfrm>
        </p:grpSpPr>
        <p:sp>
          <p:nvSpPr>
            <p:cNvPr id="4596" name="Google Shape;4596;p17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17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17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17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17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17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17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17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17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17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17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17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17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17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17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17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17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17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17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17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6" name="Google Shape;4616;p17"/>
          <p:cNvGrpSpPr/>
          <p:nvPr/>
        </p:nvGrpSpPr>
        <p:grpSpPr>
          <a:xfrm rot="10800000">
            <a:off x="7256455" y="4765459"/>
            <a:ext cx="608728" cy="850872"/>
            <a:chOff x="1897495" y="-461400"/>
            <a:chExt cx="815443" cy="1139815"/>
          </a:xfrm>
        </p:grpSpPr>
        <p:sp>
          <p:nvSpPr>
            <p:cNvPr id="4617" name="Google Shape;4617;p1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1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1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1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1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1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1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1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1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1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1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1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1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1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1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1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1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1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1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1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1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1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9" name="Google Shape;4639;p17"/>
          <p:cNvGrpSpPr/>
          <p:nvPr/>
        </p:nvGrpSpPr>
        <p:grpSpPr>
          <a:xfrm flipH="1">
            <a:off x="8473439" y="3536760"/>
            <a:ext cx="325854" cy="425166"/>
            <a:chOff x="1304140" y="978228"/>
            <a:chExt cx="436509" cy="569545"/>
          </a:xfrm>
        </p:grpSpPr>
        <p:sp>
          <p:nvSpPr>
            <p:cNvPr id="4640" name="Google Shape;4640;p17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17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17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17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17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17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17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17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17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17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17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17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17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17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17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17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17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17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17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17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17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17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2" name="Google Shape;4662;p17"/>
          <p:cNvGrpSpPr/>
          <p:nvPr/>
        </p:nvGrpSpPr>
        <p:grpSpPr>
          <a:xfrm>
            <a:off x="-469360" y="-270381"/>
            <a:ext cx="2260158" cy="1544343"/>
            <a:chOff x="-469344" y="-270371"/>
            <a:chExt cx="2664966" cy="1820945"/>
          </a:xfrm>
        </p:grpSpPr>
        <p:grpSp>
          <p:nvGrpSpPr>
            <p:cNvPr id="4663" name="Google Shape;4663;p17"/>
            <p:cNvGrpSpPr/>
            <p:nvPr/>
          </p:nvGrpSpPr>
          <p:grpSpPr>
            <a:xfrm rot="10800000">
              <a:off x="-341273" y="793500"/>
              <a:ext cx="1190020" cy="757074"/>
              <a:chOff x="7742212" y="3926048"/>
              <a:chExt cx="1414838" cy="900099"/>
            </a:xfrm>
          </p:grpSpPr>
          <p:sp>
            <p:nvSpPr>
              <p:cNvPr id="4664" name="Google Shape;4664;p17"/>
              <p:cNvSpPr/>
              <p:nvPr/>
            </p:nvSpPr>
            <p:spPr>
              <a:xfrm>
                <a:off x="7827357" y="3979099"/>
                <a:ext cx="1329694" cy="847048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28275" extrusionOk="0">
                    <a:moveTo>
                      <a:pt x="395" y="1"/>
                    </a:moveTo>
                    <a:cubicBezTo>
                      <a:pt x="103" y="1"/>
                      <a:pt x="1" y="500"/>
                      <a:pt x="331" y="620"/>
                    </a:cubicBezTo>
                    <a:cubicBezTo>
                      <a:pt x="1132" y="921"/>
                      <a:pt x="1999" y="987"/>
                      <a:pt x="2800" y="1221"/>
                    </a:cubicBezTo>
                    <a:cubicBezTo>
                      <a:pt x="3600" y="1421"/>
                      <a:pt x="4367" y="1688"/>
                      <a:pt x="5101" y="2021"/>
                    </a:cubicBezTo>
                    <a:cubicBezTo>
                      <a:pt x="6602" y="2622"/>
                      <a:pt x="8003" y="3456"/>
                      <a:pt x="9304" y="4356"/>
                    </a:cubicBezTo>
                    <a:cubicBezTo>
                      <a:pt x="11973" y="6224"/>
                      <a:pt x="14308" y="8493"/>
                      <a:pt x="16643" y="10761"/>
                    </a:cubicBezTo>
                    <a:cubicBezTo>
                      <a:pt x="19078" y="13096"/>
                      <a:pt x="21580" y="15364"/>
                      <a:pt x="24148" y="17566"/>
                    </a:cubicBezTo>
                    <a:cubicBezTo>
                      <a:pt x="26883" y="19834"/>
                      <a:pt x="29685" y="22036"/>
                      <a:pt x="32721" y="23904"/>
                    </a:cubicBezTo>
                    <a:cubicBezTo>
                      <a:pt x="36157" y="25972"/>
                      <a:pt x="39859" y="27573"/>
                      <a:pt x="43829" y="28273"/>
                    </a:cubicBezTo>
                    <a:cubicBezTo>
                      <a:pt x="43840" y="28274"/>
                      <a:pt x="43850" y="28275"/>
                      <a:pt x="43861" y="28275"/>
                    </a:cubicBezTo>
                    <a:cubicBezTo>
                      <a:pt x="44238" y="28275"/>
                      <a:pt x="44385" y="27705"/>
                      <a:pt x="43996" y="27640"/>
                    </a:cubicBezTo>
                    <a:cubicBezTo>
                      <a:pt x="36791" y="26405"/>
                      <a:pt x="30653" y="22136"/>
                      <a:pt x="25116" y="17532"/>
                    </a:cubicBezTo>
                    <a:cubicBezTo>
                      <a:pt x="22514" y="15364"/>
                      <a:pt x="19979" y="13096"/>
                      <a:pt x="17543" y="10728"/>
                    </a:cubicBezTo>
                    <a:cubicBezTo>
                      <a:pt x="15208" y="8493"/>
                      <a:pt x="12907" y="6224"/>
                      <a:pt x="10305" y="4323"/>
                    </a:cubicBezTo>
                    <a:cubicBezTo>
                      <a:pt x="8871" y="3256"/>
                      <a:pt x="7370" y="2322"/>
                      <a:pt x="5735" y="1588"/>
                    </a:cubicBezTo>
                    <a:cubicBezTo>
                      <a:pt x="4934" y="1254"/>
                      <a:pt x="4134" y="921"/>
                      <a:pt x="3267" y="687"/>
                    </a:cubicBezTo>
                    <a:cubicBezTo>
                      <a:pt x="2366" y="420"/>
                      <a:pt x="1399" y="320"/>
                      <a:pt x="498" y="20"/>
                    </a:cubicBezTo>
                    <a:cubicBezTo>
                      <a:pt x="462" y="7"/>
                      <a:pt x="427" y="1"/>
                      <a:pt x="395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17"/>
              <p:cNvSpPr/>
              <p:nvPr/>
            </p:nvSpPr>
            <p:spPr>
              <a:xfrm>
                <a:off x="8282917" y="4136724"/>
                <a:ext cx="69981" cy="15925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16" extrusionOk="0">
                    <a:moveTo>
                      <a:pt x="981" y="1"/>
                    </a:moveTo>
                    <a:cubicBezTo>
                      <a:pt x="815" y="1"/>
                      <a:pt x="692" y="91"/>
                      <a:pt x="601" y="228"/>
                    </a:cubicBezTo>
                    <a:cubicBezTo>
                      <a:pt x="568" y="262"/>
                      <a:pt x="534" y="295"/>
                      <a:pt x="501" y="362"/>
                    </a:cubicBezTo>
                    <a:cubicBezTo>
                      <a:pt x="401" y="529"/>
                      <a:pt x="367" y="762"/>
                      <a:pt x="301" y="962"/>
                    </a:cubicBezTo>
                    <a:cubicBezTo>
                      <a:pt x="0" y="2197"/>
                      <a:pt x="801" y="3464"/>
                      <a:pt x="1068" y="4632"/>
                    </a:cubicBezTo>
                    <a:cubicBezTo>
                      <a:pt x="1101" y="4765"/>
                      <a:pt x="1201" y="4832"/>
                      <a:pt x="1335" y="4832"/>
                    </a:cubicBezTo>
                    <a:cubicBezTo>
                      <a:pt x="1301" y="4898"/>
                      <a:pt x="1301" y="4965"/>
                      <a:pt x="1301" y="5065"/>
                    </a:cubicBezTo>
                    <a:cubicBezTo>
                      <a:pt x="1285" y="5232"/>
                      <a:pt x="1410" y="5315"/>
                      <a:pt x="1539" y="5315"/>
                    </a:cubicBezTo>
                    <a:cubicBezTo>
                      <a:pt x="1668" y="5315"/>
                      <a:pt x="1802" y="5232"/>
                      <a:pt x="1802" y="5065"/>
                    </a:cubicBezTo>
                    <a:cubicBezTo>
                      <a:pt x="1902" y="3898"/>
                      <a:pt x="2335" y="2897"/>
                      <a:pt x="2035" y="1730"/>
                    </a:cubicBezTo>
                    <a:cubicBezTo>
                      <a:pt x="1935" y="1296"/>
                      <a:pt x="1735" y="295"/>
                      <a:pt x="1235" y="62"/>
                    </a:cubicBezTo>
                    <a:cubicBezTo>
                      <a:pt x="1140" y="20"/>
                      <a:pt x="1056" y="1"/>
                      <a:pt x="98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17"/>
              <p:cNvSpPr/>
              <p:nvPr/>
            </p:nvSpPr>
            <p:spPr>
              <a:xfrm>
                <a:off x="8109057" y="4195107"/>
                <a:ext cx="139123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369" extrusionOk="0">
                    <a:moveTo>
                      <a:pt x="3495" y="0"/>
                    </a:moveTo>
                    <a:cubicBezTo>
                      <a:pt x="3475" y="0"/>
                      <a:pt x="3456" y="4"/>
                      <a:pt x="3436" y="14"/>
                    </a:cubicBezTo>
                    <a:cubicBezTo>
                      <a:pt x="3403" y="14"/>
                      <a:pt x="3336" y="47"/>
                      <a:pt x="3269" y="47"/>
                    </a:cubicBezTo>
                    <a:cubicBezTo>
                      <a:pt x="3103" y="81"/>
                      <a:pt x="2936" y="114"/>
                      <a:pt x="2802" y="147"/>
                    </a:cubicBezTo>
                    <a:cubicBezTo>
                      <a:pt x="1568" y="314"/>
                      <a:pt x="0" y="748"/>
                      <a:pt x="200" y="1949"/>
                    </a:cubicBezTo>
                    <a:cubicBezTo>
                      <a:pt x="256" y="2281"/>
                      <a:pt x="588" y="2368"/>
                      <a:pt x="935" y="2368"/>
                    </a:cubicBezTo>
                    <a:cubicBezTo>
                      <a:pt x="1215" y="2368"/>
                      <a:pt x="1505" y="2312"/>
                      <a:pt x="1668" y="2282"/>
                    </a:cubicBezTo>
                    <a:cubicBezTo>
                      <a:pt x="2736" y="2049"/>
                      <a:pt x="3636" y="1348"/>
                      <a:pt x="4437" y="614"/>
                    </a:cubicBezTo>
                    <a:cubicBezTo>
                      <a:pt x="4644" y="434"/>
                      <a:pt x="4450" y="173"/>
                      <a:pt x="4244" y="173"/>
                    </a:cubicBezTo>
                    <a:cubicBezTo>
                      <a:pt x="4184" y="173"/>
                      <a:pt x="4123" y="195"/>
                      <a:pt x="4070" y="248"/>
                    </a:cubicBezTo>
                    <a:cubicBezTo>
                      <a:pt x="4037" y="181"/>
                      <a:pt x="3970" y="114"/>
                      <a:pt x="3836" y="81"/>
                    </a:cubicBezTo>
                    <a:cubicBezTo>
                      <a:pt x="3836" y="81"/>
                      <a:pt x="3803" y="47"/>
                      <a:pt x="3770" y="47"/>
                    </a:cubicBezTo>
                    <a:lnTo>
                      <a:pt x="3636" y="47"/>
                    </a:lnTo>
                    <a:cubicBezTo>
                      <a:pt x="3589" y="24"/>
                      <a:pt x="3542" y="0"/>
                      <a:pt x="3495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17"/>
              <p:cNvSpPr/>
              <p:nvPr/>
            </p:nvSpPr>
            <p:spPr>
              <a:xfrm>
                <a:off x="8135028" y="4026788"/>
                <a:ext cx="63001" cy="125941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4204" extrusionOk="0">
                    <a:moveTo>
                      <a:pt x="941" y="1"/>
                    </a:moveTo>
                    <a:cubicBezTo>
                      <a:pt x="801" y="1"/>
                      <a:pt x="652" y="76"/>
                      <a:pt x="501" y="263"/>
                    </a:cubicBezTo>
                    <a:cubicBezTo>
                      <a:pt x="1" y="863"/>
                      <a:pt x="234" y="1764"/>
                      <a:pt x="401" y="2431"/>
                    </a:cubicBezTo>
                    <a:cubicBezTo>
                      <a:pt x="468" y="2764"/>
                      <a:pt x="701" y="3865"/>
                      <a:pt x="1201" y="3932"/>
                    </a:cubicBezTo>
                    <a:cubicBezTo>
                      <a:pt x="1142" y="4091"/>
                      <a:pt x="1296" y="4203"/>
                      <a:pt x="1452" y="4203"/>
                    </a:cubicBezTo>
                    <a:cubicBezTo>
                      <a:pt x="1557" y="4203"/>
                      <a:pt x="1662" y="4153"/>
                      <a:pt x="1702" y="4032"/>
                    </a:cubicBezTo>
                    <a:cubicBezTo>
                      <a:pt x="2102" y="3098"/>
                      <a:pt x="2069" y="1930"/>
                      <a:pt x="1769" y="963"/>
                    </a:cubicBezTo>
                    <a:cubicBezTo>
                      <a:pt x="1646" y="572"/>
                      <a:pt x="1326" y="1"/>
                      <a:pt x="94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17"/>
              <p:cNvSpPr/>
              <p:nvPr/>
            </p:nvSpPr>
            <p:spPr>
              <a:xfrm>
                <a:off x="7979140" y="4081576"/>
                <a:ext cx="117793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23" extrusionOk="0">
                    <a:moveTo>
                      <a:pt x="3622" y="1"/>
                    </a:moveTo>
                    <a:cubicBezTo>
                      <a:pt x="3523" y="1"/>
                      <a:pt x="3422" y="52"/>
                      <a:pt x="3370" y="168"/>
                    </a:cubicBezTo>
                    <a:cubicBezTo>
                      <a:pt x="3337" y="101"/>
                      <a:pt x="3270" y="68"/>
                      <a:pt x="3170" y="68"/>
                    </a:cubicBezTo>
                    <a:cubicBezTo>
                      <a:pt x="2336" y="168"/>
                      <a:pt x="1469" y="368"/>
                      <a:pt x="801" y="869"/>
                    </a:cubicBezTo>
                    <a:cubicBezTo>
                      <a:pt x="234" y="1269"/>
                      <a:pt x="1" y="2136"/>
                      <a:pt x="601" y="2637"/>
                    </a:cubicBezTo>
                    <a:cubicBezTo>
                      <a:pt x="743" y="2769"/>
                      <a:pt x="905" y="2822"/>
                      <a:pt x="1076" y="2822"/>
                    </a:cubicBezTo>
                    <a:cubicBezTo>
                      <a:pt x="1549" y="2822"/>
                      <a:pt x="2084" y="2415"/>
                      <a:pt x="2403" y="2170"/>
                    </a:cubicBezTo>
                    <a:cubicBezTo>
                      <a:pt x="2970" y="1703"/>
                      <a:pt x="3637" y="1035"/>
                      <a:pt x="3870" y="335"/>
                    </a:cubicBezTo>
                    <a:cubicBezTo>
                      <a:pt x="3932" y="130"/>
                      <a:pt x="3780" y="1"/>
                      <a:pt x="362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17"/>
              <p:cNvSpPr/>
              <p:nvPr/>
            </p:nvSpPr>
            <p:spPr>
              <a:xfrm>
                <a:off x="7966170" y="3926048"/>
                <a:ext cx="62971" cy="11575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64" extrusionOk="0">
                    <a:moveTo>
                      <a:pt x="811" y="0"/>
                    </a:moveTo>
                    <a:cubicBezTo>
                      <a:pt x="709" y="0"/>
                      <a:pt x="604" y="46"/>
                      <a:pt x="501" y="156"/>
                    </a:cubicBezTo>
                    <a:cubicBezTo>
                      <a:pt x="0" y="690"/>
                      <a:pt x="134" y="1491"/>
                      <a:pt x="334" y="2124"/>
                    </a:cubicBezTo>
                    <a:cubicBezTo>
                      <a:pt x="467" y="2692"/>
                      <a:pt x="767" y="3492"/>
                      <a:pt x="1401" y="3692"/>
                    </a:cubicBezTo>
                    <a:lnTo>
                      <a:pt x="1435" y="3692"/>
                    </a:lnTo>
                    <a:cubicBezTo>
                      <a:pt x="1486" y="3796"/>
                      <a:pt x="1609" y="3863"/>
                      <a:pt x="1721" y="3863"/>
                    </a:cubicBezTo>
                    <a:cubicBezTo>
                      <a:pt x="1825" y="3863"/>
                      <a:pt x="1919" y="3804"/>
                      <a:pt x="1935" y="3659"/>
                    </a:cubicBezTo>
                    <a:cubicBezTo>
                      <a:pt x="2102" y="2692"/>
                      <a:pt x="2002" y="1758"/>
                      <a:pt x="1635" y="824"/>
                    </a:cubicBezTo>
                    <a:cubicBezTo>
                      <a:pt x="1505" y="564"/>
                      <a:pt x="1173" y="0"/>
                      <a:pt x="811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17"/>
              <p:cNvSpPr/>
              <p:nvPr/>
            </p:nvSpPr>
            <p:spPr>
              <a:xfrm>
                <a:off x="7862255" y="4013278"/>
                <a:ext cx="88944" cy="73636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58" extrusionOk="0">
                    <a:moveTo>
                      <a:pt x="2496" y="1"/>
                    </a:moveTo>
                    <a:cubicBezTo>
                      <a:pt x="2466" y="1"/>
                      <a:pt x="2435" y="5"/>
                      <a:pt x="2402" y="13"/>
                    </a:cubicBezTo>
                    <a:cubicBezTo>
                      <a:pt x="1801" y="313"/>
                      <a:pt x="1168" y="380"/>
                      <a:pt x="667" y="814"/>
                    </a:cubicBezTo>
                    <a:cubicBezTo>
                      <a:pt x="267" y="1147"/>
                      <a:pt x="0" y="2048"/>
                      <a:pt x="534" y="2381"/>
                    </a:cubicBezTo>
                    <a:cubicBezTo>
                      <a:pt x="627" y="2434"/>
                      <a:pt x="722" y="2457"/>
                      <a:pt x="818" y="2457"/>
                    </a:cubicBezTo>
                    <a:cubicBezTo>
                      <a:pt x="1205" y="2457"/>
                      <a:pt x="1601" y="2088"/>
                      <a:pt x="1868" y="1848"/>
                    </a:cubicBezTo>
                    <a:cubicBezTo>
                      <a:pt x="2268" y="1481"/>
                      <a:pt x="2735" y="980"/>
                      <a:pt x="2902" y="413"/>
                    </a:cubicBezTo>
                    <a:cubicBezTo>
                      <a:pt x="2969" y="247"/>
                      <a:pt x="2835" y="146"/>
                      <a:pt x="2702" y="113"/>
                    </a:cubicBezTo>
                    <a:cubicBezTo>
                      <a:pt x="2652" y="38"/>
                      <a:pt x="2583" y="1"/>
                      <a:pt x="249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17"/>
              <p:cNvSpPr/>
              <p:nvPr/>
            </p:nvSpPr>
            <p:spPr>
              <a:xfrm>
                <a:off x="7742212" y="3936832"/>
                <a:ext cx="138374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551" extrusionOk="0">
                    <a:moveTo>
                      <a:pt x="1182" y="1"/>
                    </a:moveTo>
                    <a:cubicBezTo>
                      <a:pt x="952" y="1"/>
                      <a:pt x="738" y="69"/>
                      <a:pt x="567" y="251"/>
                    </a:cubicBezTo>
                    <a:cubicBezTo>
                      <a:pt x="0" y="851"/>
                      <a:pt x="767" y="1551"/>
                      <a:pt x="1301" y="1785"/>
                    </a:cubicBezTo>
                    <a:cubicBezTo>
                      <a:pt x="2168" y="2185"/>
                      <a:pt x="3136" y="2252"/>
                      <a:pt x="4036" y="2352"/>
                    </a:cubicBezTo>
                    <a:cubicBezTo>
                      <a:pt x="4036" y="2385"/>
                      <a:pt x="4070" y="2385"/>
                      <a:pt x="4070" y="2419"/>
                    </a:cubicBezTo>
                    <a:cubicBezTo>
                      <a:pt x="4121" y="2512"/>
                      <a:pt x="4199" y="2550"/>
                      <a:pt x="4276" y="2550"/>
                    </a:cubicBezTo>
                    <a:cubicBezTo>
                      <a:pt x="4448" y="2550"/>
                      <a:pt x="4618" y="2359"/>
                      <a:pt x="4503" y="2152"/>
                    </a:cubicBezTo>
                    <a:cubicBezTo>
                      <a:pt x="4136" y="1451"/>
                      <a:pt x="3236" y="884"/>
                      <a:pt x="2569" y="517"/>
                    </a:cubicBezTo>
                    <a:cubicBezTo>
                      <a:pt x="2228" y="313"/>
                      <a:pt x="1671" y="1"/>
                      <a:pt x="118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2" name="Google Shape;4672;p17"/>
            <p:cNvGrpSpPr/>
            <p:nvPr/>
          </p:nvGrpSpPr>
          <p:grpSpPr>
            <a:xfrm rot="10800000">
              <a:off x="-469344" y="194516"/>
              <a:ext cx="1042259" cy="1047013"/>
              <a:chOff x="8276926" y="3750868"/>
              <a:chExt cx="1239162" cy="1244814"/>
            </a:xfrm>
          </p:grpSpPr>
          <p:sp>
            <p:nvSpPr>
              <p:cNvPr id="4673" name="Google Shape;4673;p17"/>
              <p:cNvSpPr/>
              <p:nvPr/>
            </p:nvSpPr>
            <p:spPr>
              <a:xfrm>
                <a:off x="8276926" y="3750868"/>
                <a:ext cx="1239162" cy="1227089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409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80" y="4593"/>
                      <a:pt x="11205" y="40961"/>
                      <a:pt x="33709" y="40961"/>
                    </a:cubicBezTo>
                    <a:cubicBezTo>
                      <a:pt x="34088" y="40961"/>
                      <a:pt x="34472" y="40950"/>
                      <a:pt x="34859" y="40929"/>
                    </a:cubicBezTo>
                    <a:cubicBezTo>
                      <a:pt x="41363" y="15645"/>
                      <a:pt x="3703" y="1301"/>
                      <a:pt x="0" y="0"/>
                    </a:cubicBezTo>
                    <a:close/>
                  </a:path>
                </a:pathLst>
              </a:custGeom>
              <a:solidFill>
                <a:srgbClr val="E8B9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17"/>
              <p:cNvSpPr/>
              <p:nvPr/>
            </p:nvSpPr>
            <p:spPr>
              <a:xfrm>
                <a:off x="8392314" y="3892198"/>
                <a:ext cx="958460" cy="1103485"/>
              </a:xfrm>
              <a:custGeom>
                <a:avLst/>
                <a:gdLst/>
                <a:ahLst/>
                <a:cxnLst/>
                <a:rect l="l" t="t" r="r" b="b"/>
                <a:pathLst>
                  <a:path w="31994" h="36835" extrusionOk="0">
                    <a:moveTo>
                      <a:pt x="584" y="1"/>
                    </a:moveTo>
                    <a:cubicBezTo>
                      <a:pt x="276" y="1"/>
                      <a:pt x="1" y="410"/>
                      <a:pt x="285" y="719"/>
                    </a:cubicBezTo>
                    <a:cubicBezTo>
                      <a:pt x="4888" y="5523"/>
                      <a:pt x="9224" y="10593"/>
                      <a:pt x="13427" y="15797"/>
                    </a:cubicBezTo>
                    <a:cubicBezTo>
                      <a:pt x="15529" y="18399"/>
                      <a:pt x="17564" y="21034"/>
                      <a:pt x="19632" y="23669"/>
                    </a:cubicBezTo>
                    <a:cubicBezTo>
                      <a:pt x="20566" y="24870"/>
                      <a:pt x="21466" y="26104"/>
                      <a:pt x="22400" y="27305"/>
                    </a:cubicBezTo>
                    <a:cubicBezTo>
                      <a:pt x="23301" y="28539"/>
                      <a:pt x="24202" y="29773"/>
                      <a:pt x="25269" y="30874"/>
                    </a:cubicBezTo>
                    <a:cubicBezTo>
                      <a:pt x="26270" y="31842"/>
                      <a:pt x="27371" y="32642"/>
                      <a:pt x="28438" y="33543"/>
                    </a:cubicBezTo>
                    <a:cubicBezTo>
                      <a:pt x="29439" y="34377"/>
                      <a:pt x="30540" y="35311"/>
                      <a:pt x="31073" y="36545"/>
                    </a:cubicBezTo>
                    <a:cubicBezTo>
                      <a:pt x="31154" y="36747"/>
                      <a:pt x="31333" y="36835"/>
                      <a:pt x="31504" y="36835"/>
                    </a:cubicBezTo>
                    <a:cubicBezTo>
                      <a:pt x="31757" y="36835"/>
                      <a:pt x="31993" y="36643"/>
                      <a:pt x="31874" y="36345"/>
                    </a:cubicBezTo>
                    <a:cubicBezTo>
                      <a:pt x="30907" y="34077"/>
                      <a:pt x="28638" y="32676"/>
                      <a:pt x="26837" y="31174"/>
                    </a:cubicBezTo>
                    <a:cubicBezTo>
                      <a:pt x="24569" y="29240"/>
                      <a:pt x="22901" y="26605"/>
                      <a:pt x="21100" y="24269"/>
                    </a:cubicBezTo>
                    <a:cubicBezTo>
                      <a:pt x="17063" y="18932"/>
                      <a:pt x="12927" y="13695"/>
                      <a:pt x="8557" y="8625"/>
                    </a:cubicBezTo>
                    <a:cubicBezTo>
                      <a:pt x="6055" y="5756"/>
                      <a:pt x="3520" y="2888"/>
                      <a:pt x="852" y="119"/>
                    </a:cubicBezTo>
                    <a:cubicBezTo>
                      <a:pt x="769" y="36"/>
                      <a:pt x="675" y="1"/>
                      <a:pt x="58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17"/>
              <p:cNvSpPr/>
              <p:nvPr/>
            </p:nvSpPr>
            <p:spPr>
              <a:xfrm>
                <a:off x="8441201" y="3944710"/>
                <a:ext cx="148529" cy="162939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5439" extrusionOk="0">
                    <a:moveTo>
                      <a:pt x="4290" y="0"/>
                    </a:moveTo>
                    <a:cubicBezTo>
                      <a:pt x="4056" y="0"/>
                      <a:pt x="3890" y="201"/>
                      <a:pt x="3890" y="434"/>
                    </a:cubicBezTo>
                    <a:cubicBezTo>
                      <a:pt x="3770" y="1778"/>
                      <a:pt x="3865" y="3150"/>
                      <a:pt x="4054" y="4500"/>
                    </a:cubicBezTo>
                    <a:lnTo>
                      <a:pt x="4054" y="4500"/>
                    </a:lnTo>
                    <a:cubicBezTo>
                      <a:pt x="3610" y="4566"/>
                      <a:pt x="3160" y="4601"/>
                      <a:pt x="2711" y="4601"/>
                    </a:cubicBezTo>
                    <a:cubicBezTo>
                      <a:pt x="2025" y="4601"/>
                      <a:pt x="1341" y="4518"/>
                      <a:pt x="687" y="4337"/>
                    </a:cubicBezTo>
                    <a:cubicBezTo>
                      <a:pt x="638" y="4321"/>
                      <a:pt x="591" y="4314"/>
                      <a:pt x="547" y="4314"/>
                    </a:cubicBezTo>
                    <a:cubicBezTo>
                      <a:pt x="122" y="4314"/>
                      <a:pt x="0" y="4986"/>
                      <a:pt x="454" y="5137"/>
                    </a:cubicBezTo>
                    <a:cubicBezTo>
                      <a:pt x="1172" y="5348"/>
                      <a:pt x="1918" y="5438"/>
                      <a:pt x="2663" y="5438"/>
                    </a:cubicBezTo>
                    <a:cubicBezTo>
                      <a:pt x="3336" y="5438"/>
                      <a:pt x="4008" y="5364"/>
                      <a:pt x="4657" y="5237"/>
                    </a:cubicBezTo>
                    <a:cubicBezTo>
                      <a:pt x="4890" y="5204"/>
                      <a:pt x="4957" y="4937"/>
                      <a:pt x="4924" y="4737"/>
                    </a:cubicBezTo>
                    <a:cubicBezTo>
                      <a:pt x="4690" y="3303"/>
                      <a:pt x="4624" y="1868"/>
                      <a:pt x="4724" y="401"/>
                    </a:cubicBezTo>
                    <a:cubicBezTo>
                      <a:pt x="4724" y="201"/>
                      <a:pt x="4523" y="0"/>
                      <a:pt x="4290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17"/>
              <p:cNvSpPr/>
              <p:nvPr/>
            </p:nvSpPr>
            <p:spPr>
              <a:xfrm>
                <a:off x="8509679" y="4032569"/>
                <a:ext cx="204370" cy="189331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320" extrusionOk="0">
                    <a:moveTo>
                      <a:pt x="6305" y="1"/>
                    </a:moveTo>
                    <a:cubicBezTo>
                      <a:pt x="6138" y="1"/>
                      <a:pt x="5973" y="92"/>
                      <a:pt x="5907" y="303"/>
                    </a:cubicBezTo>
                    <a:cubicBezTo>
                      <a:pt x="5473" y="1976"/>
                      <a:pt x="5529" y="3736"/>
                      <a:pt x="5378" y="5475"/>
                    </a:cubicBezTo>
                    <a:lnTo>
                      <a:pt x="5378" y="5475"/>
                    </a:lnTo>
                    <a:cubicBezTo>
                      <a:pt x="4795" y="5481"/>
                      <a:pt x="4208" y="5497"/>
                      <a:pt x="3623" y="5497"/>
                    </a:cubicBezTo>
                    <a:cubicBezTo>
                      <a:pt x="2651" y="5497"/>
                      <a:pt x="1683" y="5452"/>
                      <a:pt x="736" y="5240"/>
                    </a:cubicBezTo>
                    <a:cubicBezTo>
                      <a:pt x="705" y="5234"/>
                      <a:pt x="675" y="5231"/>
                      <a:pt x="646" y="5231"/>
                    </a:cubicBezTo>
                    <a:cubicBezTo>
                      <a:pt x="178" y="5231"/>
                      <a:pt x="0" y="5946"/>
                      <a:pt x="503" y="6040"/>
                    </a:cubicBezTo>
                    <a:cubicBezTo>
                      <a:pt x="1625" y="6278"/>
                      <a:pt x="2762" y="6320"/>
                      <a:pt x="3894" y="6320"/>
                    </a:cubicBezTo>
                    <a:cubicBezTo>
                      <a:pt x="4511" y="6320"/>
                      <a:pt x="5128" y="6307"/>
                      <a:pt x="5740" y="6307"/>
                    </a:cubicBezTo>
                    <a:cubicBezTo>
                      <a:pt x="5973" y="6307"/>
                      <a:pt x="6140" y="6107"/>
                      <a:pt x="6174" y="5874"/>
                    </a:cubicBezTo>
                    <a:cubicBezTo>
                      <a:pt x="6374" y="4106"/>
                      <a:pt x="6274" y="2271"/>
                      <a:pt x="6741" y="537"/>
                    </a:cubicBezTo>
                    <a:cubicBezTo>
                      <a:pt x="6821" y="214"/>
                      <a:pt x="6561" y="1"/>
                      <a:pt x="6305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17"/>
              <p:cNvSpPr/>
              <p:nvPr/>
            </p:nvSpPr>
            <p:spPr>
              <a:xfrm>
                <a:off x="8605656" y="4119560"/>
                <a:ext cx="241877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8507" extrusionOk="0">
                    <a:moveTo>
                      <a:pt x="7656" y="1"/>
                    </a:moveTo>
                    <a:cubicBezTo>
                      <a:pt x="7448" y="1"/>
                      <a:pt x="7239" y="134"/>
                      <a:pt x="7239" y="401"/>
                    </a:cubicBezTo>
                    <a:cubicBezTo>
                      <a:pt x="7239" y="2748"/>
                      <a:pt x="6636" y="4975"/>
                      <a:pt x="6348" y="7281"/>
                    </a:cubicBezTo>
                    <a:lnTo>
                      <a:pt x="6348" y="7281"/>
                    </a:lnTo>
                    <a:cubicBezTo>
                      <a:pt x="4429" y="7581"/>
                      <a:pt x="2483" y="7673"/>
                      <a:pt x="568" y="7673"/>
                    </a:cubicBezTo>
                    <a:cubicBezTo>
                      <a:pt x="1" y="7673"/>
                      <a:pt x="1" y="8507"/>
                      <a:pt x="568" y="8507"/>
                    </a:cubicBezTo>
                    <a:cubicBezTo>
                      <a:pt x="2669" y="8507"/>
                      <a:pt x="4771" y="8407"/>
                      <a:pt x="6839" y="8040"/>
                    </a:cubicBezTo>
                    <a:cubicBezTo>
                      <a:pt x="7039" y="8007"/>
                      <a:pt x="7139" y="7806"/>
                      <a:pt x="7139" y="7640"/>
                    </a:cubicBezTo>
                    <a:cubicBezTo>
                      <a:pt x="7406" y="5238"/>
                      <a:pt x="8073" y="2870"/>
                      <a:pt x="8073" y="401"/>
                    </a:cubicBezTo>
                    <a:cubicBezTo>
                      <a:pt x="8073" y="134"/>
                      <a:pt x="7865" y="1"/>
                      <a:pt x="765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17"/>
              <p:cNvSpPr/>
              <p:nvPr/>
            </p:nvSpPr>
            <p:spPr>
              <a:xfrm>
                <a:off x="8710590" y="4263465"/>
                <a:ext cx="283817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9908" extrusionOk="0">
                    <a:moveTo>
                      <a:pt x="8928" y="0"/>
                    </a:moveTo>
                    <a:cubicBezTo>
                      <a:pt x="8723" y="0"/>
                      <a:pt x="8523" y="134"/>
                      <a:pt x="8540" y="401"/>
                    </a:cubicBezTo>
                    <a:cubicBezTo>
                      <a:pt x="8637" y="3207"/>
                      <a:pt x="8109" y="5982"/>
                      <a:pt x="7652" y="8726"/>
                    </a:cubicBezTo>
                    <a:lnTo>
                      <a:pt x="7652" y="8726"/>
                    </a:lnTo>
                    <a:cubicBezTo>
                      <a:pt x="5271" y="8861"/>
                      <a:pt x="2918" y="9073"/>
                      <a:pt x="534" y="9073"/>
                    </a:cubicBezTo>
                    <a:cubicBezTo>
                      <a:pt x="0" y="9073"/>
                      <a:pt x="0" y="9907"/>
                      <a:pt x="534" y="9907"/>
                    </a:cubicBezTo>
                    <a:cubicBezTo>
                      <a:pt x="3036" y="9907"/>
                      <a:pt x="5538" y="9674"/>
                      <a:pt x="8006" y="9540"/>
                    </a:cubicBezTo>
                    <a:cubicBezTo>
                      <a:pt x="8173" y="9540"/>
                      <a:pt x="8373" y="9440"/>
                      <a:pt x="8406" y="9240"/>
                    </a:cubicBezTo>
                    <a:cubicBezTo>
                      <a:pt x="8907" y="6305"/>
                      <a:pt x="9474" y="3369"/>
                      <a:pt x="9340" y="401"/>
                    </a:cubicBezTo>
                    <a:cubicBezTo>
                      <a:pt x="9340" y="134"/>
                      <a:pt x="9132" y="0"/>
                      <a:pt x="892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17"/>
              <p:cNvSpPr/>
              <p:nvPr/>
            </p:nvSpPr>
            <p:spPr>
              <a:xfrm>
                <a:off x="8857491" y="4402339"/>
                <a:ext cx="286813" cy="36446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2166" extrusionOk="0">
                    <a:moveTo>
                      <a:pt x="8898" y="1"/>
                    </a:moveTo>
                    <a:cubicBezTo>
                      <a:pt x="8689" y="1"/>
                      <a:pt x="8489" y="134"/>
                      <a:pt x="8506" y="401"/>
                    </a:cubicBezTo>
                    <a:cubicBezTo>
                      <a:pt x="8732" y="4076"/>
                      <a:pt x="8210" y="7689"/>
                      <a:pt x="8054" y="11329"/>
                    </a:cubicBezTo>
                    <a:lnTo>
                      <a:pt x="8054" y="11329"/>
                    </a:lnTo>
                    <a:cubicBezTo>
                      <a:pt x="7990" y="11330"/>
                      <a:pt x="7927" y="11331"/>
                      <a:pt x="7864" y="11331"/>
                    </a:cubicBezTo>
                    <a:cubicBezTo>
                      <a:pt x="5589" y="11331"/>
                      <a:pt x="3417" y="10453"/>
                      <a:pt x="1143" y="10453"/>
                    </a:cubicBezTo>
                    <a:cubicBezTo>
                      <a:pt x="940" y="10453"/>
                      <a:pt x="737" y="10460"/>
                      <a:pt x="534" y="10475"/>
                    </a:cubicBezTo>
                    <a:cubicBezTo>
                      <a:pt x="20" y="10539"/>
                      <a:pt x="1" y="11313"/>
                      <a:pt x="474" y="11313"/>
                    </a:cubicBezTo>
                    <a:cubicBezTo>
                      <a:pt x="493" y="11313"/>
                      <a:pt x="513" y="11312"/>
                      <a:pt x="534" y="11309"/>
                    </a:cubicBezTo>
                    <a:cubicBezTo>
                      <a:pt x="737" y="11294"/>
                      <a:pt x="940" y="11287"/>
                      <a:pt x="1143" y="11287"/>
                    </a:cubicBezTo>
                    <a:cubicBezTo>
                      <a:pt x="3417" y="11287"/>
                      <a:pt x="5589" y="12165"/>
                      <a:pt x="7864" y="12165"/>
                    </a:cubicBezTo>
                    <a:cubicBezTo>
                      <a:pt x="8066" y="12165"/>
                      <a:pt x="8269" y="12158"/>
                      <a:pt x="8473" y="12143"/>
                    </a:cubicBezTo>
                    <a:cubicBezTo>
                      <a:pt x="8706" y="12110"/>
                      <a:pt x="8873" y="11976"/>
                      <a:pt x="8873" y="11709"/>
                    </a:cubicBezTo>
                    <a:cubicBezTo>
                      <a:pt x="9006" y="7940"/>
                      <a:pt x="9573" y="4204"/>
                      <a:pt x="9340" y="401"/>
                    </a:cubicBezTo>
                    <a:cubicBezTo>
                      <a:pt x="9323" y="134"/>
                      <a:pt x="9106" y="1"/>
                      <a:pt x="889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17"/>
              <p:cNvSpPr/>
              <p:nvPr/>
            </p:nvSpPr>
            <p:spPr>
              <a:xfrm>
                <a:off x="8748543" y="444232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17"/>
              <p:cNvSpPr/>
              <p:nvPr/>
            </p:nvSpPr>
            <p:spPr>
              <a:xfrm>
                <a:off x="8716581" y="4491277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17"/>
              <p:cNvSpPr/>
              <p:nvPr/>
            </p:nvSpPr>
            <p:spPr>
              <a:xfrm>
                <a:off x="8689591" y="444930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17"/>
              <p:cNvSpPr/>
              <p:nvPr/>
            </p:nvSpPr>
            <p:spPr>
              <a:xfrm>
                <a:off x="8779517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17"/>
              <p:cNvSpPr/>
              <p:nvPr/>
            </p:nvSpPr>
            <p:spPr>
              <a:xfrm>
                <a:off x="8755553" y="413157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17"/>
              <p:cNvSpPr/>
              <p:nvPr/>
            </p:nvSpPr>
            <p:spPr>
              <a:xfrm>
                <a:off x="8727574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17"/>
              <p:cNvSpPr/>
              <p:nvPr/>
            </p:nvSpPr>
            <p:spPr>
              <a:xfrm>
                <a:off x="8357866" y="393272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17"/>
              <p:cNvSpPr/>
              <p:nvPr/>
            </p:nvSpPr>
            <p:spPr>
              <a:xfrm>
                <a:off x="8339862" y="387677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17"/>
              <p:cNvSpPr/>
              <p:nvPr/>
            </p:nvSpPr>
            <p:spPr>
              <a:xfrm>
                <a:off x="8902424" y="461020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17"/>
              <p:cNvSpPr/>
              <p:nvPr/>
            </p:nvSpPr>
            <p:spPr>
              <a:xfrm>
                <a:off x="8884450" y="465615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17"/>
              <p:cNvSpPr/>
              <p:nvPr/>
            </p:nvSpPr>
            <p:spPr>
              <a:xfrm>
                <a:off x="8849462" y="4621193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17"/>
              <p:cNvSpPr/>
              <p:nvPr/>
            </p:nvSpPr>
            <p:spPr>
              <a:xfrm>
                <a:off x="9237174" y="462418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17"/>
              <p:cNvSpPr/>
              <p:nvPr/>
            </p:nvSpPr>
            <p:spPr>
              <a:xfrm>
                <a:off x="9213210" y="4690121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17"/>
              <p:cNvSpPr/>
              <p:nvPr/>
            </p:nvSpPr>
            <p:spPr>
              <a:xfrm>
                <a:off x="9171243" y="463817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17"/>
              <p:cNvSpPr/>
              <p:nvPr/>
            </p:nvSpPr>
            <p:spPr>
              <a:xfrm>
                <a:off x="8979379" y="482003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17"/>
              <p:cNvSpPr/>
              <p:nvPr/>
            </p:nvSpPr>
            <p:spPr>
              <a:xfrm>
                <a:off x="8933427" y="483001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17"/>
              <p:cNvSpPr/>
              <p:nvPr/>
            </p:nvSpPr>
            <p:spPr>
              <a:xfrm>
                <a:off x="8902419" y="468107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17"/>
              <p:cNvSpPr/>
              <p:nvPr/>
            </p:nvSpPr>
            <p:spPr>
              <a:xfrm>
                <a:off x="8664608" y="429644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17"/>
              <p:cNvSpPr/>
              <p:nvPr/>
            </p:nvSpPr>
            <p:spPr>
              <a:xfrm>
                <a:off x="8884450" y="426445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17"/>
              <p:cNvSpPr/>
              <p:nvPr/>
            </p:nvSpPr>
            <p:spPr>
              <a:xfrm>
                <a:off x="8461781" y="414556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0" name="Google Shape;4700;p17"/>
            <p:cNvGrpSpPr/>
            <p:nvPr/>
          </p:nvGrpSpPr>
          <p:grpSpPr>
            <a:xfrm rot="10800000">
              <a:off x="265864" y="-270371"/>
              <a:ext cx="368416" cy="997931"/>
              <a:chOff x="7607455" y="4238363"/>
              <a:chExt cx="438017" cy="1186459"/>
            </a:xfrm>
          </p:grpSpPr>
          <p:sp>
            <p:nvSpPr>
              <p:cNvPr id="4701" name="Google Shape;4701;p17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17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17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17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17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17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17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17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17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17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17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17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17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17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17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17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17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17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17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17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17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17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17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17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5" name="Google Shape;4725;p17"/>
            <p:cNvGrpSpPr/>
            <p:nvPr/>
          </p:nvGrpSpPr>
          <p:grpSpPr>
            <a:xfrm rot="4992369" flipH="1">
              <a:off x="1522987" y="-258355"/>
              <a:ext cx="364310" cy="944495"/>
              <a:chOff x="7916001" y="4222802"/>
              <a:chExt cx="364302" cy="944474"/>
            </a:xfrm>
          </p:grpSpPr>
          <p:sp>
            <p:nvSpPr>
              <p:cNvPr id="4726" name="Google Shape;4726;p17"/>
              <p:cNvSpPr/>
              <p:nvPr/>
            </p:nvSpPr>
            <p:spPr>
              <a:xfrm>
                <a:off x="7954650" y="4270825"/>
                <a:ext cx="325652" cy="896451"/>
              </a:xfrm>
              <a:custGeom>
                <a:avLst/>
                <a:gdLst/>
                <a:ahLst/>
                <a:cxnLst/>
                <a:rect l="l" t="t" r="r" b="b"/>
                <a:pathLst>
                  <a:path w="12924" h="35577" extrusionOk="0">
                    <a:moveTo>
                      <a:pt x="489" y="0"/>
                    </a:moveTo>
                    <a:cubicBezTo>
                      <a:pt x="233" y="0"/>
                      <a:pt x="1" y="309"/>
                      <a:pt x="235" y="517"/>
                    </a:cubicBezTo>
                    <a:cubicBezTo>
                      <a:pt x="3537" y="3386"/>
                      <a:pt x="6506" y="6622"/>
                      <a:pt x="7940" y="10858"/>
                    </a:cubicBezTo>
                    <a:cubicBezTo>
                      <a:pt x="8741" y="13193"/>
                      <a:pt x="9007" y="15628"/>
                      <a:pt x="9241" y="18097"/>
                    </a:cubicBezTo>
                    <a:cubicBezTo>
                      <a:pt x="9474" y="20832"/>
                      <a:pt x="9575" y="23567"/>
                      <a:pt x="9908" y="26303"/>
                    </a:cubicBezTo>
                    <a:cubicBezTo>
                      <a:pt x="10275" y="29472"/>
                      <a:pt x="10976" y="32507"/>
                      <a:pt x="12243" y="35409"/>
                    </a:cubicBezTo>
                    <a:cubicBezTo>
                      <a:pt x="12297" y="35527"/>
                      <a:pt x="12392" y="35576"/>
                      <a:pt x="12490" y="35576"/>
                    </a:cubicBezTo>
                    <a:cubicBezTo>
                      <a:pt x="12699" y="35576"/>
                      <a:pt x="12923" y="35358"/>
                      <a:pt x="12810" y="35109"/>
                    </a:cubicBezTo>
                    <a:cubicBezTo>
                      <a:pt x="10442" y="29705"/>
                      <a:pt x="10342" y="23868"/>
                      <a:pt x="9841" y="18097"/>
                    </a:cubicBezTo>
                    <a:cubicBezTo>
                      <a:pt x="9641" y="15662"/>
                      <a:pt x="9374" y="13260"/>
                      <a:pt x="8641" y="10958"/>
                    </a:cubicBezTo>
                    <a:cubicBezTo>
                      <a:pt x="8007" y="8990"/>
                      <a:pt x="7073" y="7189"/>
                      <a:pt x="5872" y="5521"/>
                    </a:cubicBezTo>
                    <a:cubicBezTo>
                      <a:pt x="4404" y="3486"/>
                      <a:pt x="2570" y="1718"/>
                      <a:pt x="702" y="84"/>
                    </a:cubicBezTo>
                    <a:cubicBezTo>
                      <a:pt x="635" y="25"/>
                      <a:pt x="561" y="0"/>
                      <a:pt x="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17"/>
              <p:cNvSpPr/>
              <p:nvPr/>
            </p:nvSpPr>
            <p:spPr>
              <a:xfrm>
                <a:off x="8159489" y="4463672"/>
                <a:ext cx="54905" cy="89149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38" extrusionOk="0">
                    <a:moveTo>
                      <a:pt x="1288" y="0"/>
                    </a:moveTo>
                    <a:cubicBezTo>
                      <a:pt x="15" y="0"/>
                      <a:pt x="176" y="2216"/>
                      <a:pt x="77" y="3037"/>
                    </a:cubicBezTo>
                    <a:cubicBezTo>
                      <a:pt x="44" y="3104"/>
                      <a:pt x="77" y="3137"/>
                      <a:pt x="77" y="3171"/>
                    </a:cubicBezTo>
                    <a:cubicBezTo>
                      <a:pt x="0" y="3324"/>
                      <a:pt x="159" y="3537"/>
                      <a:pt x="343" y="3537"/>
                    </a:cubicBezTo>
                    <a:cubicBezTo>
                      <a:pt x="398" y="3537"/>
                      <a:pt x="456" y="3518"/>
                      <a:pt x="511" y="3471"/>
                    </a:cubicBezTo>
                    <a:cubicBezTo>
                      <a:pt x="1244" y="2837"/>
                      <a:pt x="1845" y="2370"/>
                      <a:pt x="2078" y="1403"/>
                    </a:cubicBezTo>
                    <a:cubicBezTo>
                      <a:pt x="2178" y="836"/>
                      <a:pt x="2078" y="2"/>
                      <a:pt x="1344" y="2"/>
                    </a:cubicBezTo>
                    <a:cubicBezTo>
                      <a:pt x="1325" y="1"/>
                      <a:pt x="1306" y="0"/>
                      <a:pt x="1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17"/>
              <p:cNvSpPr/>
              <p:nvPr/>
            </p:nvSpPr>
            <p:spPr>
              <a:xfrm>
                <a:off x="8053845" y="4468005"/>
                <a:ext cx="86579" cy="4691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1862" extrusionOk="0">
                    <a:moveTo>
                      <a:pt x="1421" y="1"/>
                    </a:moveTo>
                    <a:cubicBezTo>
                      <a:pt x="946" y="1"/>
                      <a:pt x="519" y="153"/>
                      <a:pt x="300" y="564"/>
                    </a:cubicBezTo>
                    <a:cubicBezTo>
                      <a:pt x="0" y="1097"/>
                      <a:pt x="601" y="1598"/>
                      <a:pt x="1034" y="1765"/>
                    </a:cubicBezTo>
                    <a:cubicBezTo>
                      <a:pt x="1230" y="1833"/>
                      <a:pt x="1427" y="1862"/>
                      <a:pt x="1624" y="1862"/>
                    </a:cubicBezTo>
                    <a:cubicBezTo>
                      <a:pt x="2201" y="1862"/>
                      <a:pt x="2772" y="1613"/>
                      <a:pt x="3269" y="1364"/>
                    </a:cubicBezTo>
                    <a:cubicBezTo>
                      <a:pt x="3436" y="1264"/>
                      <a:pt x="3436" y="1131"/>
                      <a:pt x="3369" y="997"/>
                    </a:cubicBezTo>
                    <a:cubicBezTo>
                      <a:pt x="3436" y="897"/>
                      <a:pt x="3436" y="731"/>
                      <a:pt x="3303" y="630"/>
                    </a:cubicBezTo>
                    <a:cubicBezTo>
                      <a:pt x="2889" y="316"/>
                      <a:pt x="2105" y="1"/>
                      <a:pt x="1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17"/>
              <p:cNvSpPr/>
              <p:nvPr/>
            </p:nvSpPr>
            <p:spPr>
              <a:xfrm>
                <a:off x="8092495" y="4353366"/>
                <a:ext cx="52134" cy="8680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3445" extrusionOk="0">
                    <a:moveTo>
                      <a:pt x="1049" y="0"/>
                    </a:moveTo>
                    <a:cubicBezTo>
                      <a:pt x="500" y="0"/>
                      <a:pt x="261" y="641"/>
                      <a:pt x="167" y="1078"/>
                    </a:cubicBezTo>
                    <a:cubicBezTo>
                      <a:pt x="1" y="1878"/>
                      <a:pt x="134" y="2479"/>
                      <a:pt x="468" y="3179"/>
                    </a:cubicBezTo>
                    <a:cubicBezTo>
                      <a:pt x="534" y="3279"/>
                      <a:pt x="601" y="3312"/>
                      <a:pt x="701" y="3312"/>
                    </a:cubicBezTo>
                    <a:cubicBezTo>
                      <a:pt x="740" y="3390"/>
                      <a:pt x="812" y="3445"/>
                      <a:pt x="892" y="3445"/>
                    </a:cubicBezTo>
                    <a:cubicBezTo>
                      <a:pt x="950" y="3445"/>
                      <a:pt x="1012" y="3416"/>
                      <a:pt x="1068" y="3346"/>
                    </a:cubicBezTo>
                    <a:cubicBezTo>
                      <a:pt x="1535" y="2779"/>
                      <a:pt x="2069" y="2045"/>
                      <a:pt x="2002" y="1278"/>
                    </a:cubicBezTo>
                    <a:cubicBezTo>
                      <a:pt x="1969" y="777"/>
                      <a:pt x="1735" y="110"/>
                      <a:pt x="1168" y="10"/>
                    </a:cubicBezTo>
                    <a:cubicBezTo>
                      <a:pt x="1127" y="4"/>
                      <a:pt x="1087" y="0"/>
                      <a:pt x="1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17"/>
              <p:cNvSpPr/>
              <p:nvPr/>
            </p:nvSpPr>
            <p:spPr>
              <a:xfrm>
                <a:off x="7991637" y="4373446"/>
                <a:ext cx="80733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921" extrusionOk="0">
                    <a:moveTo>
                      <a:pt x="2084" y="0"/>
                    </a:moveTo>
                    <a:cubicBezTo>
                      <a:pt x="1874" y="0"/>
                      <a:pt x="1664" y="21"/>
                      <a:pt x="1468" y="47"/>
                    </a:cubicBezTo>
                    <a:cubicBezTo>
                      <a:pt x="935" y="114"/>
                      <a:pt x="368" y="314"/>
                      <a:pt x="201" y="881"/>
                    </a:cubicBezTo>
                    <a:cubicBezTo>
                      <a:pt x="1" y="1481"/>
                      <a:pt x="735" y="1848"/>
                      <a:pt x="1235" y="1915"/>
                    </a:cubicBezTo>
                    <a:cubicBezTo>
                      <a:pt x="1273" y="1919"/>
                      <a:pt x="1311" y="1920"/>
                      <a:pt x="1349" y="1920"/>
                    </a:cubicBezTo>
                    <a:cubicBezTo>
                      <a:pt x="2011" y="1920"/>
                      <a:pt x="2661" y="1389"/>
                      <a:pt x="3103" y="948"/>
                    </a:cubicBezTo>
                    <a:cubicBezTo>
                      <a:pt x="3203" y="814"/>
                      <a:pt x="3170" y="681"/>
                      <a:pt x="3103" y="581"/>
                    </a:cubicBezTo>
                    <a:cubicBezTo>
                      <a:pt x="3170" y="481"/>
                      <a:pt x="3170" y="314"/>
                      <a:pt x="3003" y="214"/>
                    </a:cubicBezTo>
                    <a:cubicBezTo>
                      <a:pt x="2739" y="51"/>
                      <a:pt x="2412" y="0"/>
                      <a:pt x="20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17"/>
              <p:cNvSpPr/>
              <p:nvPr/>
            </p:nvSpPr>
            <p:spPr>
              <a:xfrm>
                <a:off x="8010231" y="4260999"/>
                <a:ext cx="36914" cy="741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42" extrusionOk="0">
                    <a:moveTo>
                      <a:pt x="669" y="1"/>
                    </a:moveTo>
                    <a:cubicBezTo>
                      <a:pt x="206" y="1"/>
                      <a:pt x="0" y="724"/>
                      <a:pt x="30" y="1108"/>
                    </a:cubicBezTo>
                    <a:cubicBezTo>
                      <a:pt x="63" y="1608"/>
                      <a:pt x="330" y="1975"/>
                      <a:pt x="497" y="2442"/>
                    </a:cubicBezTo>
                    <a:cubicBezTo>
                      <a:pt x="497" y="2475"/>
                      <a:pt x="497" y="2509"/>
                      <a:pt x="530" y="2575"/>
                    </a:cubicBezTo>
                    <a:cubicBezTo>
                      <a:pt x="428" y="2729"/>
                      <a:pt x="601" y="2942"/>
                      <a:pt x="792" y="2942"/>
                    </a:cubicBezTo>
                    <a:cubicBezTo>
                      <a:pt x="850" y="2942"/>
                      <a:pt x="910" y="2922"/>
                      <a:pt x="964" y="2876"/>
                    </a:cubicBezTo>
                    <a:cubicBezTo>
                      <a:pt x="1398" y="2509"/>
                      <a:pt x="1431" y="1841"/>
                      <a:pt x="1464" y="1308"/>
                    </a:cubicBezTo>
                    <a:cubicBezTo>
                      <a:pt x="1464" y="874"/>
                      <a:pt x="1331" y="207"/>
                      <a:pt x="864" y="40"/>
                    </a:cubicBezTo>
                    <a:cubicBezTo>
                      <a:pt x="795" y="13"/>
                      <a:pt x="730" y="1"/>
                      <a:pt x="6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17"/>
              <p:cNvSpPr/>
              <p:nvPr/>
            </p:nvSpPr>
            <p:spPr>
              <a:xfrm>
                <a:off x="7937845" y="4303554"/>
                <a:ext cx="68966" cy="47119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70" extrusionOk="0">
                    <a:moveTo>
                      <a:pt x="1780" y="1"/>
                    </a:moveTo>
                    <a:cubicBezTo>
                      <a:pt x="960" y="1"/>
                      <a:pt x="26" y="432"/>
                      <a:pt x="1" y="1253"/>
                    </a:cubicBezTo>
                    <a:cubicBezTo>
                      <a:pt x="1" y="1704"/>
                      <a:pt x="430" y="1870"/>
                      <a:pt x="804" y="1870"/>
                    </a:cubicBezTo>
                    <a:cubicBezTo>
                      <a:pt x="873" y="1870"/>
                      <a:pt x="940" y="1864"/>
                      <a:pt x="1002" y="1854"/>
                    </a:cubicBezTo>
                    <a:cubicBezTo>
                      <a:pt x="1702" y="1787"/>
                      <a:pt x="2269" y="1187"/>
                      <a:pt x="2536" y="553"/>
                    </a:cubicBezTo>
                    <a:cubicBezTo>
                      <a:pt x="2703" y="453"/>
                      <a:pt x="2736" y="219"/>
                      <a:pt x="2536" y="152"/>
                    </a:cubicBezTo>
                    <a:cubicBezTo>
                      <a:pt x="2324" y="51"/>
                      <a:pt x="2059" y="1"/>
                      <a:pt x="1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17"/>
              <p:cNvSpPr/>
              <p:nvPr/>
            </p:nvSpPr>
            <p:spPr>
              <a:xfrm>
                <a:off x="7916001" y="4222802"/>
                <a:ext cx="62238" cy="6191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457" extrusionOk="0">
                    <a:moveTo>
                      <a:pt x="798" y="0"/>
                    </a:moveTo>
                    <a:cubicBezTo>
                      <a:pt x="721" y="0"/>
                      <a:pt x="644" y="17"/>
                      <a:pt x="568" y="55"/>
                    </a:cubicBezTo>
                    <a:cubicBezTo>
                      <a:pt x="1" y="355"/>
                      <a:pt x="201" y="1123"/>
                      <a:pt x="534" y="1489"/>
                    </a:cubicBezTo>
                    <a:cubicBezTo>
                      <a:pt x="868" y="1923"/>
                      <a:pt x="1468" y="2390"/>
                      <a:pt x="2035" y="2390"/>
                    </a:cubicBezTo>
                    <a:cubicBezTo>
                      <a:pt x="2091" y="2435"/>
                      <a:pt x="2158" y="2457"/>
                      <a:pt x="2222" y="2457"/>
                    </a:cubicBezTo>
                    <a:cubicBezTo>
                      <a:pt x="2350" y="2457"/>
                      <a:pt x="2469" y="2368"/>
                      <a:pt x="2469" y="2190"/>
                    </a:cubicBezTo>
                    <a:cubicBezTo>
                      <a:pt x="2469" y="1690"/>
                      <a:pt x="2102" y="1123"/>
                      <a:pt x="1802" y="722"/>
                    </a:cubicBezTo>
                    <a:cubicBezTo>
                      <a:pt x="1579" y="443"/>
                      <a:pt x="1192" y="0"/>
                      <a:pt x="7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34" name="Google Shape;4734;p17"/>
            <p:cNvSpPr/>
            <p:nvPr/>
          </p:nvSpPr>
          <p:spPr>
            <a:xfrm rot="10800000">
              <a:off x="579592" y="-124958"/>
              <a:ext cx="548046" cy="880098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17"/>
            <p:cNvSpPr/>
            <p:nvPr/>
          </p:nvSpPr>
          <p:spPr>
            <a:xfrm rot="10800000">
              <a:off x="648708" y="-199739"/>
              <a:ext cx="486035" cy="891563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17"/>
            <p:cNvSpPr/>
            <p:nvPr/>
          </p:nvSpPr>
          <p:spPr>
            <a:xfrm rot="10800000">
              <a:off x="636262" y="476643"/>
              <a:ext cx="170033" cy="140577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17"/>
            <p:cNvSpPr/>
            <p:nvPr/>
          </p:nvSpPr>
          <p:spPr>
            <a:xfrm rot="10800000">
              <a:off x="635173" y="355298"/>
              <a:ext cx="236126" cy="18268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17"/>
            <p:cNvSpPr/>
            <p:nvPr/>
          </p:nvSpPr>
          <p:spPr>
            <a:xfrm rot="10800000">
              <a:off x="627456" y="227075"/>
              <a:ext cx="326207" cy="223502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17"/>
            <p:cNvSpPr/>
            <p:nvPr/>
          </p:nvSpPr>
          <p:spPr>
            <a:xfrm rot="10800000">
              <a:off x="643426" y="73660"/>
              <a:ext cx="376299" cy="209668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17"/>
            <p:cNvSpPr/>
            <p:nvPr/>
          </p:nvSpPr>
          <p:spPr>
            <a:xfrm rot="10800000">
              <a:off x="801211" y="-49642"/>
              <a:ext cx="235219" cy="149421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17"/>
            <p:cNvSpPr/>
            <p:nvPr/>
          </p:nvSpPr>
          <p:spPr>
            <a:xfrm rot="10800000">
              <a:off x="968778" y="34495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17"/>
            <p:cNvSpPr/>
            <p:nvPr/>
          </p:nvSpPr>
          <p:spPr>
            <a:xfrm rot="10800000">
              <a:off x="999012" y="317240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17"/>
            <p:cNvSpPr/>
            <p:nvPr/>
          </p:nvSpPr>
          <p:spPr>
            <a:xfrm rot="10800000">
              <a:off x="1009947" y="36682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17"/>
            <p:cNvSpPr/>
            <p:nvPr/>
          </p:nvSpPr>
          <p:spPr>
            <a:xfrm rot="10800000">
              <a:off x="689739" y="218902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17"/>
            <p:cNvSpPr/>
            <p:nvPr/>
          </p:nvSpPr>
          <p:spPr>
            <a:xfrm rot="10800000">
              <a:off x="722518" y="194513"/>
              <a:ext cx="26079" cy="20208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17"/>
            <p:cNvSpPr/>
            <p:nvPr/>
          </p:nvSpPr>
          <p:spPr>
            <a:xfrm rot="10800000">
              <a:off x="856986" y="386150"/>
              <a:ext cx="26079" cy="20183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17"/>
            <p:cNvSpPr/>
            <p:nvPr/>
          </p:nvSpPr>
          <p:spPr>
            <a:xfrm rot="10800000">
              <a:off x="875479" y="435735"/>
              <a:ext cx="26911" cy="20208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17"/>
            <p:cNvSpPr/>
            <p:nvPr/>
          </p:nvSpPr>
          <p:spPr>
            <a:xfrm rot="10800000">
              <a:off x="637634" y="473553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17"/>
            <p:cNvSpPr/>
            <p:nvPr/>
          </p:nvSpPr>
          <p:spPr>
            <a:xfrm rot="10800000">
              <a:off x="678804" y="443294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17"/>
            <p:cNvSpPr/>
            <p:nvPr/>
          </p:nvSpPr>
          <p:spPr>
            <a:xfrm rot="10800000">
              <a:off x="727557" y="621476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17"/>
            <p:cNvSpPr/>
            <p:nvPr/>
          </p:nvSpPr>
          <p:spPr>
            <a:xfrm rot="10800000">
              <a:off x="700673" y="665190"/>
              <a:ext cx="26079" cy="2101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17"/>
            <p:cNvSpPr/>
            <p:nvPr/>
          </p:nvSpPr>
          <p:spPr>
            <a:xfrm rot="10392468">
              <a:off x="1077340" y="-106134"/>
              <a:ext cx="686110" cy="861001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17"/>
            <p:cNvSpPr/>
            <p:nvPr/>
          </p:nvSpPr>
          <p:spPr>
            <a:xfrm rot="10392468">
              <a:off x="1206649" y="-207988"/>
              <a:ext cx="483351" cy="881965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17"/>
            <p:cNvSpPr/>
            <p:nvPr/>
          </p:nvSpPr>
          <p:spPr>
            <a:xfrm rot="10392468">
              <a:off x="1220736" y="-59328"/>
              <a:ext cx="139767" cy="133367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17"/>
            <p:cNvSpPr/>
            <p:nvPr/>
          </p:nvSpPr>
          <p:spPr>
            <a:xfrm rot="10392468">
              <a:off x="1296116" y="73853"/>
              <a:ext cx="192731" cy="191824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17"/>
            <p:cNvSpPr/>
            <p:nvPr/>
          </p:nvSpPr>
          <p:spPr>
            <a:xfrm rot="10392468">
              <a:off x="1368660" y="164979"/>
              <a:ext cx="216290" cy="274016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17"/>
            <p:cNvSpPr/>
            <p:nvPr/>
          </p:nvSpPr>
          <p:spPr>
            <a:xfrm rot="10392468">
              <a:off x="1467531" y="295330"/>
              <a:ext cx="111420" cy="144529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17"/>
            <p:cNvSpPr/>
            <p:nvPr/>
          </p:nvSpPr>
          <p:spPr>
            <a:xfrm rot="10392468">
              <a:off x="1561848" y="412152"/>
              <a:ext cx="142841" cy="171087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17"/>
            <p:cNvSpPr/>
            <p:nvPr/>
          </p:nvSpPr>
          <p:spPr>
            <a:xfrm rot="10392468">
              <a:off x="1633960" y="512051"/>
              <a:ext cx="101997" cy="118526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17"/>
            <p:cNvSpPr/>
            <p:nvPr/>
          </p:nvSpPr>
          <p:spPr>
            <a:xfrm rot="10800000">
              <a:off x="1104909" y="397085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17"/>
            <p:cNvSpPr/>
            <p:nvPr/>
          </p:nvSpPr>
          <p:spPr>
            <a:xfrm rot="10392468">
              <a:off x="1279241" y="469486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17"/>
            <p:cNvSpPr/>
            <p:nvPr/>
          </p:nvSpPr>
          <p:spPr>
            <a:xfrm rot="10392468">
              <a:off x="1285058" y="418832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17"/>
            <p:cNvSpPr/>
            <p:nvPr/>
          </p:nvSpPr>
          <p:spPr>
            <a:xfrm rot="10392468">
              <a:off x="1656821" y="16465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17"/>
            <p:cNvSpPr/>
            <p:nvPr/>
          </p:nvSpPr>
          <p:spPr>
            <a:xfrm rot="10392468">
              <a:off x="1654032" y="21238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17"/>
            <p:cNvSpPr/>
            <p:nvPr/>
          </p:nvSpPr>
          <p:spPr>
            <a:xfrm rot="10392468">
              <a:off x="1603122" y="18290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17"/>
            <p:cNvSpPr/>
            <p:nvPr/>
          </p:nvSpPr>
          <p:spPr>
            <a:xfrm rot="10392468">
              <a:off x="1588596" y="657773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17"/>
            <p:cNvSpPr/>
            <p:nvPr/>
          </p:nvSpPr>
          <p:spPr>
            <a:xfrm rot="10392468">
              <a:off x="1622838" y="668131"/>
              <a:ext cx="27767" cy="2187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17"/>
            <p:cNvSpPr/>
            <p:nvPr/>
          </p:nvSpPr>
          <p:spPr>
            <a:xfrm rot="10392468">
              <a:off x="1723499" y="47581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17"/>
            <p:cNvSpPr/>
            <p:nvPr/>
          </p:nvSpPr>
          <p:spPr>
            <a:xfrm rot="10392468">
              <a:off x="1720018" y="446588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17"/>
            <p:cNvSpPr/>
            <p:nvPr/>
          </p:nvSpPr>
          <p:spPr>
            <a:xfrm rot="10392468">
              <a:off x="1242455" y="160681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17"/>
            <p:cNvSpPr/>
            <p:nvPr/>
          </p:nvSpPr>
          <p:spPr>
            <a:xfrm rot="10392468">
              <a:off x="1522739" y="254259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17"/>
            <p:cNvSpPr/>
            <p:nvPr/>
          </p:nvSpPr>
          <p:spPr>
            <a:xfrm rot="10392468">
              <a:off x="1306539" y="300344"/>
              <a:ext cx="28598" cy="2270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3" name="Google Shape;4773;p17"/>
          <p:cNvGrpSpPr/>
          <p:nvPr/>
        </p:nvGrpSpPr>
        <p:grpSpPr>
          <a:xfrm rot="10800000">
            <a:off x="919596" y="4720675"/>
            <a:ext cx="272377" cy="355208"/>
            <a:chOff x="3289399" y="3455662"/>
            <a:chExt cx="436502" cy="569243"/>
          </a:xfrm>
        </p:grpSpPr>
        <p:sp>
          <p:nvSpPr>
            <p:cNvPr id="4774" name="Google Shape;4774;p1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1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1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1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1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1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1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1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1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1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1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1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1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1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1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1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1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1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1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1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1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1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6" name="Google Shape;4796;p17"/>
          <p:cNvGrpSpPr/>
          <p:nvPr/>
        </p:nvGrpSpPr>
        <p:grpSpPr>
          <a:xfrm rot="10800000">
            <a:off x="7839762" y="-186589"/>
            <a:ext cx="1500235" cy="1460527"/>
            <a:chOff x="-181020" y="4253777"/>
            <a:chExt cx="1117161" cy="1087511"/>
          </a:xfrm>
        </p:grpSpPr>
        <p:sp>
          <p:nvSpPr>
            <p:cNvPr id="4797" name="Google Shape;4797;p17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17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17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17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17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17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17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17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17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17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17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17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17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17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1" name="Google Shape;4811;p17"/>
          <p:cNvGrpSpPr/>
          <p:nvPr/>
        </p:nvGrpSpPr>
        <p:grpSpPr>
          <a:xfrm rot="10800000">
            <a:off x="8188140" y="184140"/>
            <a:ext cx="1187279" cy="1592727"/>
            <a:chOff x="-168050" y="4195214"/>
            <a:chExt cx="719519" cy="965231"/>
          </a:xfrm>
        </p:grpSpPr>
        <p:sp>
          <p:nvSpPr>
            <p:cNvPr id="4812" name="Google Shape;4812;p17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17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17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17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17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17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17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17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17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17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17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17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17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17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17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17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17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17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17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17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17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17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17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17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17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17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17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17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17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17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17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17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17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17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17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17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17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17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17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17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17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17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17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17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17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17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17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9" name="Google Shape;4859;p17"/>
          <p:cNvGrpSpPr/>
          <p:nvPr/>
        </p:nvGrpSpPr>
        <p:grpSpPr>
          <a:xfrm rot="10800000">
            <a:off x="25988" y="4641403"/>
            <a:ext cx="696852" cy="714644"/>
            <a:chOff x="7973149" y="-201092"/>
            <a:chExt cx="1116750" cy="1145263"/>
          </a:xfrm>
        </p:grpSpPr>
        <p:sp>
          <p:nvSpPr>
            <p:cNvPr id="4860" name="Google Shape;4860;p1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1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1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1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1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1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1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1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1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1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1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1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1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1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1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1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1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1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1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1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1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1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1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1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1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1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1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1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1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1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1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1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1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1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1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1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1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1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1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1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1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1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1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1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1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1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1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1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1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1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1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1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1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1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1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1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1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1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1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1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1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1" name="Google Shape;4921;p17"/>
          <p:cNvGrpSpPr/>
          <p:nvPr/>
        </p:nvGrpSpPr>
        <p:grpSpPr>
          <a:xfrm rot="-620">
            <a:off x="1528029" y="4838039"/>
            <a:ext cx="558180" cy="422304"/>
            <a:chOff x="3579657" y="4246288"/>
            <a:chExt cx="1007000" cy="841746"/>
          </a:xfrm>
        </p:grpSpPr>
        <p:sp>
          <p:nvSpPr>
            <p:cNvPr id="4922" name="Google Shape;4922;p17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17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17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17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17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17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17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17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17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17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17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17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17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17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17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17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17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17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17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17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17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17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17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17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17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17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17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17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17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17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17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wo Content_1_1"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18"/>
          <p:cNvSpPr txBox="1">
            <a:spLocks noGrp="1"/>
          </p:cNvSpPr>
          <p:nvPr>
            <p:ph type="title"/>
          </p:nvPr>
        </p:nvSpPr>
        <p:spPr>
          <a:xfrm>
            <a:off x="985719" y="1936000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55" name="Google Shape;4955;p18"/>
          <p:cNvSpPr txBox="1">
            <a:spLocks noGrp="1"/>
          </p:cNvSpPr>
          <p:nvPr>
            <p:ph type="subTitle" idx="1"/>
          </p:nvPr>
        </p:nvSpPr>
        <p:spPr>
          <a:xfrm>
            <a:off x="956469" y="2443250"/>
            <a:ext cx="18999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6" name="Google Shape;4956;p18"/>
          <p:cNvSpPr txBox="1">
            <a:spLocks noGrp="1"/>
          </p:cNvSpPr>
          <p:nvPr>
            <p:ph type="title" idx="2"/>
          </p:nvPr>
        </p:nvSpPr>
        <p:spPr>
          <a:xfrm>
            <a:off x="6327675" y="194154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57" name="Google Shape;4957;p18"/>
          <p:cNvSpPr txBox="1">
            <a:spLocks noGrp="1"/>
          </p:cNvSpPr>
          <p:nvPr>
            <p:ph type="subTitle" idx="3"/>
          </p:nvPr>
        </p:nvSpPr>
        <p:spPr>
          <a:xfrm>
            <a:off x="6327675" y="2448800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8" name="Google Shape;4958;p18"/>
          <p:cNvSpPr txBox="1">
            <a:spLocks noGrp="1"/>
          </p:cNvSpPr>
          <p:nvPr>
            <p:ph type="title" idx="4"/>
          </p:nvPr>
        </p:nvSpPr>
        <p:spPr>
          <a:xfrm>
            <a:off x="3656688" y="355789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59" name="Google Shape;4959;p18"/>
          <p:cNvSpPr txBox="1">
            <a:spLocks noGrp="1"/>
          </p:cNvSpPr>
          <p:nvPr>
            <p:ph type="subTitle" idx="5"/>
          </p:nvPr>
        </p:nvSpPr>
        <p:spPr>
          <a:xfrm>
            <a:off x="3656688" y="4061713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0" name="Google Shape;4960;p18"/>
          <p:cNvSpPr txBox="1">
            <a:spLocks noGrp="1"/>
          </p:cNvSpPr>
          <p:nvPr>
            <p:ph type="title" idx="6"/>
          </p:nvPr>
        </p:nvSpPr>
        <p:spPr>
          <a:xfrm>
            <a:off x="3656688" y="1936010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61" name="Google Shape;4961;p18"/>
          <p:cNvSpPr txBox="1">
            <a:spLocks noGrp="1"/>
          </p:cNvSpPr>
          <p:nvPr>
            <p:ph type="subTitle" idx="7"/>
          </p:nvPr>
        </p:nvSpPr>
        <p:spPr>
          <a:xfrm>
            <a:off x="3656688" y="2443250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2" name="Google Shape;4962;p18"/>
          <p:cNvSpPr txBox="1">
            <a:spLocks noGrp="1"/>
          </p:cNvSpPr>
          <p:nvPr>
            <p:ph type="title" idx="8"/>
          </p:nvPr>
        </p:nvSpPr>
        <p:spPr>
          <a:xfrm>
            <a:off x="985719" y="355789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63" name="Google Shape;4963;p18"/>
          <p:cNvSpPr txBox="1">
            <a:spLocks noGrp="1"/>
          </p:cNvSpPr>
          <p:nvPr>
            <p:ph type="subTitle" idx="9"/>
          </p:nvPr>
        </p:nvSpPr>
        <p:spPr>
          <a:xfrm>
            <a:off x="985719" y="4061713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4" name="Google Shape;4964;p18"/>
          <p:cNvSpPr txBox="1">
            <a:spLocks noGrp="1"/>
          </p:cNvSpPr>
          <p:nvPr>
            <p:ph type="title" idx="13"/>
          </p:nvPr>
        </p:nvSpPr>
        <p:spPr>
          <a:xfrm>
            <a:off x="6327675" y="356344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65" name="Google Shape;4965;p18"/>
          <p:cNvSpPr txBox="1">
            <a:spLocks noGrp="1"/>
          </p:cNvSpPr>
          <p:nvPr>
            <p:ph type="subTitle" idx="14"/>
          </p:nvPr>
        </p:nvSpPr>
        <p:spPr>
          <a:xfrm>
            <a:off x="6327675" y="4067263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6" name="Google Shape;4966;p18"/>
          <p:cNvSpPr txBox="1">
            <a:spLocks noGrp="1"/>
          </p:cNvSpPr>
          <p:nvPr>
            <p:ph type="title" idx="15"/>
          </p:nvPr>
        </p:nvSpPr>
        <p:spPr>
          <a:xfrm>
            <a:off x="927975" y="521625"/>
            <a:ext cx="68679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7" name="Google Shape;4967;p18"/>
          <p:cNvSpPr/>
          <p:nvPr/>
        </p:nvSpPr>
        <p:spPr>
          <a:xfrm flipH="1">
            <a:off x="730188" y="468585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68" name="Google Shape;4968;p18"/>
          <p:cNvGrpSpPr/>
          <p:nvPr/>
        </p:nvGrpSpPr>
        <p:grpSpPr>
          <a:xfrm rot="-1081952">
            <a:off x="282937" y="641922"/>
            <a:ext cx="140700" cy="126799"/>
            <a:chOff x="7737341" y="1046941"/>
            <a:chExt cx="161913" cy="145916"/>
          </a:xfrm>
        </p:grpSpPr>
        <p:sp>
          <p:nvSpPr>
            <p:cNvPr id="4969" name="Google Shape;4969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72" name="Google Shape;4972;p18"/>
          <p:cNvSpPr/>
          <p:nvPr/>
        </p:nvSpPr>
        <p:spPr>
          <a:xfrm flipH="1">
            <a:off x="-254100" y="4827328"/>
            <a:ext cx="2957955" cy="33320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3" name="Google Shape;4973;p18"/>
          <p:cNvSpPr/>
          <p:nvPr/>
        </p:nvSpPr>
        <p:spPr>
          <a:xfrm>
            <a:off x="6870409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74" name="Google Shape;4974;p18"/>
          <p:cNvGrpSpPr/>
          <p:nvPr/>
        </p:nvGrpSpPr>
        <p:grpSpPr>
          <a:xfrm rot="-4252119">
            <a:off x="155578" y="-356246"/>
            <a:ext cx="376413" cy="975833"/>
            <a:chOff x="1823086" y="-208516"/>
            <a:chExt cx="433159" cy="1122944"/>
          </a:xfrm>
        </p:grpSpPr>
        <p:sp>
          <p:nvSpPr>
            <p:cNvPr id="4975" name="Google Shape;4975;p1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1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1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1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1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1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1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1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3" name="Google Shape;4983;p18"/>
          <p:cNvGrpSpPr/>
          <p:nvPr/>
        </p:nvGrpSpPr>
        <p:grpSpPr>
          <a:xfrm rot="-4252119">
            <a:off x="227986" y="-175989"/>
            <a:ext cx="381030" cy="1031264"/>
            <a:chOff x="904476" y="-243594"/>
            <a:chExt cx="438472" cy="1186732"/>
          </a:xfrm>
        </p:grpSpPr>
        <p:sp>
          <p:nvSpPr>
            <p:cNvPr id="4984" name="Google Shape;4984;p1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1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1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1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1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1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1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1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1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1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1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1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1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1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1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1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1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1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1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1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1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1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1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1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1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1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1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1" name="Google Shape;5011;p18"/>
          <p:cNvGrpSpPr/>
          <p:nvPr/>
        </p:nvGrpSpPr>
        <p:grpSpPr>
          <a:xfrm rot="-2429099" flipH="1">
            <a:off x="-434499" y="4085222"/>
            <a:ext cx="1157436" cy="740599"/>
            <a:chOff x="7750342" y="3926048"/>
            <a:chExt cx="1406709" cy="900099"/>
          </a:xfrm>
        </p:grpSpPr>
        <p:sp>
          <p:nvSpPr>
            <p:cNvPr id="5012" name="Google Shape;5012;p1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1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1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1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1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1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1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18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0" name="Google Shape;5020;p18"/>
          <p:cNvGrpSpPr/>
          <p:nvPr/>
        </p:nvGrpSpPr>
        <p:grpSpPr>
          <a:xfrm rot="5400000">
            <a:off x="430889" y="4458291"/>
            <a:ext cx="360400" cy="976219"/>
            <a:chOff x="7607455" y="4238363"/>
            <a:chExt cx="438017" cy="1186459"/>
          </a:xfrm>
        </p:grpSpPr>
        <p:sp>
          <p:nvSpPr>
            <p:cNvPr id="5021" name="Google Shape;5021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5" name="Google Shape;5045;p18"/>
          <p:cNvGrpSpPr/>
          <p:nvPr/>
        </p:nvGrpSpPr>
        <p:grpSpPr>
          <a:xfrm rot="-5400000" flipH="1">
            <a:off x="-206276" y="4544135"/>
            <a:ext cx="933472" cy="547264"/>
            <a:chOff x="8365864" y="2993835"/>
            <a:chExt cx="933472" cy="547264"/>
          </a:xfrm>
        </p:grpSpPr>
        <p:sp>
          <p:nvSpPr>
            <p:cNvPr id="5046" name="Google Shape;5046;p18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18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18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18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18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18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18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3" name="Google Shape;5053;p18"/>
          <p:cNvGrpSpPr/>
          <p:nvPr/>
        </p:nvGrpSpPr>
        <p:grpSpPr>
          <a:xfrm rot="-1172199">
            <a:off x="8513966" y="600257"/>
            <a:ext cx="875304" cy="663464"/>
            <a:chOff x="8118223" y="2202382"/>
            <a:chExt cx="1151949" cy="873156"/>
          </a:xfrm>
        </p:grpSpPr>
        <p:sp>
          <p:nvSpPr>
            <p:cNvPr id="5054" name="Google Shape;5054;p18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18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18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18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18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18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18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18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18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18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18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18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18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18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18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18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18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18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18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18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4" name="Google Shape;5074;p18"/>
          <p:cNvGrpSpPr/>
          <p:nvPr/>
        </p:nvGrpSpPr>
        <p:grpSpPr>
          <a:xfrm rot="1768382" flipH="1">
            <a:off x="8427040" y="4255753"/>
            <a:ext cx="849881" cy="827325"/>
            <a:chOff x="-181020" y="4253777"/>
            <a:chExt cx="1117161" cy="1087511"/>
          </a:xfrm>
        </p:grpSpPr>
        <p:sp>
          <p:nvSpPr>
            <p:cNvPr id="5075" name="Google Shape;5075;p1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1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1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1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1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1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1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1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1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1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1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1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1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1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9" name="Google Shape;5089;p18"/>
          <p:cNvGrpSpPr/>
          <p:nvPr/>
        </p:nvGrpSpPr>
        <p:grpSpPr>
          <a:xfrm>
            <a:off x="8163198" y="-30991"/>
            <a:ext cx="848507" cy="870171"/>
            <a:chOff x="7973149" y="-201092"/>
            <a:chExt cx="1116750" cy="1145263"/>
          </a:xfrm>
        </p:grpSpPr>
        <p:sp>
          <p:nvSpPr>
            <p:cNvPr id="5090" name="Google Shape;5090;p1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1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1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1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1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1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1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1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1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1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1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1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1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1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1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1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1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1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1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1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1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1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1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1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1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1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1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1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1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1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1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1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1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1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1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1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1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1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1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1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1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1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1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1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1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1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1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1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1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1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1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1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1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1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1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1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1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1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1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1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1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1" name="Google Shape;5151;p18"/>
          <p:cNvGrpSpPr/>
          <p:nvPr/>
        </p:nvGrpSpPr>
        <p:grpSpPr>
          <a:xfrm rot="-3631618" flipH="1">
            <a:off x="8467150" y="4379025"/>
            <a:ext cx="333221" cy="902600"/>
            <a:chOff x="7607455" y="4238363"/>
            <a:chExt cx="438017" cy="1186459"/>
          </a:xfrm>
        </p:grpSpPr>
        <p:sp>
          <p:nvSpPr>
            <p:cNvPr id="5152" name="Google Shape;5152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6" name="Google Shape;5176;p18"/>
          <p:cNvGrpSpPr/>
          <p:nvPr/>
        </p:nvGrpSpPr>
        <p:grpSpPr>
          <a:xfrm rot="-5400000">
            <a:off x="8009287" y="319096"/>
            <a:ext cx="161913" cy="145916"/>
            <a:chOff x="7737341" y="1046941"/>
            <a:chExt cx="161913" cy="145916"/>
          </a:xfrm>
        </p:grpSpPr>
        <p:sp>
          <p:nvSpPr>
            <p:cNvPr id="5177" name="Google Shape;5177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0" name="Google Shape;5180;p18"/>
          <p:cNvGrpSpPr/>
          <p:nvPr/>
        </p:nvGrpSpPr>
        <p:grpSpPr>
          <a:xfrm rot="1768319">
            <a:off x="8919317" y="4451497"/>
            <a:ext cx="161914" cy="145917"/>
            <a:chOff x="7737341" y="1046941"/>
            <a:chExt cx="161913" cy="145916"/>
          </a:xfrm>
        </p:grpSpPr>
        <p:sp>
          <p:nvSpPr>
            <p:cNvPr id="5181" name="Google Shape;5181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4" name="Google Shape;5184;p18"/>
          <p:cNvGrpSpPr/>
          <p:nvPr/>
        </p:nvGrpSpPr>
        <p:grpSpPr>
          <a:xfrm rot="1768319">
            <a:off x="8394462" y="4234959"/>
            <a:ext cx="161914" cy="145917"/>
            <a:chOff x="7737341" y="1046941"/>
            <a:chExt cx="161913" cy="145916"/>
          </a:xfrm>
        </p:grpSpPr>
        <p:sp>
          <p:nvSpPr>
            <p:cNvPr id="5185" name="Google Shape;5185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Slide_1_1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20"/>
          <p:cNvSpPr txBox="1">
            <a:spLocks noGrp="1"/>
          </p:cNvSpPr>
          <p:nvPr>
            <p:ph type="title"/>
          </p:nvPr>
        </p:nvSpPr>
        <p:spPr>
          <a:xfrm>
            <a:off x="6581919" y="1869192"/>
            <a:ext cx="18285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6" name="Google Shape;5626;p20"/>
          <p:cNvSpPr txBox="1">
            <a:spLocks noGrp="1"/>
          </p:cNvSpPr>
          <p:nvPr>
            <p:ph type="subTitle" idx="1"/>
          </p:nvPr>
        </p:nvSpPr>
        <p:spPr>
          <a:xfrm>
            <a:off x="5186819" y="2496004"/>
            <a:ext cx="3287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27" name="Google Shape;5627;p20"/>
          <p:cNvSpPr/>
          <p:nvPr/>
        </p:nvSpPr>
        <p:spPr>
          <a:xfrm>
            <a:off x="5254450" y="4574300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8" name="Google Shape;5628;p20"/>
          <p:cNvSpPr/>
          <p:nvPr/>
        </p:nvSpPr>
        <p:spPr>
          <a:xfrm flipH="1">
            <a:off x="-64403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29" name="Google Shape;5629;p20"/>
          <p:cNvGrpSpPr/>
          <p:nvPr/>
        </p:nvGrpSpPr>
        <p:grpSpPr>
          <a:xfrm flipH="1">
            <a:off x="8021717" y="-112597"/>
            <a:ext cx="1074149" cy="686771"/>
            <a:chOff x="-206267" y="355694"/>
            <a:chExt cx="1406323" cy="899150"/>
          </a:xfrm>
        </p:grpSpPr>
        <p:sp>
          <p:nvSpPr>
            <p:cNvPr id="5630" name="Google Shape;5630;p20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0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0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0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0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0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0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0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8" name="Google Shape;5638;p20"/>
          <p:cNvGrpSpPr/>
          <p:nvPr/>
        </p:nvGrpSpPr>
        <p:grpSpPr>
          <a:xfrm>
            <a:off x="7912721" y="3872132"/>
            <a:ext cx="1289014" cy="1411882"/>
            <a:chOff x="2318158" y="4088320"/>
            <a:chExt cx="1256104" cy="1375835"/>
          </a:xfrm>
        </p:grpSpPr>
        <p:sp>
          <p:nvSpPr>
            <p:cNvPr id="5639" name="Google Shape;5639;p20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0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0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0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0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0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0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0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0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0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0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0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0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0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0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0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0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0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0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0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0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0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0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0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0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0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0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0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0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0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0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0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0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0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0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0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0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0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0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0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0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0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0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0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0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0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0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0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0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0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9" name="Google Shape;5689;p20"/>
          <p:cNvGrpSpPr/>
          <p:nvPr/>
        </p:nvGrpSpPr>
        <p:grpSpPr>
          <a:xfrm rot="7057695">
            <a:off x="-197888" y="4686469"/>
            <a:ext cx="872880" cy="391702"/>
            <a:chOff x="8502760" y="3542528"/>
            <a:chExt cx="711519" cy="319269"/>
          </a:xfrm>
        </p:grpSpPr>
        <p:sp>
          <p:nvSpPr>
            <p:cNvPr id="5690" name="Google Shape;5690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9" name="Google Shape;5699;p20"/>
          <p:cNvGrpSpPr/>
          <p:nvPr/>
        </p:nvGrpSpPr>
        <p:grpSpPr>
          <a:xfrm flipH="1">
            <a:off x="35964" y="-144577"/>
            <a:ext cx="809979" cy="830659"/>
            <a:chOff x="7973149" y="-201092"/>
            <a:chExt cx="1116750" cy="1145263"/>
          </a:xfrm>
        </p:grpSpPr>
        <p:sp>
          <p:nvSpPr>
            <p:cNvPr id="5700" name="Google Shape;5700;p2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1" name="Google Shape;5761;p20"/>
          <p:cNvGrpSpPr/>
          <p:nvPr/>
        </p:nvGrpSpPr>
        <p:grpSpPr>
          <a:xfrm rot="5400000" flipH="1">
            <a:off x="1460642" y="69155"/>
            <a:ext cx="117436" cy="105833"/>
            <a:chOff x="7737341" y="1046941"/>
            <a:chExt cx="161913" cy="145916"/>
          </a:xfrm>
        </p:grpSpPr>
        <p:sp>
          <p:nvSpPr>
            <p:cNvPr id="5762" name="Google Shape;5762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5" name="Google Shape;5765;p20"/>
          <p:cNvGrpSpPr/>
          <p:nvPr/>
        </p:nvGrpSpPr>
        <p:grpSpPr>
          <a:xfrm>
            <a:off x="309338" y="-112607"/>
            <a:ext cx="687043" cy="689217"/>
            <a:chOff x="-566600" y="186057"/>
            <a:chExt cx="1240151" cy="1244074"/>
          </a:xfrm>
        </p:grpSpPr>
        <p:sp>
          <p:nvSpPr>
            <p:cNvPr id="5766" name="Google Shape;5766;p20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0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0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0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0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0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0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0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0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0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0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0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0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0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0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0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0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0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0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0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0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0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0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0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0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0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0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3" name="Google Shape;5793;p20"/>
          <p:cNvGrpSpPr/>
          <p:nvPr/>
        </p:nvGrpSpPr>
        <p:grpSpPr>
          <a:xfrm>
            <a:off x="752783" y="-139208"/>
            <a:ext cx="499188" cy="482707"/>
            <a:chOff x="-168381" y="-168706"/>
            <a:chExt cx="901061" cy="871312"/>
          </a:xfrm>
        </p:grpSpPr>
        <p:sp>
          <p:nvSpPr>
            <p:cNvPr id="5794" name="Google Shape;5794;p20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D5914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0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0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0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0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0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0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0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0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0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0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0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0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0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0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0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0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0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0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3" name="Google Shape;5813;p20"/>
          <p:cNvGrpSpPr/>
          <p:nvPr/>
        </p:nvGrpSpPr>
        <p:grpSpPr>
          <a:xfrm flipH="1">
            <a:off x="1680118" y="-121094"/>
            <a:ext cx="397610" cy="555774"/>
            <a:chOff x="1897495" y="-461400"/>
            <a:chExt cx="815443" cy="1139815"/>
          </a:xfrm>
        </p:grpSpPr>
        <p:sp>
          <p:nvSpPr>
            <p:cNvPr id="5814" name="Google Shape;5814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6" name="Google Shape;5836;p20"/>
          <p:cNvGrpSpPr/>
          <p:nvPr/>
        </p:nvGrpSpPr>
        <p:grpSpPr>
          <a:xfrm flipH="1">
            <a:off x="8607871" y="-11082"/>
            <a:ext cx="519193" cy="813144"/>
            <a:chOff x="1897495" y="-461400"/>
            <a:chExt cx="815443" cy="1139815"/>
          </a:xfrm>
        </p:grpSpPr>
        <p:sp>
          <p:nvSpPr>
            <p:cNvPr id="5837" name="Google Shape;5837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9" name="Google Shape;5859;p20"/>
          <p:cNvGrpSpPr/>
          <p:nvPr/>
        </p:nvGrpSpPr>
        <p:grpSpPr>
          <a:xfrm flipH="1">
            <a:off x="8398282" y="907609"/>
            <a:ext cx="880479" cy="667378"/>
            <a:chOff x="-320607" y="2105391"/>
            <a:chExt cx="1152762" cy="873760"/>
          </a:xfrm>
        </p:grpSpPr>
        <p:sp>
          <p:nvSpPr>
            <p:cNvPr id="5860" name="Google Shape;5860;p20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0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0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0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0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0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0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0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0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0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0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0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0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0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0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0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0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0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0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9" name="Google Shape;5879;p20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5880" name="Google Shape;5880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3" name="Google Shape;5883;p20"/>
          <p:cNvGrpSpPr/>
          <p:nvPr/>
        </p:nvGrpSpPr>
        <p:grpSpPr>
          <a:xfrm rot="-2542812">
            <a:off x="7507421" y="-93710"/>
            <a:ext cx="872869" cy="391714"/>
            <a:chOff x="8502760" y="3542528"/>
            <a:chExt cx="711519" cy="319269"/>
          </a:xfrm>
        </p:grpSpPr>
        <p:sp>
          <p:nvSpPr>
            <p:cNvPr id="5884" name="Google Shape;5884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0_1_1">
    <p:spTree>
      <p:nvGrpSpPr>
        <p:cNvPr id="1" name="Shape 7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0" name="Google Shape;7040;p25"/>
          <p:cNvSpPr txBox="1">
            <a:spLocks noGrp="1"/>
          </p:cNvSpPr>
          <p:nvPr>
            <p:ph type="title"/>
          </p:nvPr>
        </p:nvSpPr>
        <p:spPr>
          <a:xfrm>
            <a:off x="5876126" y="1895875"/>
            <a:ext cx="14097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2400"/>
              <a:buNone/>
              <a:defRPr sz="2400" i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7041" name="Google Shape;7041;p25"/>
          <p:cNvSpPr txBox="1">
            <a:spLocks noGrp="1"/>
          </p:cNvSpPr>
          <p:nvPr>
            <p:ph type="subTitle" idx="1"/>
          </p:nvPr>
        </p:nvSpPr>
        <p:spPr>
          <a:xfrm>
            <a:off x="5177019" y="2611300"/>
            <a:ext cx="2219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7042" name="Google Shape;7042;p25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7043" name="Google Shape;7043;p2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2" name="Google Shape;7052;p25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3" name="Google Shape;7053;p25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4" name="Google Shape;7054;p25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7055" name="Google Shape;7055;p2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3" name="Google Shape;7063;p25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7064" name="Google Shape;7064;p2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1" name="Google Shape;7091;p25"/>
          <p:cNvGrpSpPr/>
          <p:nvPr/>
        </p:nvGrpSpPr>
        <p:grpSpPr>
          <a:xfrm flipH="1">
            <a:off x="-40364" y="4461357"/>
            <a:ext cx="876802" cy="561032"/>
            <a:chOff x="7750342" y="3926048"/>
            <a:chExt cx="1406709" cy="900099"/>
          </a:xfrm>
        </p:grpSpPr>
        <p:sp>
          <p:nvSpPr>
            <p:cNvPr id="7092" name="Google Shape;7092;p2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0" name="Google Shape;7100;p25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7101" name="Google Shape;7101;p2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8" name="Google Shape;7128;p25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7129" name="Google Shape;7129;p2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8" name="Google Shape;7148;p25"/>
          <p:cNvGrpSpPr/>
          <p:nvPr/>
        </p:nvGrpSpPr>
        <p:grpSpPr>
          <a:xfrm rot="5400000" flipH="1">
            <a:off x="524490" y="4539683"/>
            <a:ext cx="273016" cy="739520"/>
            <a:chOff x="7607455" y="4238363"/>
            <a:chExt cx="438017" cy="1186459"/>
          </a:xfrm>
        </p:grpSpPr>
        <p:sp>
          <p:nvSpPr>
            <p:cNvPr id="7149" name="Google Shape;714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3" name="Google Shape;7173;p25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7174" name="Google Shape;7174;p2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1" name="Google Shape;7181;p25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7182" name="Google Shape;7182;p2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3" name="Google Shape;7203;p25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7204" name="Google Shape;7204;p2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8" name="Google Shape;7218;p25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7219" name="Google Shape;7219;p2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6" name="Google Shape;7266;p25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7267" name="Google Shape;7267;p2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8" name="Google Shape;7328;p25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7329" name="Google Shape;732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4812300" y="1009975"/>
            <a:ext cx="3177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4590300" y="2433775"/>
            <a:ext cx="3621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4590300" y="3991075"/>
            <a:ext cx="36210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4799700" y="3419975"/>
            <a:ext cx="32022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8351357" y="-164267"/>
            <a:ext cx="255434" cy="662200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8401975" y="-176001"/>
            <a:ext cx="471978" cy="659725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8484039" y="629728"/>
            <a:ext cx="123669" cy="11222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152398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8741055" y="-201096"/>
            <a:ext cx="334905" cy="906426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26303" y="4248248"/>
            <a:ext cx="380417" cy="103044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8311012" y="4452607"/>
            <a:ext cx="671388" cy="735384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2777812" y="483730"/>
            <a:ext cx="427467" cy="557061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25912" y="-250829"/>
            <a:ext cx="1529325" cy="156837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317857" y="93879"/>
            <a:ext cx="161913" cy="145916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18307" y="963704"/>
            <a:ext cx="161913" cy="145916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065507" y="1125629"/>
            <a:ext cx="161913" cy="145916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250" y="528000"/>
            <a:ext cx="6983400" cy="968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325" y="2615525"/>
            <a:ext cx="6897300" cy="204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6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66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469170" y="-164267"/>
            <a:ext cx="255434" cy="662200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939150" y="1142825"/>
            <a:ext cx="7455900" cy="3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 panose="020B0604020202020204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4939899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4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8569241" y="4248248"/>
            <a:ext cx="380417" cy="103044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93561" y="4452607"/>
            <a:ext cx="671388" cy="735384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8027249" y="-284967"/>
            <a:ext cx="1116750" cy="1145263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84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7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37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91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15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50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33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6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31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6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1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"/>
          <p:cNvSpPr/>
          <p:nvPr/>
        </p:nvSpPr>
        <p:spPr>
          <a:xfrm rot="10800000">
            <a:off x="5202466" y="-103820"/>
            <a:ext cx="4071624" cy="68255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5"/>
          <p:cNvSpPr txBox="1">
            <a:spLocks noGrp="1"/>
          </p:cNvSpPr>
          <p:nvPr>
            <p:ph type="ctrTitle"/>
          </p:nvPr>
        </p:nvSpPr>
        <p:spPr>
          <a:xfrm>
            <a:off x="1596244" y="2795150"/>
            <a:ext cx="28182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4" name="Google Shape;984;p5"/>
          <p:cNvSpPr txBox="1">
            <a:spLocks noGrp="1"/>
          </p:cNvSpPr>
          <p:nvPr>
            <p:ph type="subTitle" idx="1"/>
          </p:nvPr>
        </p:nvSpPr>
        <p:spPr>
          <a:xfrm>
            <a:off x="1822594" y="31138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5" name="Google Shape;985;p5"/>
          <p:cNvSpPr txBox="1">
            <a:spLocks noGrp="1"/>
          </p:cNvSpPr>
          <p:nvPr>
            <p:ph type="ctrTitle" idx="2"/>
          </p:nvPr>
        </p:nvSpPr>
        <p:spPr>
          <a:xfrm>
            <a:off x="4729556" y="2795150"/>
            <a:ext cx="28182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6" name="Google Shape;986;p5"/>
          <p:cNvSpPr txBox="1">
            <a:spLocks noGrp="1"/>
          </p:cNvSpPr>
          <p:nvPr>
            <p:ph type="subTitle" idx="3"/>
          </p:nvPr>
        </p:nvSpPr>
        <p:spPr>
          <a:xfrm>
            <a:off x="4955906" y="31138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7" name="Google Shape;987;p5"/>
          <p:cNvSpPr txBox="1">
            <a:spLocks noGrp="1"/>
          </p:cNvSpPr>
          <p:nvPr>
            <p:ph type="title" idx="4"/>
          </p:nvPr>
        </p:nvSpPr>
        <p:spPr>
          <a:xfrm>
            <a:off x="927975" y="521625"/>
            <a:ext cx="5509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8" name="Google Shape;988;p5"/>
          <p:cNvGrpSpPr/>
          <p:nvPr/>
        </p:nvGrpSpPr>
        <p:grpSpPr>
          <a:xfrm rot="5400000">
            <a:off x="8671068" y="4133682"/>
            <a:ext cx="585438" cy="262694"/>
            <a:chOff x="8502760" y="3542528"/>
            <a:chExt cx="711519" cy="319269"/>
          </a:xfrm>
        </p:grpSpPr>
        <p:sp>
          <p:nvSpPr>
            <p:cNvPr id="989" name="Google Shape;989;p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8" name="Google Shape;998;p5"/>
          <p:cNvSpPr/>
          <p:nvPr/>
        </p:nvSpPr>
        <p:spPr>
          <a:xfrm>
            <a:off x="5641740" y="4752388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5"/>
          <p:cNvSpPr/>
          <p:nvPr/>
        </p:nvSpPr>
        <p:spPr>
          <a:xfrm rot="-5400000">
            <a:off x="-1146619" y="98199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0" name="Google Shape;1000;p5"/>
          <p:cNvGrpSpPr/>
          <p:nvPr/>
        </p:nvGrpSpPr>
        <p:grpSpPr>
          <a:xfrm rot="-8956076">
            <a:off x="-267247" y="144558"/>
            <a:ext cx="439072" cy="1138273"/>
            <a:chOff x="1823086" y="-208516"/>
            <a:chExt cx="433159" cy="1122944"/>
          </a:xfrm>
        </p:grpSpPr>
        <p:sp>
          <p:nvSpPr>
            <p:cNvPr id="1001" name="Google Shape;1001;p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" name="Google Shape;1009;p5"/>
          <p:cNvGrpSpPr/>
          <p:nvPr/>
        </p:nvGrpSpPr>
        <p:grpSpPr>
          <a:xfrm rot="-8956076">
            <a:off x="-35410" y="287396"/>
            <a:ext cx="444458" cy="1202932"/>
            <a:chOff x="904476" y="-243594"/>
            <a:chExt cx="438472" cy="1186732"/>
          </a:xfrm>
        </p:grpSpPr>
        <p:sp>
          <p:nvSpPr>
            <p:cNvPr id="1010" name="Google Shape;1010;p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7" name="Google Shape;1037;p5"/>
          <p:cNvGrpSpPr/>
          <p:nvPr/>
        </p:nvGrpSpPr>
        <p:grpSpPr>
          <a:xfrm>
            <a:off x="8281479" y="4529220"/>
            <a:ext cx="876802" cy="561032"/>
            <a:chOff x="7750342" y="3926048"/>
            <a:chExt cx="1406709" cy="900099"/>
          </a:xfrm>
        </p:grpSpPr>
        <p:sp>
          <p:nvSpPr>
            <p:cNvPr id="1038" name="Google Shape;1038;p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046;p5"/>
          <p:cNvGrpSpPr/>
          <p:nvPr/>
        </p:nvGrpSpPr>
        <p:grpSpPr>
          <a:xfrm>
            <a:off x="8662288" y="4231517"/>
            <a:ext cx="772370" cy="775893"/>
            <a:chOff x="8276926" y="3750868"/>
            <a:chExt cx="1239162" cy="1244814"/>
          </a:xfrm>
        </p:grpSpPr>
        <p:sp>
          <p:nvSpPr>
            <p:cNvPr id="1047" name="Google Shape;1047;p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5"/>
          <p:cNvGrpSpPr/>
          <p:nvPr/>
        </p:nvGrpSpPr>
        <p:grpSpPr>
          <a:xfrm>
            <a:off x="8616189" y="4684966"/>
            <a:ext cx="561571" cy="543421"/>
            <a:chOff x="8202967" y="4478366"/>
            <a:chExt cx="900965" cy="871845"/>
          </a:xfrm>
        </p:grpSpPr>
        <p:sp>
          <p:nvSpPr>
            <p:cNvPr id="1075" name="Google Shape;1075;p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4" name="Google Shape;1094;p5"/>
          <p:cNvGrpSpPr/>
          <p:nvPr/>
        </p:nvGrpSpPr>
        <p:grpSpPr>
          <a:xfrm rot="-5400000">
            <a:off x="8320410" y="4607546"/>
            <a:ext cx="273016" cy="739520"/>
            <a:chOff x="7607455" y="4238363"/>
            <a:chExt cx="438017" cy="1186459"/>
          </a:xfrm>
        </p:grpSpPr>
        <p:sp>
          <p:nvSpPr>
            <p:cNvPr id="1095" name="Google Shape;1095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5"/>
          <p:cNvGrpSpPr/>
          <p:nvPr/>
        </p:nvGrpSpPr>
        <p:grpSpPr>
          <a:xfrm>
            <a:off x="6440464" y="328755"/>
            <a:ext cx="908082" cy="545020"/>
            <a:chOff x="8365864" y="2993835"/>
            <a:chExt cx="933472" cy="547264"/>
          </a:xfrm>
        </p:grpSpPr>
        <p:sp>
          <p:nvSpPr>
            <p:cNvPr id="1120" name="Google Shape;1120;p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5"/>
          <p:cNvGrpSpPr/>
          <p:nvPr/>
        </p:nvGrpSpPr>
        <p:grpSpPr>
          <a:xfrm rot="-1533232">
            <a:off x="7387918" y="-187252"/>
            <a:ext cx="1147251" cy="849402"/>
            <a:chOff x="8118223" y="2202382"/>
            <a:chExt cx="1151949" cy="873156"/>
          </a:xfrm>
        </p:grpSpPr>
        <p:sp>
          <p:nvSpPr>
            <p:cNvPr id="1128" name="Google Shape;1128;p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8" name="Google Shape;1148;p5"/>
          <p:cNvGrpSpPr/>
          <p:nvPr/>
        </p:nvGrpSpPr>
        <p:grpSpPr>
          <a:xfrm>
            <a:off x="-212567" y="3972291"/>
            <a:ext cx="1146207" cy="1063803"/>
            <a:chOff x="-181020" y="4253777"/>
            <a:chExt cx="1117161" cy="1087511"/>
          </a:xfrm>
        </p:grpSpPr>
        <p:sp>
          <p:nvSpPr>
            <p:cNvPr id="1149" name="Google Shape;1149;p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" name="Google Shape;1163;p5"/>
          <p:cNvGrpSpPr/>
          <p:nvPr/>
        </p:nvGrpSpPr>
        <p:grpSpPr>
          <a:xfrm>
            <a:off x="-199238" y="3699426"/>
            <a:ext cx="906954" cy="1160207"/>
            <a:chOff x="-168050" y="4195214"/>
            <a:chExt cx="719519" cy="965231"/>
          </a:xfrm>
        </p:grpSpPr>
        <p:sp>
          <p:nvSpPr>
            <p:cNvPr id="1164" name="Google Shape;1164;p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1" name="Google Shape;1211;p5"/>
          <p:cNvGrpSpPr/>
          <p:nvPr/>
        </p:nvGrpSpPr>
        <p:grpSpPr>
          <a:xfrm rot="5400000">
            <a:off x="8282441" y="44200"/>
            <a:ext cx="1112171" cy="1114112"/>
            <a:chOff x="7973149" y="-201092"/>
            <a:chExt cx="1116750" cy="1145263"/>
          </a:xfrm>
        </p:grpSpPr>
        <p:sp>
          <p:nvSpPr>
            <p:cNvPr id="1212" name="Google Shape;1212;p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3" name="Google Shape;1273;p5"/>
          <p:cNvGrpSpPr/>
          <p:nvPr/>
        </p:nvGrpSpPr>
        <p:grpSpPr>
          <a:xfrm rot="5400000">
            <a:off x="295700" y="4213030"/>
            <a:ext cx="428468" cy="1217307"/>
            <a:chOff x="7607455" y="4238363"/>
            <a:chExt cx="438017" cy="1186459"/>
          </a:xfrm>
        </p:grpSpPr>
        <p:sp>
          <p:nvSpPr>
            <p:cNvPr id="1274" name="Google Shape;1274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53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1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1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15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185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85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53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32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4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97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4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70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49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4639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4639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93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5254450" y="4574300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4909626" y="1715425"/>
            <a:ext cx="28080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4733526" y="2260825"/>
            <a:ext cx="29841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02478" y="-89483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8020142" y="-169147"/>
            <a:ext cx="1074149" cy="686771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7912721" y="3872132"/>
            <a:ext cx="1289014" cy="1411882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02417" y="4635447"/>
            <a:ext cx="872891" cy="39171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39511" y="-76389"/>
            <a:ext cx="809979" cy="830659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1842859" y="3507624"/>
            <a:ext cx="20271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171263" y="-169132"/>
            <a:ext cx="687043" cy="689217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614708" y="-195733"/>
            <a:ext cx="499188" cy="482707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1542043" y="-177619"/>
            <a:ext cx="397610" cy="555774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8606296" y="-67632"/>
            <a:ext cx="519193" cy="813144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8349457" y="883609"/>
            <a:ext cx="880479" cy="667378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8807180" y="847055"/>
            <a:ext cx="117436" cy="105833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541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B07BC-D790-90F3-4F9C-717468F0D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1536F-62F2-AF82-4A8D-430327D93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25C31-A736-6F9B-F42D-0CD8015E9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4407C-81FE-FCA7-81BD-F9C15DE3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B5374-BB25-21A2-D19E-C636877A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088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ABC5B-74EC-47A0-C98D-160BDB0FF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1F9C-8615-24BD-69C1-83334033B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F1E1C-6425-37BC-66AB-CBFC0FA4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3B1A1-7737-BD82-78D0-6565D040C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40730-D008-1C26-A05C-6A831BDD5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977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8282-76A7-2F3A-57A8-9CC4C2C7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73EBB-BA3C-13B9-B45B-63235F34E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F474-258C-9947-AB2D-56B337504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22043-30FF-E973-A49D-F1970BB8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01509-64CF-AA36-06EB-C8A834C0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66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A0A7-5E76-C62C-0B26-7441FEB6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53E38-7AFC-2C7D-87CE-6FDAAF9D6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70861-D453-7E8F-E2A2-7F737FD9D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D2E43-8D2A-09C9-FA9E-6CFDCC99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92D49-C2F5-0932-AE65-3CA230362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83DB6-86C0-05EC-948F-B9FEC750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9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60E1-6E90-7E4D-9CA0-482E098C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0D5E9-278D-F988-3F39-6A489A2B4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C43A3-0E73-60AC-6682-89411509B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21E358-C23C-84FF-D548-F24BA8722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9BF22-CD84-952A-FEF9-B9A1660286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4AD57-3E95-1058-F87B-B47A508E8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B85F1-E8F0-994D-7011-F0CDADEB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CC07CD-E5C9-AB27-7946-987D6E1D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26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006FB-98A9-DDD5-F8B1-60AF540B2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8970D8-786D-3272-F9FB-67E3DB33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11E6BD-3D22-2090-89AE-64B511072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88C6B-CE3F-E36B-6A1F-24032012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543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1B8DE-A906-A5A7-861E-ABD643C8E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8F642-801B-3B49-CB1B-6F4975DF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130A5-2CBB-46A3-A2E3-07DBFC65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250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03986-203A-C28C-3C7E-7D420DF8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587CE-F17B-1E89-FA1C-EAEC02F6D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068BE-6BE1-34CA-FA18-0CBDE115C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9F056-58C4-46DC-56C0-C6E22B149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947F1-3814-04AB-D53D-6F011F81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93D6-ABDE-A137-F8D2-A4250748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79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AB405-0682-EE59-63B9-A13D2B55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3ABD5A-9811-BD17-E8DB-F9BD8577B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0E7A3-4A7D-0330-12EB-6CABE3A4D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1012A-8871-CC59-175B-255E3B0D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DAFAD-C564-AF18-D554-659177F2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F963F-E851-43C6-EFA9-FE5D45F9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8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361726" y="4505013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937800" y="1528800"/>
            <a:ext cx="7268400" cy="20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1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671645" y="-78992"/>
            <a:ext cx="255434" cy="662200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4950649" y="-8275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7396853" y="4455225"/>
            <a:ext cx="364302" cy="944474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8040390" y="4399826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8"/>
          <p:cNvSpPr/>
          <p:nvPr/>
        </p:nvSpPr>
        <p:spPr>
          <a:xfrm>
            <a:off x="8033285" y="4463142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8"/>
          <p:cNvSpPr/>
          <p:nvPr/>
        </p:nvSpPr>
        <p:spPr>
          <a:xfrm>
            <a:off x="8361733" y="4537746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8"/>
          <p:cNvSpPr/>
          <p:nvPr/>
        </p:nvSpPr>
        <p:spPr>
          <a:xfrm>
            <a:off x="8296729" y="4616986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8"/>
          <p:cNvSpPr/>
          <p:nvPr/>
        </p:nvSpPr>
        <p:spPr>
          <a:xfrm>
            <a:off x="8214365" y="4704389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8"/>
          <p:cNvSpPr/>
          <p:nvPr/>
        </p:nvSpPr>
        <p:spPr>
          <a:xfrm>
            <a:off x="8148302" y="4871637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8"/>
          <p:cNvSpPr/>
          <p:nvPr/>
        </p:nvSpPr>
        <p:spPr>
          <a:xfrm>
            <a:off x="8131598" y="5055187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8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8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8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8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8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8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8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8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8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8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8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8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8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8"/>
          <p:cNvSpPr/>
          <p:nvPr/>
        </p:nvSpPr>
        <p:spPr>
          <a:xfrm>
            <a:off x="7531922" y="4421091"/>
            <a:ext cx="686128" cy="861024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8"/>
          <p:cNvSpPr/>
          <p:nvPr/>
        </p:nvSpPr>
        <p:spPr>
          <a:xfrm>
            <a:off x="7594759" y="4498038"/>
            <a:ext cx="483364" cy="881988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8"/>
          <p:cNvSpPr/>
          <p:nvPr/>
        </p:nvSpPr>
        <p:spPr>
          <a:xfrm>
            <a:off x="7896449" y="5115051"/>
            <a:ext cx="139771" cy="133370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8"/>
          <p:cNvSpPr/>
          <p:nvPr/>
        </p:nvSpPr>
        <p:spPr>
          <a:xfrm>
            <a:off x="7788033" y="4912504"/>
            <a:ext cx="192736" cy="191829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8"/>
          <p:cNvSpPr/>
          <p:nvPr/>
        </p:nvSpPr>
        <p:spPr>
          <a:xfrm>
            <a:off x="7708164" y="4730139"/>
            <a:ext cx="216295" cy="274023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4" name="Google Shape;2124;p8"/>
          <p:cNvSpPr/>
          <p:nvPr/>
        </p:nvSpPr>
        <p:spPr>
          <a:xfrm>
            <a:off x="7722248" y="4724244"/>
            <a:ext cx="111423" cy="144533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8"/>
          <p:cNvSpPr/>
          <p:nvPr/>
        </p:nvSpPr>
        <p:spPr>
          <a:xfrm>
            <a:off x="7612673" y="4568762"/>
            <a:ext cx="142845" cy="17109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8"/>
          <p:cNvSpPr/>
          <p:nvPr/>
        </p:nvSpPr>
        <p:spPr>
          <a:xfrm>
            <a:off x="7590476" y="4515826"/>
            <a:ext cx="101999" cy="11852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8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8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8"/>
          <p:cNvSpPr/>
          <p:nvPr/>
        </p:nvSpPr>
        <p:spPr>
          <a:xfrm>
            <a:off x="7993325" y="4750296"/>
            <a:ext cx="28599" cy="21897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8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8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8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8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8"/>
          <p:cNvSpPr/>
          <p:nvPr/>
        </p:nvSpPr>
        <p:spPr>
          <a:xfrm>
            <a:off x="7688234" y="4462865"/>
            <a:ext cx="27768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8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8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8"/>
          <p:cNvSpPr/>
          <p:nvPr/>
        </p:nvSpPr>
        <p:spPr>
          <a:xfrm>
            <a:off x="8005092" y="5011674"/>
            <a:ext cx="28599" cy="21897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8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8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8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321857" y="3947644"/>
            <a:ext cx="1642206" cy="1598621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56935" y="3543753"/>
            <a:ext cx="989843" cy="1327868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519765" y="2824159"/>
            <a:ext cx="1127241" cy="1109424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83121" y="4373088"/>
            <a:ext cx="1042216" cy="104697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5382-6D85-4AB5-D4F5-4134DB82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A7D137-F02A-A857-5DD9-252535278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715F-F21D-D7D0-3ECE-09300F38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A4A75-DDA4-A07D-D0A6-305FF947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B21DC-A1F0-30A2-69A6-F9024DCA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35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EBAC1-82CE-9FA9-9BFC-1CDB0A09B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3B8AC-A9AF-5475-8069-00BF36BF4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6828E-3C33-BAD1-8A1F-EC2A01CD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2AE5F-8C27-170F-0375-114E18FE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50280-DCA0-AEF0-B18C-AD1855F8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5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5332850" y="689450"/>
            <a:ext cx="3048000" cy="7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8724366" y="4177020"/>
            <a:ext cx="516634" cy="231821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6092292" y="4774896"/>
            <a:ext cx="3104323" cy="42007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937311" y="830529"/>
            <a:ext cx="2146311" cy="48524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256706" y="334482"/>
            <a:ext cx="348019" cy="902222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56584" y="279901"/>
            <a:ext cx="352287" cy="953472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8380853" y="4358524"/>
            <a:ext cx="773830" cy="495145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8716936" y="4263706"/>
            <a:ext cx="681663" cy="684772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8676251" y="4663902"/>
            <a:ext cx="495621" cy="479602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8415070" y="4595129"/>
            <a:ext cx="240953" cy="652671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7297766" y="197739"/>
            <a:ext cx="633267" cy="380075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7908954" y="39658"/>
            <a:ext cx="800077" cy="592343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22473" y="4391270"/>
            <a:ext cx="952127" cy="883611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159031" y="4195769"/>
            <a:ext cx="753315" cy="963725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8497833" y="-690"/>
            <a:ext cx="775583" cy="776946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366386" y="4547299"/>
            <a:ext cx="355892" cy="1011188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85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76" name="Google Shape;2876;p11"/>
          <p:cNvSpPr txBox="1">
            <a:spLocks noGrp="1"/>
          </p:cNvSpPr>
          <p:nvPr>
            <p:ph type="body" idx="1"/>
          </p:nvPr>
        </p:nvSpPr>
        <p:spPr>
          <a:xfrm>
            <a:off x="2335500" y="3071250"/>
            <a:ext cx="4473000" cy="4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877" name="Google Shape;2877;p11"/>
          <p:cNvGrpSpPr/>
          <p:nvPr/>
        </p:nvGrpSpPr>
        <p:grpSpPr>
          <a:xfrm rot="10800000" flipH="1">
            <a:off x="8878679" y="4192408"/>
            <a:ext cx="161913" cy="145916"/>
            <a:chOff x="7737341" y="1046941"/>
            <a:chExt cx="161913" cy="145916"/>
          </a:xfrm>
        </p:grpSpPr>
        <p:sp>
          <p:nvSpPr>
            <p:cNvPr id="2878" name="Google Shape;2878;p1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1" name="Google Shape;2881;p11"/>
          <p:cNvGrpSpPr/>
          <p:nvPr/>
        </p:nvGrpSpPr>
        <p:grpSpPr>
          <a:xfrm rot="10800000" flipH="1">
            <a:off x="133081" y="4154335"/>
            <a:ext cx="155469" cy="141087"/>
            <a:chOff x="737385" y="1492952"/>
            <a:chExt cx="161913" cy="146935"/>
          </a:xfrm>
        </p:grpSpPr>
        <p:sp>
          <p:nvSpPr>
            <p:cNvPr id="2882" name="Google Shape;2882;p11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5" name="Google Shape;2885;p11"/>
          <p:cNvSpPr/>
          <p:nvPr/>
        </p:nvSpPr>
        <p:spPr>
          <a:xfrm rot="10800000" flipH="1">
            <a:off x="-220837" y="-39388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6" name="Google Shape;2886;p11"/>
          <p:cNvSpPr/>
          <p:nvPr/>
        </p:nvSpPr>
        <p:spPr>
          <a:xfrm rot="10800000" flipH="1">
            <a:off x="4522213" y="4474941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7" name="Google Shape;2887;p11"/>
          <p:cNvGrpSpPr/>
          <p:nvPr/>
        </p:nvGrpSpPr>
        <p:grpSpPr>
          <a:xfrm rot="10800000" flipH="1">
            <a:off x="1631666" y="4298342"/>
            <a:ext cx="415920" cy="1078251"/>
            <a:chOff x="1823086" y="-208516"/>
            <a:chExt cx="433159" cy="1122944"/>
          </a:xfrm>
        </p:grpSpPr>
        <p:sp>
          <p:nvSpPr>
            <p:cNvPr id="2888" name="Google Shape;2888;p11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1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1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1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1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11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11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11"/>
          <p:cNvGrpSpPr/>
          <p:nvPr/>
        </p:nvGrpSpPr>
        <p:grpSpPr>
          <a:xfrm rot="10800000" flipH="1">
            <a:off x="-316944" y="3968424"/>
            <a:ext cx="1350351" cy="863364"/>
            <a:chOff x="-206267" y="355694"/>
            <a:chExt cx="1406323" cy="899150"/>
          </a:xfrm>
        </p:grpSpPr>
        <p:sp>
          <p:nvSpPr>
            <p:cNvPr id="2897" name="Google Shape;2897;p1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1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1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1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1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1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5" name="Google Shape;2905;p11"/>
          <p:cNvGrpSpPr/>
          <p:nvPr/>
        </p:nvGrpSpPr>
        <p:grpSpPr>
          <a:xfrm rot="10800000" flipH="1">
            <a:off x="-168257" y="4443171"/>
            <a:ext cx="865199" cy="836633"/>
            <a:chOff x="-168381" y="-168706"/>
            <a:chExt cx="901061" cy="871312"/>
          </a:xfrm>
        </p:grpSpPr>
        <p:sp>
          <p:nvSpPr>
            <p:cNvPr id="2906" name="Google Shape;2906;p1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1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1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5" name="Google Shape;2925;p11"/>
          <p:cNvGrpSpPr/>
          <p:nvPr/>
        </p:nvGrpSpPr>
        <p:grpSpPr>
          <a:xfrm rot="10800000" flipH="1">
            <a:off x="749592" y="4267724"/>
            <a:ext cx="421021" cy="1139500"/>
            <a:chOff x="904476" y="-243594"/>
            <a:chExt cx="438472" cy="1186732"/>
          </a:xfrm>
        </p:grpSpPr>
        <p:sp>
          <p:nvSpPr>
            <p:cNvPr id="2926" name="Google Shape;2926;p11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1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11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1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1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1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1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1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11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11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11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11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11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11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1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1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1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11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11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1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11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1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1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1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1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1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1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3" name="Google Shape;2953;p11"/>
          <p:cNvGrpSpPr/>
          <p:nvPr/>
        </p:nvGrpSpPr>
        <p:grpSpPr>
          <a:xfrm rot="10800000" flipH="1">
            <a:off x="1279005" y="4496713"/>
            <a:ext cx="634382" cy="1090454"/>
            <a:chOff x="1455834" y="-430995"/>
            <a:chExt cx="660677" cy="1135653"/>
          </a:xfrm>
        </p:grpSpPr>
        <p:sp>
          <p:nvSpPr>
            <p:cNvPr id="2954" name="Google Shape;2954;p11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1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1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1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1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1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1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1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1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1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1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1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1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1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1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1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1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1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1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1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11"/>
          <p:cNvGrpSpPr/>
          <p:nvPr/>
        </p:nvGrpSpPr>
        <p:grpSpPr>
          <a:xfrm rot="10800000" flipH="1">
            <a:off x="1703088" y="4521912"/>
            <a:ext cx="782989" cy="1094450"/>
            <a:chOff x="1897495" y="-461400"/>
            <a:chExt cx="815443" cy="1139815"/>
          </a:xfrm>
        </p:grpSpPr>
        <p:sp>
          <p:nvSpPr>
            <p:cNvPr id="2975" name="Google Shape;2975;p1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7" name="Google Shape;2997;p11"/>
          <p:cNvGrpSpPr/>
          <p:nvPr/>
        </p:nvGrpSpPr>
        <p:grpSpPr>
          <a:xfrm>
            <a:off x="501598" y="2941622"/>
            <a:ext cx="419136" cy="546878"/>
            <a:chOff x="1304140" y="978228"/>
            <a:chExt cx="436509" cy="569545"/>
          </a:xfrm>
        </p:grpSpPr>
        <p:sp>
          <p:nvSpPr>
            <p:cNvPr id="2998" name="Google Shape;2998;p11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1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1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1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1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1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1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1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1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1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1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1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1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1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1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1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1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1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1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1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1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1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0" name="Google Shape;3020;p11"/>
          <p:cNvGrpSpPr/>
          <p:nvPr/>
        </p:nvGrpSpPr>
        <p:grpSpPr>
          <a:xfrm rot="10800000" flipH="1">
            <a:off x="8269968" y="793500"/>
            <a:ext cx="1190020" cy="757074"/>
            <a:chOff x="7742212" y="3926048"/>
            <a:chExt cx="1414838" cy="900099"/>
          </a:xfrm>
        </p:grpSpPr>
        <p:sp>
          <p:nvSpPr>
            <p:cNvPr id="3021" name="Google Shape;3021;p11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1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1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1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1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1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1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1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9" name="Google Shape;3029;p11"/>
          <p:cNvGrpSpPr/>
          <p:nvPr/>
        </p:nvGrpSpPr>
        <p:grpSpPr>
          <a:xfrm rot="10800000" flipH="1">
            <a:off x="8545800" y="194516"/>
            <a:ext cx="1042259" cy="1047013"/>
            <a:chOff x="8276926" y="3750868"/>
            <a:chExt cx="1239162" cy="1244814"/>
          </a:xfrm>
        </p:grpSpPr>
        <p:sp>
          <p:nvSpPr>
            <p:cNvPr id="3030" name="Google Shape;3030;p11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1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1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1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1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1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1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1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1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1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1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1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1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1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1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1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1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1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1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1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1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1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1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1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1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1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1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7" name="Google Shape;3057;p11"/>
          <p:cNvGrpSpPr/>
          <p:nvPr/>
        </p:nvGrpSpPr>
        <p:grpSpPr>
          <a:xfrm rot="10800000" flipH="1">
            <a:off x="8484435" y="-270371"/>
            <a:ext cx="368416" cy="997931"/>
            <a:chOff x="7607455" y="4238363"/>
            <a:chExt cx="438017" cy="1186459"/>
          </a:xfrm>
        </p:grpSpPr>
        <p:sp>
          <p:nvSpPr>
            <p:cNvPr id="3058" name="Google Shape;3058;p11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1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1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1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1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1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1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1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1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1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1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1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1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1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1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1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1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1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1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1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1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1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1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1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2" name="Google Shape;3082;p11"/>
          <p:cNvGrpSpPr/>
          <p:nvPr/>
        </p:nvGrpSpPr>
        <p:grpSpPr>
          <a:xfrm rot="-4992369">
            <a:off x="7231418" y="-258355"/>
            <a:ext cx="364310" cy="944495"/>
            <a:chOff x="7916001" y="4222802"/>
            <a:chExt cx="364302" cy="944474"/>
          </a:xfrm>
        </p:grpSpPr>
        <p:sp>
          <p:nvSpPr>
            <p:cNvPr id="3083" name="Google Shape;3083;p11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1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1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1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1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1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1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1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1" name="Google Shape;3091;p11"/>
          <p:cNvSpPr/>
          <p:nvPr/>
        </p:nvSpPr>
        <p:spPr>
          <a:xfrm rot="10800000" flipH="1">
            <a:off x="7991078" y="-124958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11"/>
          <p:cNvSpPr/>
          <p:nvPr/>
        </p:nvSpPr>
        <p:spPr>
          <a:xfrm rot="10800000" flipH="1">
            <a:off x="7983973" y="-199739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11"/>
          <p:cNvSpPr/>
          <p:nvPr/>
        </p:nvSpPr>
        <p:spPr>
          <a:xfrm rot="10800000" flipH="1">
            <a:off x="8312420" y="476643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4" name="Google Shape;3094;p11"/>
          <p:cNvSpPr/>
          <p:nvPr/>
        </p:nvSpPr>
        <p:spPr>
          <a:xfrm rot="10800000" flipH="1">
            <a:off x="8247416" y="355298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11"/>
          <p:cNvSpPr/>
          <p:nvPr/>
        </p:nvSpPr>
        <p:spPr>
          <a:xfrm rot="10800000" flipH="1">
            <a:off x="8165052" y="227075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6" name="Google Shape;3096;p11"/>
          <p:cNvSpPr/>
          <p:nvPr/>
        </p:nvSpPr>
        <p:spPr>
          <a:xfrm rot="10800000" flipH="1">
            <a:off x="8098990" y="73660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11"/>
          <p:cNvSpPr/>
          <p:nvPr/>
        </p:nvSpPr>
        <p:spPr>
          <a:xfrm rot="10800000" flipH="1">
            <a:off x="8082285" y="-49642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11"/>
          <p:cNvSpPr/>
          <p:nvPr/>
        </p:nvSpPr>
        <p:spPr>
          <a:xfrm rot="10800000" flipH="1">
            <a:off x="8123026" y="34495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11"/>
          <p:cNvSpPr/>
          <p:nvPr/>
        </p:nvSpPr>
        <p:spPr>
          <a:xfrm rot="10800000" flipH="1">
            <a:off x="8093623" y="317240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11"/>
          <p:cNvSpPr/>
          <p:nvPr/>
        </p:nvSpPr>
        <p:spPr>
          <a:xfrm rot="10800000" flipH="1">
            <a:off x="8081857" y="36682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1" name="Google Shape;3101;p11"/>
          <p:cNvSpPr/>
          <p:nvPr/>
        </p:nvSpPr>
        <p:spPr>
          <a:xfrm rot="10800000" flipH="1">
            <a:off x="8402897" y="218902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11"/>
          <p:cNvSpPr/>
          <p:nvPr/>
        </p:nvSpPr>
        <p:spPr>
          <a:xfrm rot="10800000" flipH="1">
            <a:off x="8370118" y="194513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11"/>
          <p:cNvSpPr/>
          <p:nvPr/>
        </p:nvSpPr>
        <p:spPr>
          <a:xfrm rot="10800000" flipH="1">
            <a:off x="8235650" y="386150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11"/>
          <p:cNvSpPr/>
          <p:nvPr/>
        </p:nvSpPr>
        <p:spPr>
          <a:xfrm rot="10800000" flipH="1">
            <a:off x="8216325" y="435735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11"/>
          <p:cNvSpPr/>
          <p:nvPr/>
        </p:nvSpPr>
        <p:spPr>
          <a:xfrm rot="10800000" flipH="1">
            <a:off x="8455001" y="47355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11"/>
          <p:cNvSpPr/>
          <p:nvPr/>
        </p:nvSpPr>
        <p:spPr>
          <a:xfrm rot="10800000" flipH="1">
            <a:off x="8413832" y="44329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11"/>
          <p:cNvSpPr/>
          <p:nvPr/>
        </p:nvSpPr>
        <p:spPr>
          <a:xfrm rot="10800000" flipH="1">
            <a:off x="8364247" y="621476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8" name="Google Shape;3108;p11"/>
          <p:cNvSpPr/>
          <p:nvPr/>
        </p:nvSpPr>
        <p:spPr>
          <a:xfrm rot="10800000" flipH="1">
            <a:off x="8391962" y="665190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11"/>
          <p:cNvSpPr/>
          <p:nvPr/>
        </p:nvSpPr>
        <p:spPr>
          <a:xfrm rot="-10392468" flipH="1">
            <a:off x="7355265" y="-106134"/>
            <a:ext cx="686110" cy="861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0" name="Google Shape;3110;p11"/>
          <p:cNvSpPr/>
          <p:nvPr/>
        </p:nvSpPr>
        <p:spPr>
          <a:xfrm rot="-10392468" flipH="1">
            <a:off x="7428715" y="-207988"/>
            <a:ext cx="483351" cy="881965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1" name="Google Shape;3111;p11"/>
          <p:cNvSpPr/>
          <p:nvPr/>
        </p:nvSpPr>
        <p:spPr>
          <a:xfrm rot="-10392468" flipH="1">
            <a:off x="7758212" y="-59328"/>
            <a:ext cx="139767" cy="13336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11"/>
          <p:cNvSpPr/>
          <p:nvPr/>
        </p:nvSpPr>
        <p:spPr>
          <a:xfrm rot="-10392468" flipH="1">
            <a:off x="7629869" y="73853"/>
            <a:ext cx="192731" cy="191824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11"/>
          <p:cNvSpPr/>
          <p:nvPr/>
        </p:nvSpPr>
        <p:spPr>
          <a:xfrm rot="-10392468" flipH="1">
            <a:off x="7533765" y="164979"/>
            <a:ext cx="216290" cy="274016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11"/>
          <p:cNvSpPr/>
          <p:nvPr/>
        </p:nvSpPr>
        <p:spPr>
          <a:xfrm rot="-10392468" flipH="1">
            <a:off x="7539764" y="295330"/>
            <a:ext cx="111420" cy="144529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11"/>
          <p:cNvSpPr/>
          <p:nvPr/>
        </p:nvSpPr>
        <p:spPr>
          <a:xfrm rot="-10392468" flipH="1">
            <a:off x="7414026" y="412152"/>
            <a:ext cx="142841" cy="171087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11"/>
          <p:cNvSpPr/>
          <p:nvPr/>
        </p:nvSpPr>
        <p:spPr>
          <a:xfrm rot="-10392468" flipH="1">
            <a:off x="7382758" y="512051"/>
            <a:ext cx="101997" cy="118526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11"/>
          <p:cNvSpPr/>
          <p:nvPr/>
        </p:nvSpPr>
        <p:spPr>
          <a:xfrm rot="10800000" flipH="1">
            <a:off x="7985182" y="397085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11"/>
          <p:cNvSpPr/>
          <p:nvPr/>
        </p:nvSpPr>
        <p:spPr>
          <a:xfrm rot="-10392468" flipH="1">
            <a:off x="7810876" y="469486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11"/>
          <p:cNvSpPr/>
          <p:nvPr/>
        </p:nvSpPr>
        <p:spPr>
          <a:xfrm rot="-10392468" flipH="1">
            <a:off x="7805059" y="418832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11"/>
          <p:cNvSpPr/>
          <p:nvPr/>
        </p:nvSpPr>
        <p:spPr>
          <a:xfrm rot="-10392468" flipH="1">
            <a:off x="7433296" y="164654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11"/>
          <p:cNvSpPr/>
          <p:nvPr/>
        </p:nvSpPr>
        <p:spPr>
          <a:xfrm rot="-10392468" flipH="1">
            <a:off x="7436085" y="212384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11"/>
          <p:cNvSpPr/>
          <p:nvPr/>
        </p:nvSpPr>
        <p:spPr>
          <a:xfrm rot="-10392468" flipH="1">
            <a:off x="7486995" y="182900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11"/>
          <p:cNvSpPr/>
          <p:nvPr/>
        </p:nvSpPr>
        <p:spPr>
          <a:xfrm rot="-10392468" flipH="1">
            <a:off x="7501521" y="657773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11"/>
          <p:cNvSpPr/>
          <p:nvPr/>
        </p:nvSpPr>
        <p:spPr>
          <a:xfrm rot="-10392468" flipH="1">
            <a:off x="7468110" y="668131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11"/>
          <p:cNvSpPr/>
          <p:nvPr/>
        </p:nvSpPr>
        <p:spPr>
          <a:xfrm rot="-10392468" flipH="1">
            <a:off x="7366618" y="475810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11"/>
          <p:cNvSpPr/>
          <p:nvPr/>
        </p:nvSpPr>
        <p:spPr>
          <a:xfrm rot="-10392468" flipH="1">
            <a:off x="7370099" y="446588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11"/>
          <p:cNvSpPr/>
          <p:nvPr/>
        </p:nvSpPr>
        <p:spPr>
          <a:xfrm rot="-10392468" flipH="1">
            <a:off x="7847662" y="160681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11"/>
          <p:cNvSpPr/>
          <p:nvPr/>
        </p:nvSpPr>
        <p:spPr>
          <a:xfrm rot="-10392468" flipH="1">
            <a:off x="7567352" y="254259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9" name="Google Shape;3129;p11"/>
          <p:cNvSpPr/>
          <p:nvPr/>
        </p:nvSpPr>
        <p:spPr>
          <a:xfrm rot="-10392468" flipH="1">
            <a:off x="7783578" y="300344"/>
            <a:ext cx="28598" cy="22702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0" name="Google Shape;3130;p11"/>
          <p:cNvGrpSpPr/>
          <p:nvPr/>
        </p:nvGrpSpPr>
        <p:grpSpPr>
          <a:xfrm rot="10800000" flipH="1">
            <a:off x="7172049" y="4337924"/>
            <a:ext cx="436502" cy="569243"/>
            <a:chOff x="3289399" y="3455662"/>
            <a:chExt cx="436502" cy="569243"/>
          </a:xfrm>
        </p:grpSpPr>
        <p:sp>
          <p:nvSpPr>
            <p:cNvPr id="3131" name="Google Shape;3131;p11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1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1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1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1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1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1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1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1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1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1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1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1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1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1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1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1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1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1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1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1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1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3" name="Google Shape;3153;p11"/>
          <p:cNvGrpSpPr/>
          <p:nvPr/>
        </p:nvGrpSpPr>
        <p:grpSpPr>
          <a:xfrm rot="10800000" flipH="1">
            <a:off x="-221282" y="-186589"/>
            <a:ext cx="1500235" cy="1460527"/>
            <a:chOff x="-181020" y="4253777"/>
            <a:chExt cx="1117161" cy="1087511"/>
          </a:xfrm>
        </p:grpSpPr>
        <p:sp>
          <p:nvSpPr>
            <p:cNvPr id="3154" name="Google Shape;3154;p11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1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1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1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1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1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1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1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1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1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1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1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1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1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8" name="Google Shape;3168;p11"/>
          <p:cNvGrpSpPr/>
          <p:nvPr/>
        </p:nvGrpSpPr>
        <p:grpSpPr>
          <a:xfrm rot="10800000" flipH="1">
            <a:off x="-256703" y="184140"/>
            <a:ext cx="1187279" cy="1592727"/>
            <a:chOff x="-168050" y="4195214"/>
            <a:chExt cx="719519" cy="965231"/>
          </a:xfrm>
        </p:grpSpPr>
        <p:sp>
          <p:nvSpPr>
            <p:cNvPr id="3169" name="Google Shape;3169;p11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1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1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1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1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1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1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1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1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1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1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1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1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1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1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1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1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1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1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1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1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1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1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1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1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1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1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1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1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1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1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1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1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1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1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1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1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1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1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1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1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1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1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1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1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1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1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6" name="Google Shape;3216;p11"/>
          <p:cNvGrpSpPr/>
          <p:nvPr/>
        </p:nvGrpSpPr>
        <p:grpSpPr>
          <a:xfrm rot="10800000" flipH="1">
            <a:off x="7923837" y="4210795"/>
            <a:ext cx="1116750" cy="1145263"/>
            <a:chOff x="7973149" y="-201092"/>
            <a:chExt cx="1116750" cy="1145263"/>
          </a:xfrm>
        </p:grpSpPr>
        <p:sp>
          <p:nvSpPr>
            <p:cNvPr id="3217" name="Google Shape;3217;p1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8" name="Google Shape;3278;p11"/>
          <p:cNvGrpSpPr/>
          <p:nvPr/>
        </p:nvGrpSpPr>
        <p:grpSpPr>
          <a:xfrm rot="-5400000">
            <a:off x="5562532" y="4530983"/>
            <a:ext cx="1007000" cy="841746"/>
            <a:chOff x="3579657" y="4246288"/>
            <a:chExt cx="1007000" cy="841746"/>
          </a:xfrm>
        </p:grpSpPr>
        <p:sp>
          <p:nvSpPr>
            <p:cNvPr id="3279" name="Google Shape;3279;p11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1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1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730188" y="468585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22967" y="586966"/>
            <a:ext cx="161913" cy="145916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254044" y="4684525"/>
            <a:ext cx="4225580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7" name="Google Shape;3607;p14"/>
          <p:cNvSpPr/>
          <p:nvPr/>
        </p:nvSpPr>
        <p:spPr>
          <a:xfrm>
            <a:off x="6870409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181607" y="-532401"/>
            <a:ext cx="433156" cy="1122937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186666" y="-310142"/>
            <a:ext cx="438469" cy="118672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434499" y="4085222"/>
            <a:ext cx="1157436" cy="740599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430889" y="4458291"/>
            <a:ext cx="360400" cy="976219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06276" y="4544135"/>
            <a:ext cx="933472" cy="547264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8354557" y="450816"/>
            <a:ext cx="875251" cy="663424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8309641" y="4285622"/>
            <a:ext cx="849824" cy="827269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8163198" y="-30991"/>
            <a:ext cx="848507" cy="870171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8456956" y="4495133"/>
            <a:ext cx="333199" cy="902539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8009287" y="319096"/>
            <a:ext cx="161913" cy="145916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8711217" y="4427216"/>
            <a:ext cx="161913" cy="145916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8147742" y="4496916"/>
            <a:ext cx="161913" cy="145916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7" r:id="rId14"/>
    <p:sldLayoutId id="2147483672" r:id="rId15"/>
    <p:sldLayoutId id="2147483674" r:id="rId16"/>
    <p:sldLayoutId id="214748367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98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25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9314EEC6-ED4D-B9BD-3115-C4954C75533F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B58655-109E-65FC-F76C-20E51AED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96844-922A-B1DC-FCF5-A18A50D95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EA949-9F1A-6B86-82AF-8D3FF5BAD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767B2-B6D2-4F00-A8EA-E81651706A0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ECBD-C80B-5DF4-A507-687C21577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755F9-2BA9-9F5C-2D5F-95D946DD6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F2AF4A-FBA0-F373-E44A-A58EC0AA3C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8500" y="812006"/>
            <a:ext cx="2753916" cy="2753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72B8DA-92F1-79A8-D73C-C4E501AFF8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475" y="554831"/>
            <a:ext cx="2753916" cy="27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430763-499A-B117-9F3B-B67587F3C189}"/>
              </a:ext>
            </a:extLst>
          </p:cNvPr>
          <p:cNvSpPr/>
          <p:nvPr/>
        </p:nvSpPr>
        <p:spPr>
          <a:xfrm>
            <a:off x="252249" y="212835"/>
            <a:ext cx="8655268" cy="47138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DDD7E175-1972-0328-9982-908238DC0132}"/>
              </a:ext>
            </a:extLst>
          </p:cNvPr>
          <p:cNvSpPr/>
          <p:nvPr/>
        </p:nvSpPr>
        <p:spPr>
          <a:xfrm>
            <a:off x="2093495" y="1692057"/>
            <a:ext cx="6797843" cy="336120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Google Shape;276;p7">
            <a:extLst>
              <a:ext uri="{FF2B5EF4-FFF2-40B4-BE49-F238E27FC236}">
                <a16:creationId xmlns:a16="http://schemas.microsoft.com/office/drawing/2014/main" id="{37764EE3-01CF-7C51-21AE-7CC4EB2E91F9}"/>
              </a:ext>
            </a:extLst>
          </p:cNvPr>
          <p:cNvSpPr/>
          <p:nvPr/>
        </p:nvSpPr>
        <p:spPr>
          <a:xfrm>
            <a:off x="2715650" y="1905868"/>
            <a:ext cx="2246895" cy="72741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vách</a:t>
            </a:r>
            <a:r>
              <a:rPr lang="en-US" sz="2700" b="1" kern="1200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</a:t>
            </a:r>
            <a:endParaRPr sz="2700" b="1" kern="1200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Google Shape;276;p7">
            <a:extLst>
              <a:ext uri="{FF2B5EF4-FFF2-40B4-BE49-F238E27FC236}">
                <a16:creationId xmlns:a16="http://schemas.microsoft.com/office/drawing/2014/main" id="{AE36F347-F93A-2A4D-6979-118D8F173292}"/>
              </a:ext>
            </a:extLst>
          </p:cNvPr>
          <p:cNvSpPr/>
          <p:nvPr/>
        </p:nvSpPr>
        <p:spPr>
          <a:xfrm>
            <a:off x="3098166" y="3086329"/>
            <a:ext cx="2480999" cy="72741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vạt</a:t>
            </a:r>
            <a:r>
              <a:rPr lang="en-US" sz="2700" b="1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700" b="1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nương</a:t>
            </a:r>
            <a:endParaRPr sz="2700" b="1" kern="1200" dirty="0">
              <a:solidFill>
                <a:srgbClr val="ED7D31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Google Shape;276;p7">
            <a:extLst>
              <a:ext uri="{FF2B5EF4-FFF2-40B4-BE49-F238E27FC236}">
                <a16:creationId xmlns:a16="http://schemas.microsoft.com/office/drawing/2014/main" id="{508BCF7D-AEFC-68F1-B082-E2ABD96E76FA}"/>
              </a:ext>
            </a:extLst>
          </p:cNvPr>
          <p:cNvSpPr/>
          <p:nvPr/>
        </p:nvSpPr>
        <p:spPr>
          <a:xfrm>
            <a:off x="5579165" y="1896583"/>
            <a:ext cx="2467888" cy="72741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ngút</a:t>
            </a:r>
            <a:r>
              <a:rPr lang="en-US" sz="2700" b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ngát</a:t>
            </a:r>
            <a:endParaRPr sz="2700" b="1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Google Shape;276;p7">
            <a:extLst>
              <a:ext uri="{FF2B5EF4-FFF2-40B4-BE49-F238E27FC236}">
                <a16:creationId xmlns:a16="http://schemas.microsoft.com/office/drawing/2014/main" id="{8B745482-D87E-9154-E4DA-1C5712DEB312}"/>
              </a:ext>
            </a:extLst>
          </p:cNvPr>
          <p:cNvSpPr/>
          <p:nvPr/>
        </p:nvSpPr>
        <p:spPr>
          <a:xfrm>
            <a:off x="5771130" y="2999911"/>
            <a:ext cx="2467888" cy="72741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lòng</a:t>
            </a:r>
            <a:r>
              <a:rPr lang="en-US" sz="2700" b="1" kern="1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700" b="1" kern="1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thung</a:t>
            </a:r>
            <a:endParaRPr sz="2700" b="1" kern="12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48F616-97B7-7049-95BB-EADF1F4E04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92057"/>
            <a:ext cx="2826008" cy="35825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4B3259-D289-4E4C-DC54-3BA3C8944B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364" y="163994"/>
            <a:ext cx="6114818" cy="107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614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E6698080-55AC-6EE7-2306-E0AE6EF4BA5A}"/>
              </a:ext>
            </a:extLst>
          </p:cNvPr>
          <p:cNvGrpSpPr/>
          <p:nvPr/>
        </p:nvGrpSpPr>
        <p:grpSpPr>
          <a:xfrm>
            <a:off x="121920" y="1181222"/>
            <a:ext cx="4389622" cy="2794155"/>
            <a:chOff x="390828" y="1555691"/>
            <a:chExt cx="5852829" cy="3725540"/>
          </a:xfrm>
        </p:grpSpPr>
        <p:sp>
          <p:nvSpPr>
            <p:cNvPr id="38" name="Rectangle: Rounded Corners 4">
              <a:extLst>
                <a:ext uri="{FF2B5EF4-FFF2-40B4-BE49-F238E27FC236}">
                  <a16:creationId xmlns:a16="http://schemas.microsoft.com/office/drawing/2014/main" id="{6E7BF162-427D-55CC-45DE-4A7282DC6A1E}"/>
                </a:ext>
              </a:extLst>
            </p:cNvPr>
            <p:cNvSpPr/>
            <p:nvPr/>
          </p:nvSpPr>
          <p:spPr>
            <a:xfrm>
              <a:off x="431199" y="2212312"/>
              <a:ext cx="5812457" cy="3068919"/>
            </a:xfrm>
            <a:custGeom>
              <a:avLst/>
              <a:gdLst>
                <a:gd name="connsiteX0" fmla="*/ 0 w 5812457"/>
                <a:gd name="connsiteY0" fmla="*/ 619062 h 3068919"/>
                <a:gd name="connsiteX1" fmla="*/ 619062 w 5812457"/>
                <a:gd name="connsiteY1" fmla="*/ 0 h 3068919"/>
                <a:gd name="connsiteX2" fmla="*/ 1442442 w 5812457"/>
                <a:gd name="connsiteY2" fmla="*/ 0 h 3068919"/>
                <a:gd name="connsiteX3" fmla="*/ 2448795 w 5812457"/>
                <a:gd name="connsiteY3" fmla="*/ 0 h 3068919"/>
                <a:gd name="connsiteX4" fmla="*/ 3317918 w 5812457"/>
                <a:gd name="connsiteY4" fmla="*/ 0 h 3068919"/>
                <a:gd name="connsiteX5" fmla="*/ 4324271 w 5812457"/>
                <a:gd name="connsiteY5" fmla="*/ 0 h 3068919"/>
                <a:gd name="connsiteX6" fmla="*/ 5193394 w 5812457"/>
                <a:gd name="connsiteY6" fmla="*/ 0 h 3068919"/>
                <a:gd name="connsiteX7" fmla="*/ 5812457 w 5812457"/>
                <a:gd name="connsiteY7" fmla="*/ 619062 h 3068919"/>
                <a:gd name="connsiteX8" fmla="*/ 5812457 w 5812457"/>
                <a:gd name="connsiteY8" fmla="*/ 1534460 h 3068919"/>
                <a:gd name="connsiteX9" fmla="*/ 5812457 w 5812457"/>
                <a:gd name="connsiteY9" fmla="*/ 2449856 h 3068919"/>
                <a:gd name="connsiteX10" fmla="*/ 5193394 w 5812457"/>
                <a:gd name="connsiteY10" fmla="*/ 3068919 h 3068919"/>
                <a:gd name="connsiteX11" fmla="*/ 4278527 w 5812457"/>
                <a:gd name="connsiteY11" fmla="*/ 3068919 h 3068919"/>
                <a:gd name="connsiteX12" fmla="*/ 3272174 w 5812457"/>
                <a:gd name="connsiteY12" fmla="*/ 3068919 h 3068919"/>
                <a:gd name="connsiteX13" fmla="*/ 2494538 w 5812457"/>
                <a:gd name="connsiteY13" fmla="*/ 3068919 h 3068919"/>
                <a:gd name="connsiteX14" fmla="*/ 1716902 w 5812457"/>
                <a:gd name="connsiteY14" fmla="*/ 3068919 h 3068919"/>
                <a:gd name="connsiteX15" fmla="*/ 619062 w 5812457"/>
                <a:gd name="connsiteY15" fmla="*/ 3068919 h 3068919"/>
                <a:gd name="connsiteX16" fmla="*/ 0 w 5812457"/>
                <a:gd name="connsiteY16" fmla="*/ 2449856 h 3068919"/>
                <a:gd name="connsiteX17" fmla="*/ 0 w 5812457"/>
                <a:gd name="connsiteY17" fmla="*/ 1589382 h 3068919"/>
                <a:gd name="connsiteX18" fmla="*/ 0 w 5812457"/>
                <a:gd name="connsiteY18" fmla="*/ 619062 h 3068919"/>
                <a:gd name="connsiteX0" fmla="*/ 0 w 5812457"/>
                <a:gd name="connsiteY0" fmla="*/ 619062 h 3068919"/>
                <a:gd name="connsiteX1" fmla="*/ 619062 w 5812457"/>
                <a:gd name="connsiteY1" fmla="*/ 0 h 3068919"/>
                <a:gd name="connsiteX2" fmla="*/ 1579671 w 5812457"/>
                <a:gd name="connsiteY2" fmla="*/ 0 h 3068919"/>
                <a:gd name="connsiteX3" fmla="*/ 2403051 w 5812457"/>
                <a:gd name="connsiteY3" fmla="*/ 0 h 3068919"/>
                <a:gd name="connsiteX4" fmla="*/ 3226431 w 5812457"/>
                <a:gd name="connsiteY4" fmla="*/ 0 h 3068919"/>
                <a:gd name="connsiteX5" fmla="*/ 4187041 w 5812457"/>
                <a:gd name="connsiteY5" fmla="*/ 0 h 3068919"/>
                <a:gd name="connsiteX6" fmla="*/ 5193394 w 5812457"/>
                <a:gd name="connsiteY6" fmla="*/ 0 h 3068919"/>
                <a:gd name="connsiteX7" fmla="*/ 5812457 w 5812457"/>
                <a:gd name="connsiteY7" fmla="*/ 619062 h 3068919"/>
                <a:gd name="connsiteX8" fmla="*/ 5812457 w 5812457"/>
                <a:gd name="connsiteY8" fmla="*/ 1534460 h 3068919"/>
                <a:gd name="connsiteX9" fmla="*/ 5812457 w 5812457"/>
                <a:gd name="connsiteY9" fmla="*/ 2449856 h 3068919"/>
                <a:gd name="connsiteX10" fmla="*/ 5193394 w 5812457"/>
                <a:gd name="connsiteY10" fmla="*/ 3068919 h 3068919"/>
                <a:gd name="connsiteX11" fmla="*/ 4415758 w 5812457"/>
                <a:gd name="connsiteY11" fmla="*/ 3068919 h 3068919"/>
                <a:gd name="connsiteX12" fmla="*/ 3500891 w 5812457"/>
                <a:gd name="connsiteY12" fmla="*/ 3068919 h 3068919"/>
                <a:gd name="connsiteX13" fmla="*/ 2677511 w 5812457"/>
                <a:gd name="connsiteY13" fmla="*/ 3068919 h 3068919"/>
                <a:gd name="connsiteX14" fmla="*/ 1716902 w 5812457"/>
                <a:gd name="connsiteY14" fmla="*/ 3068919 h 3068919"/>
                <a:gd name="connsiteX15" fmla="*/ 619062 w 5812457"/>
                <a:gd name="connsiteY15" fmla="*/ 3068919 h 3068919"/>
                <a:gd name="connsiteX16" fmla="*/ 0 w 5812457"/>
                <a:gd name="connsiteY16" fmla="*/ 2449856 h 3068919"/>
                <a:gd name="connsiteX17" fmla="*/ 0 w 5812457"/>
                <a:gd name="connsiteY17" fmla="*/ 1589382 h 3068919"/>
                <a:gd name="connsiteX18" fmla="*/ 0 w 5812457"/>
                <a:gd name="connsiteY18" fmla="*/ 619062 h 306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12457" h="3068919" fill="none" extrusionOk="0">
                  <a:moveTo>
                    <a:pt x="0" y="619062"/>
                  </a:moveTo>
                  <a:cubicBezTo>
                    <a:pt x="52430" y="313330"/>
                    <a:pt x="245632" y="-9674"/>
                    <a:pt x="619062" y="0"/>
                  </a:cubicBezTo>
                  <a:cubicBezTo>
                    <a:pt x="786220" y="93658"/>
                    <a:pt x="1082816" y="923"/>
                    <a:pt x="1442442" y="0"/>
                  </a:cubicBezTo>
                  <a:cubicBezTo>
                    <a:pt x="1805310" y="41783"/>
                    <a:pt x="2245937" y="-63523"/>
                    <a:pt x="2448795" y="0"/>
                  </a:cubicBezTo>
                  <a:cubicBezTo>
                    <a:pt x="2659801" y="19926"/>
                    <a:pt x="3118848" y="7385"/>
                    <a:pt x="3317918" y="0"/>
                  </a:cubicBezTo>
                  <a:cubicBezTo>
                    <a:pt x="3464064" y="44288"/>
                    <a:pt x="3947492" y="-38385"/>
                    <a:pt x="4324271" y="0"/>
                  </a:cubicBezTo>
                  <a:cubicBezTo>
                    <a:pt x="4688960" y="49043"/>
                    <a:pt x="4768019" y="-10740"/>
                    <a:pt x="5193394" y="0"/>
                  </a:cubicBezTo>
                  <a:cubicBezTo>
                    <a:pt x="5553261" y="105607"/>
                    <a:pt x="5786079" y="245093"/>
                    <a:pt x="5812457" y="619062"/>
                  </a:cubicBezTo>
                  <a:cubicBezTo>
                    <a:pt x="5802377" y="942631"/>
                    <a:pt x="5827512" y="1088872"/>
                    <a:pt x="5812457" y="1534460"/>
                  </a:cubicBezTo>
                  <a:cubicBezTo>
                    <a:pt x="5818271" y="1975787"/>
                    <a:pt x="5854424" y="2245037"/>
                    <a:pt x="5812457" y="2449856"/>
                  </a:cubicBezTo>
                  <a:cubicBezTo>
                    <a:pt x="5839224" y="2791033"/>
                    <a:pt x="5564167" y="3036490"/>
                    <a:pt x="5193394" y="3068919"/>
                  </a:cubicBezTo>
                  <a:cubicBezTo>
                    <a:pt x="4956539" y="3048520"/>
                    <a:pt x="4482622" y="3098762"/>
                    <a:pt x="4278527" y="3068919"/>
                  </a:cubicBezTo>
                  <a:cubicBezTo>
                    <a:pt x="4130759" y="3082965"/>
                    <a:pt x="3682075" y="3051978"/>
                    <a:pt x="3272174" y="3068919"/>
                  </a:cubicBezTo>
                  <a:cubicBezTo>
                    <a:pt x="2878386" y="3120132"/>
                    <a:pt x="2696635" y="3090447"/>
                    <a:pt x="2494538" y="3068919"/>
                  </a:cubicBezTo>
                  <a:cubicBezTo>
                    <a:pt x="2261764" y="3013198"/>
                    <a:pt x="2118132" y="3073950"/>
                    <a:pt x="1716902" y="3068919"/>
                  </a:cubicBezTo>
                  <a:cubicBezTo>
                    <a:pt x="1347359" y="3029981"/>
                    <a:pt x="842735" y="3049692"/>
                    <a:pt x="619062" y="3068919"/>
                  </a:cubicBezTo>
                  <a:cubicBezTo>
                    <a:pt x="268959" y="3133766"/>
                    <a:pt x="-39454" y="2757709"/>
                    <a:pt x="0" y="2449856"/>
                  </a:cubicBezTo>
                  <a:cubicBezTo>
                    <a:pt x="-30185" y="2021425"/>
                    <a:pt x="-44086" y="1838144"/>
                    <a:pt x="0" y="1589382"/>
                  </a:cubicBezTo>
                  <a:cubicBezTo>
                    <a:pt x="2813" y="1360085"/>
                    <a:pt x="27148" y="796431"/>
                    <a:pt x="0" y="619062"/>
                  </a:cubicBezTo>
                  <a:close/>
                </a:path>
                <a:path w="5812457" h="3068919" stroke="0" extrusionOk="0">
                  <a:moveTo>
                    <a:pt x="0" y="619062"/>
                  </a:moveTo>
                  <a:cubicBezTo>
                    <a:pt x="-23716" y="353815"/>
                    <a:pt x="335080" y="33976"/>
                    <a:pt x="619062" y="0"/>
                  </a:cubicBezTo>
                  <a:cubicBezTo>
                    <a:pt x="842198" y="69551"/>
                    <a:pt x="1320496" y="20653"/>
                    <a:pt x="1579671" y="0"/>
                  </a:cubicBezTo>
                  <a:cubicBezTo>
                    <a:pt x="1829815" y="-53160"/>
                    <a:pt x="1971169" y="-10785"/>
                    <a:pt x="2403051" y="0"/>
                  </a:cubicBezTo>
                  <a:cubicBezTo>
                    <a:pt x="2786381" y="12207"/>
                    <a:pt x="3044157" y="4609"/>
                    <a:pt x="3226431" y="0"/>
                  </a:cubicBezTo>
                  <a:cubicBezTo>
                    <a:pt x="3393281" y="38965"/>
                    <a:pt x="3783527" y="8333"/>
                    <a:pt x="4187041" y="0"/>
                  </a:cubicBezTo>
                  <a:cubicBezTo>
                    <a:pt x="4606644" y="71234"/>
                    <a:pt x="4815005" y="-82697"/>
                    <a:pt x="5193394" y="0"/>
                  </a:cubicBezTo>
                  <a:cubicBezTo>
                    <a:pt x="5467403" y="-116201"/>
                    <a:pt x="5777820" y="305144"/>
                    <a:pt x="5812457" y="619062"/>
                  </a:cubicBezTo>
                  <a:cubicBezTo>
                    <a:pt x="5759785" y="927009"/>
                    <a:pt x="5791246" y="1195110"/>
                    <a:pt x="5812457" y="1534460"/>
                  </a:cubicBezTo>
                  <a:cubicBezTo>
                    <a:pt x="5862821" y="1849078"/>
                    <a:pt x="5840730" y="2237204"/>
                    <a:pt x="5812457" y="2449856"/>
                  </a:cubicBezTo>
                  <a:cubicBezTo>
                    <a:pt x="5837916" y="2831687"/>
                    <a:pt x="5452288" y="3093542"/>
                    <a:pt x="5193394" y="3068919"/>
                  </a:cubicBezTo>
                  <a:cubicBezTo>
                    <a:pt x="5035545" y="3031092"/>
                    <a:pt x="4682499" y="3087040"/>
                    <a:pt x="4415758" y="3068919"/>
                  </a:cubicBezTo>
                  <a:cubicBezTo>
                    <a:pt x="4189197" y="3085898"/>
                    <a:pt x="3913765" y="3091131"/>
                    <a:pt x="3500891" y="3068919"/>
                  </a:cubicBezTo>
                  <a:cubicBezTo>
                    <a:pt x="3105841" y="3044548"/>
                    <a:pt x="2955647" y="3077874"/>
                    <a:pt x="2677511" y="3068919"/>
                  </a:cubicBezTo>
                  <a:cubicBezTo>
                    <a:pt x="2413062" y="3006759"/>
                    <a:pt x="1887598" y="3098254"/>
                    <a:pt x="1716902" y="3068919"/>
                  </a:cubicBezTo>
                  <a:cubicBezTo>
                    <a:pt x="1514595" y="3006096"/>
                    <a:pt x="917852" y="3040107"/>
                    <a:pt x="619062" y="3068919"/>
                  </a:cubicBezTo>
                  <a:cubicBezTo>
                    <a:pt x="296964" y="3032173"/>
                    <a:pt x="59377" y="2857237"/>
                    <a:pt x="0" y="2449856"/>
                  </a:cubicBezTo>
                  <a:cubicBezTo>
                    <a:pt x="-24732" y="2174347"/>
                    <a:pt x="-34598" y="1867176"/>
                    <a:pt x="0" y="1589382"/>
                  </a:cubicBezTo>
                  <a:cubicBezTo>
                    <a:pt x="-9856" y="1359502"/>
                    <a:pt x="-11577" y="966510"/>
                    <a:pt x="0" y="619062"/>
                  </a:cubicBezTo>
                  <a:close/>
                </a:path>
                <a:path w="5812457" h="3068919" fill="none" stroke="0" extrusionOk="0">
                  <a:moveTo>
                    <a:pt x="0" y="619062"/>
                  </a:moveTo>
                  <a:cubicBezTo>
                    <a:pt x="32981" y="304937"/>
                    <a:pt x="311794" y="40964"/>
                    <a:pt x="619062" y="0"/>
                  </a:cubicBezTo>
                  <a:cubicBezTo>
                    <a:pt x="759839" y="41104"/>
                    <a:pt x="1053259" y="-20090"/>
                    <a:pt x="1442442" y="0"/>
                  </a:cubicBezTo>
                  <a:cubicBezTo>
                    <a:pt x="1858174" y="5378"/>
                    <a:pt x="2218301" y="-45456"/>
                    <a:pt x="2448795" y="0"/>
                  </a:cubicBezTo>
                  <a:cubicBezTo>
                    <a:pt x="2656865" y="50244"/>
                    <a:pt x="3130584" y="-28748"/>
                    <a:pt x="3317918" y="0"/>
                  </a:cubicBezTo>
                  <a:cubicBezTo>
                    <a:pt x="3608068" y="-12627"/>
                    <a:pt x="3974576" y="-46008"/>
                    <a:pt x="4324271" y="0"/>
                  </a:cubicBezTo>
                  <a:cubicBezTo>
                    <a:pt x="4676188" y="20890"/>
                    <a:pt x="4770166" y="-10201"/>
                    <a:pt x="5193394" y="0"/>
                  </a:cubicBezTo>
                  <a:cubicBezTo>
                    <a:pt x="5566419" y="20135"/>
                    <a:pt x="5854259" y="315094"/>
                    <a:pt x="5812457" y="619062"/>
                  </a:cubicBezTo>
                  <a:cubicBezTo>
                    <a:pt x="5764162" y="950129"/>
                    <a:pt x="5799017" y="1069931"/>
                    <a:pt x="5812457" y="1534460"/>
                  </a:cubicBezTo>
                  <a:cubicBezTo>
                    <a:pt x="5795140" y="1990009"/>
                    <a:pt x="5845475" y="2243748"/>
                    <a:pt x="5812457" y="2449856"/>
                  </a:cubicBezTo>
                  <a:cubicBezTo>
                    <a:pt x="5849542" y="2780233"/>
                    <a:pt x="5588600" y="3007945"/>
                    <a:pt x="5193394" y="3068919"/>
                  </a:cubicBezTo>
                  <a:cubicBezTo>
                    <a:pt x="4910372" y="3075012"/>
                    <a:pt x="4491679" y="3044021"/>
                    <a:pt x="4278527" y="3068919"/>
                  </a:cubicBezTo>
                  <a:cubicBezTo>
                    <a:pt x="4051130" y="3011653"/>
                    <a:pt x="3644794" y="3035650"/>
                    <a:pt x="3272174" y="3068919"/>
                  </a:cubicBezTo>
                  <a:cubicBezTo>
                    <a:pt x="2916731" y="3105867"/>
                    <a:pt x="2693915" y="3119898"/>
                    <a:pt x="2494538" y="3068919"/>
                  </a:cubicBezTo>
                  <a:cubicBezTo>
                    <a:pt x="2289631" y="3034426"/>
                    <a:pt x="2085746" y="3037293"/>
                    <a:pt x="1716902" y="3068919"/>
                  </a:cubicBezTo>
                  <a:cubicBezTo>
                    <a:pt x="1373977" y="3058852"/>
                    <a:pt x="823610" y="2994130"/>
                    <a:pt x="619062" y="3068919"/>
                  </a:cubicBezTo>
                  <a:cubicBezTo>
                    <a:pt x="205124" y="3106132"/>
                    <a:pt x="14582" y="2701035"/>
                    <a:pt x="0" y="2449856"/>
                  </a:cubicBezTo>
                  <a:cubicBezTo>
                    <a:pt x="-6881" y="2057287"/>
                    <a:pt x="-17195" y="1841529"/>
                    <a:pt x="0" y="1589382"/>
                  </a:cubicBezTo>
                  <a:cubicBezTo>
                    <a:pt x="59156" y="1341099"/>
                    <a:pt x="7366" y="817470"/>
                    <a:pt x="0" y="619062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4359343"/>
                        <a:gd name="connsiteY0" fmla="*/ 464297 h 2301689"/>
                        <a:gd name="connsiteX1" fmla="*/ 464297 w 4359343"/>
                        <a:gd name="connsiteY1" fmla="*/ 0 h 2301689"/>
                        <a:gd name="connsiteX2" fmla="*/ 1081832 w 4359343"/>
                        <a:gd name="connsiteY2" fmla="*/ 0 h 2301689"/>
                        <a:gd name="connsiteX3" fmla="*/ 1836597 w 4359343"/>
                        <a:gd name="connsiteY3" fmla="*/ 0 h 2301689"/>
                        <a:gd name="connsiteX4" fmla="*/ 2488439 w 4359343"/>
                        <a:gd name="connsiteY4" fmla="*/ 0 h 2301689"/>
                        <a:gd name="connsiteX5" fmla="*/ 3243204 w 4359343"/>
                        <a:gd name="connsiteY5" fmla="*/ 0 h 2301689"/>
                        <a:gd name="connsiteX6" fmla="*/ 3895046 w 4359343"/>
                        <a:gd name="connsiteY6" fmla="*/ 0 h 2301689"/>
                        <a:gd name="connsiteX7" fmla="*/ 4359343 w 4359343"/>
                        <a:gd name="connsiteY7" fmla="*/ 464297 h 2301689"/>
                        <a:gd name="connsiteX8" fmla="*/ 4359343 w 4359343"/>
                        <a:gd name="connsiteY8" fmla="*/ 1150845 h 2301689"/>
                        <a:gd name="connsiteX9" fmla="*/ 4359343 w 4359343"/>
                        <a:gd name="connsiteY9" fmla="*/ 1837392 h 2301689"/>
                        <a:gd name="connsiteX10" fmla="*/ 3895046 w 4359343"/>
                        <a:gd name="connsiteY10" fmla="*/ 2301689 h 2301689"/>
                        <a:gd name="connsiteX11" fmla="*/ 3208896 w 4359343"/>
                        <a:gd name="connsiteY11" fmla="*/ 2301689 h 2301689"/>
                        <a:gd name="connsiteX12" fmla="*/ 2454131 w 4359343"/>
                        <a:gd name="connsiteY12" fmla="*/ 2301689 h 2301689"/>
                        <a:gd name="connsiteX13" fmla="*/ 1870904 w 4359343"/>
                        <a:gd name="connsiteY13" fmla="*/ 2301689 h 2301689"/>
                        <a:gd name="connsiteX14" fmla="*/ 1287677 w 4359343"/>
                        <a:gd name="connsiteY14" fmla="*/ 2301689 h 2301689"/>
                        <a:gd name="connsiteX15" fmla="*/ 464297 w 4359343"/>
                        <a:gd name="connsiteY15" fmla="*/ 2301689 h 2301689"/>
                        <a:gd name="connsiteX16" fmla="*/ 0 w 4359343"/>
                        <a:gd name="connsiteY16" fmla="*/ 1837392 h 2301689"/>
                        <a:gd name="connsiteX17" fmla="*/ 0 w 4359343"/>
                        <a:gd name="connsiteY17" fmla="*/ 1192037 h 2301689"/>
                        <a:gd name="connsiteX18" fmla="*/ 0 w 4359343"/>
                        <a:gd name="connsiteY18" fmla="*/ 464297 h 23016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359343" h="2301689" fill="none" extrusionOk="0">
                          <a:moveTo>
                            <a:pt x="0" y="464297"/>
                          </a:moveTo>
                          <a:cubicBezTo>
                            <a:pt x="23843" y="201389"/>
                            <a:pt x="220150" y="6250"/>
                            <a:pt x="464297" y="0"/>
                          </a:cubicBezTo>
                          <a:cubicBezTo>
                            <a:pt x="609453" y="30009"/>
                            <a:pt x="797422" y="-20116"/>
                            <a:pt x="1081832" y="0"/>
                          </a:cubicBezTo>
                          <a:cubicBezTo>
                            <a:pt x="1366243" y="20116"/>
                            <a:pt x="1670962" y="-36958"/>
                            <a:pt x="1836597" y="0"/>
                          </a:cubicBezTo>
                          <a:cubicBezTo>
                            <a:pt x="2002233" y="36958"/>
                            <a:pt x="2331137" y="-6171"/>
                            <a:pt x="2488439" y="0"/>
                          </a:cubicBezTo>
                          <a:cubicBezTo>
                            <a:pt x="2645741" y="6171"/>
                            <a:pt x="2972910" y="-27767"/>
                            <a:pt x="3243204" y="0"/>
                          </a:cubicBezTo>
                          <a:cubicBezTo>
                            <a:pt x="3513498" y="27767"/>
                            <a:pt x="3581799" y="-12637"/>
                            <a:pt x="3895046" y="0"/>
                          </a:cubicBezTo>
                          <a:cubicBezTo>
                            <a:pt x="4171629" y="24770"/>
                            <a:pt x="4356538" y="202616"/>
                            <a:pt x="4359343" y="464297"/>
                          </a:cubicBezTo>
                          <a:cubicBezTo>
                            <a:pt x="4328113" y="712477"/>
                            <a:pt x="4364090" y="809110"/>
                            <a:pt x="4359343" y="1150845"/>
                          </a:cubicBezTo>
                          <a:cubicBezTo>
                            <a:pt x="4354596" y="1492580"/>
                            <a:pt x="4373472" y="1690674"/>
                            <a:pt x="4359343" y="1837392"/>
                          </a:cubicBezTo>
                          <a:cubicBezTo>
                            <a:pt x="4385438" y="2096419"/>
                            <a:pt x="4169750" y="2251422"/>
                            <a:pt x="3895046" y="2301689"/>
                          </a:cubicBezTo>
                          <a:cubicBezTo>
                            <a:pt x="3700493" y="2299073"/>
                            <a:pt x="3365979" y="2319082"/>
                            <a:pt x="3208896" y="2301689"/>
                          </a:cubicBezTo>
                          <a:cubicBezTo>
                            <a:pt x="3051813" y="2284297"/>
                            <a:pt x="2735113" y="2269771"/>
                            <a:pt x="2454131" y="2301689"/>
                          </a:cubicBezTo>
                          <a:cubicBezTo>
                            <a:pt x="2173150" y="2333607"/>
                            <a:pt x="2019875" y="2330414"/>
                            <a:pt x="1870904" y="2301689"/>
                          </a:cubicBezTo>
                          <a:cubicBezTo>
                            <a:pt x="1721933" y="2272964"/>
                            <a:pt x="1547544" y="2312743"/>
                            <a:pt x="1287677" y="2301689"/>
                          </a:cubicBezTo>
                          <a:cubicBezTo>
                            <a:pt x="1027810" y="2290635"/>
                            <a:pt x="635516" y="2279339"/>
                            <a:pt x="464297" y="2301689"/>
                          </a:cubicBezTo>
                          <a:cubicBezTo>
                            <a:pt x="173728" y="2317125"/>
                            <a:pt x="9070" y="2049964"/>
                            <a:pt x="0" y="1837392"/>
                          </a:cubicBezTo>
                          <a:cubicBezTo>
                            <a:pt x="-2137" y="1537757"/>
                            <a:pt x="-29698" y="1385717"/>
                            <a:pt x="0" y="1192037"/>
                          </a:cubicBezTo>
                          <a:cubicBezTo>
                            <a:pt x="29698" y="998357"/>
                            <a:pt x="-5580" y="611083"/>
                            <a:pt x="0" y="464297"/>
                          </a:cubicBezTo>
                          <a:close/>
                        </a:path>
                        <a:path w="4359343" h="2301689" stroke="0" extrusionOk="0">
                          <a:moveTo>
                            <a:pt x="0" y="464297"/>
                          </a:moveTo>
                          <a:cubicBezTo>
                            <a:pt x="1777" y="262219"/>
                            <a:pt x="223144" y="27287"/>
                            <a:pt x="464297" y="0"/>
                          </a:cubicBezTo>
                          <a:cubicBezTo>
                            <a:pt x="646258" y="7438"/>
                            <a:pt x="983536" y="20726"/>
                            <a:pt x="1184754" y="0"/>
                          </a:cubicBezTo>
                          <a:cubicBezTo>
                            <a:pt x="1385972" y="-20726"/>
                            <a:pt x="1501530" y="-3149"/>
                            <a:pt x="1802289" y="0"/>
                          </a:cubicBezTo>
                          <a:cubicBezTo>
                            <a:pt x="2103048" y="3149"/>
                            <a:pt x="2267619" y="22009"/>
                            <a:pt x="2419824" y="0"/>
                          </a:cubicBezTo>
                          <a:cubicBezTo>
                            <a:pt x="2572029" y="-22009"/>
                            <a:pt x="2847412" y="-23563"/>
                            <a:pt x="3140281" y="0"/>
                          </a:cubicBezTo>
                          <a:cubicBezTo>
                            <a:pt x="3433150" y="23563"/>
                            <a:pt x="3615791" y="-28243"/>
                            <a:pt x="3895046" y="0"/>
                          </a:cubicBezTo>
                          <a:cubicBezTo>
                            <a:pt x="4123412" y="-43416"/>
                            <a:pt x="4303231" y="237895"/>
                            <a:pt x="4359343" y="464297"/>
                          </a:cubicBezTo>
                          <a:cubicBezTo>
                            <a:pt x="4334936" y="695637"/>
                            <a:pt x="4338824" y="882675"/>
                            <a:pt x="4359343" y="1150845"/>
                          </a:cubicBezTo>
                          <a:cubicBezTo>
                            <a:pt x="4379862" y="1419015"/>
                            <a:pt x="4377055" y="1679442"/>
                            <a:pt x="4359343" y="1837392"/>
                          </a:cubicBezTo>
                          <a:cubicBezTo>
                            <a:pt x="4352217" y="2076482"/>
                            <a:pt x="4119726" y="2291594"/>
                            <a:pt x="3895046" y="2301689"/>
                          </a:cubicBezTo>
                          <a:cubicBezTo>
                            <a:pt x="3769574" y="2299452"/>
                            <a:pt x="3514515" y="2296307"/>
                            <a:pt x="3311819" y="2301689"/>
                          </a:cubicBezTo>
                          <a:cubicBezTo>
                            <a:pt x="3109123" y="2307071"/>
                            <a:pt x="2937721" y="2307812"/>
                            <a:pt x="2625669" y="2301689"/>
                          </a:cubicBezTo>
                          <a:cubicBezTo>
                            <a:pt x="2313617" y="2295567"/>
                            <a:pt x="2222444" y="2324640"/>
                            <a:pt x="2008134" y="2301689"/>
                          </a:cubicBezTo>
                          <a:cubicBezTo>
                            <a:pt x="1793825" y="2278738"/>
                            <a:pt x="1438932" y="2331263"/>
                            <a:pt x="1287677" y="2301689"/>
                          </a:cubicBezTo>
                          <a:cubicBezTo>
                            <a:pt x="1136422" y="2272115"/>
                            <a:pt x="680980" y="2286414"/>
                            <a:pt x="464297" y="2301689"/>
                          </a:cubicBezTo>
                          <a:cubicBezTo>
                            <a:pt x="223638" y="2268993"/>
                            <a:pt x="33769" y="2138078"/>
                            <a:pt x="0" y="1837392"/>
                          </a:cubicBezTo>
                          <a:cubicBezTo>
                            <a:pt x="5944" y="1638282"/>
                            <a:pt x="-6683" y="1401233"/>
                            <a:pt x="0" y="1192037"/>
                          </a:cubicBezTo>
                          <a:cubicBezTo>
                            <a:pt x="6683" y="982841"/>
                            <a:pt x="3019" y="732661"/>
                            <a:pt x="0" y="464297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426244" algn="just" defTabSz="685800">
                <a:lnSpc>
                  <a:spcPct val="120000"/>
                </a:lnSpc>
                <a:buClrTx/>
              </a:pPr>
              <a:endParaRPr lang="vi-VN" sz="2000" kern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73358A3-CBE3-1608-28F7-481F5E1157DE}"/>
                </a:ext>
              </a:extLst>
            </p:cNvPr>
            <p:cNvGrpSpPr/>
            <p:nvPr/>
          </p:nvGrpSpPr>
          <p:grpSpPr>
            <a:xfrm>
              <a:off x="1392839" y="1555691"/>
              <a:ext cx="3502125" cy="1279830"/>
              <a:chOff x="596188" y="1115933"/>
              <a:chExt cx="3502125" cy="1279830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F9EEA98-A608-B3A1-2500-113F515318EB}"/>
                  </a:ext>
                </a:extLst>
              </p:cNvPr>
              <p:cNvGrpSpPr/>
              <p:nvPr/>
            </p:nvGrpSpPr>
            <p:grpSpPr>
              <a:xfrm>
                <a:off x="596188" y="1115933"/>
                <a:ext cx="3345892" cy="1279830"/>
                <a:chOff x="596188" y="1115933"/>
                <a:chExt cx="3345892" cy="1279830"/>
              </a:xfrm>
            </p:grpSpPr>
            <p:pic>
              <p:nvPicPr>
                <p:cNvPr id="53" name="Picture 52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2FE59A76-E9FB-6715-B4E6-15638842A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950" y="1519310"/>
                  <a:ext cx="2978130" cy="784830"/>
                </a:xfrm>
                <a:prstGeom prst="rect">
                  <a:avLst/>
                </a:prstGeom>
              </p:spPr>
            </p:pic>
            <p:pic>
              <p:nvPicPr>
                <p:cNvPr id="54" name="Picture 53" descr="A cartoon of a child&#10;&#10;Description automatically generated with low confidence">
                  <a:extLst>
                    <a:ext uri="{FF2B5EF4-FFF2-40B4-BE49-F238E27FC236}">
                      <a16:creationId xmlns:a16="http://schemas.microsoft.com/office/drawing/2014/main" id="{A40F5BE8-AF54-062B-567B-CA23356EE2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188" y="1115933"/>
                  <a:ext cx="1093341" cy="1279830"/>
                </a:xfrm>
                <a:prstGeom prst="rect">
                  <a:avLst/>
                </a:prstGeom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C3BE79A-2FEA-4D21-A208-E82F9D0F3980}"/>
                    </a:ext>
                  </a:extLst>
                </p:cNvPr>
                <p:cNvSpPr txBox="1"/>
                <p:nvPr/>
              </p:nvSpPr>
              <p:spPr>
                <a:xfrm>
                  <a:off x="1612228" y="1546819"/>
                  <a:ext cx="2017385" cy="615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685800">
                    <a:buClrTx/>
                  </a:pPr>
                  <a:r>
                    <a:rPr lang="en-US" sz="2400" b="1" kern="120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Yêu</a:t>
                  </a:r>
                  <a:r>
                    <a:rPr lang="en-US" sz="2400" b="1" kern="120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lang="en-US" sz="2400" b="1" kern="120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Cầu</a:t>
                  </a:r>
                  <a:endParaRPr lang="en-US" sz="2400" b="1" kern="120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994C982-C483-6D02-DF93-52038D134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3244" y="1351954"/>
                <a:ext cx="555069" cy="904397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5CAC6C0-B765-630E-9DA4-31192C85748D}"/>
                </a:ext>
              </a:extLst>
            </p:cNvPr>
            <p:cNvGrpSpPr/>
            <p:nvPr/>
          </p:nvGrpSpPr>
          <p:grpSpPr>
            <a:xfrm>
              <a:off x="390828" y="2447967"/>
              <a:ext cx="5852829" cy="2580903"/>
              <a:chOff x="390828" y="2447967"/>
              <a:chExt cx="5852829" cy="2580903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D00CB4E-EA0C-D176-D41F-2C0EA0546348}"/>
                  </a:ext>
                </a:extLst>
              </p:cNvPr>
              <p:cNvGrpSpPr/>
              <p:nvPr/>
            </p:nvGrpSpPr>
            <p:grpSpPr>
              <a:xfrm>
                <a:off x="490202" y="2447967"/>
                <a:ext cx="1194847" cy="1194847"/>
                <a:chOff x="1145146" y="2405567"/>
                <a:chExt cx="1194847" cy="1194847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12084754-C956-20A3-36D6-A5FE6AACB61F}"/>
                    </a:ext>
                  </a:extLst>
                </p:cNvPr>
                <p:cNvSpPr/>
                <p:nvPr/>
              </p:nvSpPr>
              <p:spPr>
                <a:xfrm>
                  <a:off x="1479098" y="2902058"/>
                  <a:ext cx="526942" cy="526942"/>
                </a:xfrm>
                <a:prstGeom prst="roundRect">
                  <a:avLst/>
                </a:prstGeom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100" kern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50" name="Picture 2" descr="Sticker of Green Check Mark for Indicate Right Choice with Contour Stock  Vector - Illustration of checkmark, decorative: 103229668">
                  <a:extLst>
                    <a:ext uri="{FF2B5EF4-FFF2-40B4-BE49-F238E27FC236}">
                      <a16:creationId xmlns:a16="http://schemas.microsoft.com/office/drawing/2014/main" id="{CA0FFEC3-64F3-661B-33AB-B085E99EAD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5146" y="2405567"/>
                  <a:ext cx="1194847" cy="1194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9CE8F891-D52E-DCBB-DA63-F05FF8587881}"/>
                  </a:ext>
                </a:extLst>
              </p:cNvPr>
              <p:cNvGrpSpPr/>
              <p:nvPr/>
            </p:nvGrpSpPr>
            <p:grpSpPr>
              <a:xfrm>
                <a:off x="390828" y="3135667"/>
                <a:ext cx="1194847" cy="1194847"/>
                <a:chOff x="1104774" y="2410136"/>
                <a:chExt cx="1194847" cy="1194847"/>
              </a:xfrm>
            </p:grpSpPr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145BF77E-059D-2D7D-D00F-8F1B63613D28}"/>
                    </a:ext>
                  </a:extLst>
                </p:cNvPr>
                <p:cNvSpPr/>
                <p:nvPr/>
              </p:nvSpPr>
              <p:spPr>
                <a:xfrm>
                  <a:off x="1479098" y="2902058"/>
                  <a:ext cx="526942" cy="526942"/>
                </a:xfrm>
                <a:prstGeom prst="roundRect">
                  <a:avLst/>
                </a:prstGeom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100" kern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8" name="Picture 2" descr="Sticker of Green Check Mark for Indicate Right Choice with Contour Stock  Vector - Illustration of checkmark, decorative: 103229668">
                  <a:extLst>
                    <a:ext uri="{FF2B5EF4-FFF2-40B4-BE49-F238E27FC236}">
                      <a16:creationId xmlns:a16="http://schemas.microsoft.com/office/drawing/2014/main" id="{7FD0D581-B0A6-CE16-0E80-52D1068629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4774" y="2410136"/>
                  <a:ext cx="1194847" cy="1194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7B302876-2719-629D-E2F1-2C00089627B3}"/>
                  </a:ext>
                </a:extLst>
              </p:cNvPr>
              <p:cNvGrpSpPr/>
              <p:nvPr/>
            </p:nvGrpSpPr>
            <p:grpSpPr>
              <a:xfrm>
                <a:off x="431200" y="3834023"/>
                <a:ext cx="1194847" cy="1194847"/>
                <a:chOff x="1145146" y="2405567"/>
                <a:chExt cx="1194847" cy="1194847"/>
              </a:xfrm>
            </p:grpSpPr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B99F0F6E-2A57-B7C8-B6B1-B4C82F786DD4}"/>
                    </a:ext>
                  </a:extLst>
                </p:cNvPr>
                <p:cNvSpPr/>
                <p:nvPr/>
              </p:nvSpPr>
              <p:spPr>
                <a:xfrm>
                  <a:off x="1479098" y="2902058"/>
                  <a:ext cx="526942" cy="526942"/>
                </a:xfrm>
                <a:prstGeom prst="roundRect">
                  <a:avLst/>
                </a:prstGeom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100" kern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6" name="Picture 2" descr="Sticker of Green Check Mark for Indicate Right Choice with Contour Stock  Vector - Illustration of checkmark, decorative: 103229668">
                  <a:extLst>
                    <a:ext uri="{FF2B5EF4-FFF2-40B4-BE49-F238E27FC236}">
                      <a16:creationId xmlns:a16="http://schemas.microsoft.com/office/drawing/2014/main" id="{1096819B-4C96-66A7-C7FB-81D7FBC3CB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5146" y="2405567"/>
                  <a:ext cx="1194847" cy="1194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CDB5D2E-FEF1-8CC2-E802-D7705A546D53}"/>
                  </a:ext>
                </a:extLst>
              </p:cNvPr>
              <p:cNvSpPr txBox="1"/>
              <p:nvPr/>
            </p:nvSpPr>
            <p:spPr>
              <a:xfrm>
                <a:off x="964825" y="2861186"/>
                <a:ext cx="5278832" cy="189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26244" algn="just" defTabSz="685800">
                  <a:lnSpc>
                    <a:spcPct val="150000"/>
                  </a:lnSpc>
                  <a:buClrTx/>
                </a:pP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công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đọc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theo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đoạn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426244" algn="just" defTabSz="685800">
                  <a:lnSpc>
                    <a:spcPct val="150000"/>
                  </a:lnSpc>
                  <a:buClrTx/>
                </a:pP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Tất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cả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thành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viên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đều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đọc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426244" algn="just" defTabSz="685800">
                  <a:lnSpc>
                    <a:spcPct val="150000"/>
                  </a:lnSpc>
                  <a:buClrTx/>
                </a:pP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Giải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nghĩa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từ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cùng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nhau</a:t>
                </a:r>
                <a:r>
                  <a:rPr lang="en-US" sz="2000" kern="1200" dirty="0"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 </a:t>
                </a:r>
                <a:endParaRPr lang="vi-VN" sz="2000" kern="1200" dirty="0"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7542D5C-5D9D-2875-8F36-8D9C876EE0DF}"/>
              </a:ext>
            </a:extLst>
          </p:cNvPr>
          <p:cNvGrpSpPr/>
          <p:nvPr/>
        </p:nvGrpSpPr>
        <p:grpSpPr>
          <a:xfrm>
            <a:off x="4687273" y="2147619"/>
            <a:ext cx="4334807" cy="2683461"/>
            <a:chOff x="6290338" y="2863492"/>
            <a:chExt cx="5779742" cy="3577948"/>
          </a:xfrm>
        </p:grpSpPr>
        <p:sp>
          <p:nvSpPr>
            <p:cNvPr id="57" name="Rectangle: Rounded Corners 27">
              <a:extLst>
                <a:ext uri="{FF2B5EF4-FFF2-40B4-BE49-F238E27FC236}">
                  <a16:creationId xmlns:a16="http://schemas.microsoft.com/office/drawing/2014/main" id="{C9F48681-11D4-0BC8-DFB5-191FDEB21CC5}"/>
                </a:ext>
              </a:extLst>
            </p:cNvPr>
            <p:cNvSpPr/>
            <p:nvPr/>
          </p:nvSpPr>
          <p:spPr>
            <a:xfrm>
              <a:off x="6290338" y="3766043"/>
              <a:ext cx="5779742" cy="2675397"/>
            </a:xfrm>
            <a:custGeom>
              <a:avLst/>
              <a:gdLst>
                <a:gd name="connsiteX0" fmla="*/ 0 w 5779742"/>
                <a:gd name="connsiteY0" fmla="*/ 539681 h 2675397"/>
                <a:gd name="connsiteX1" fmla="*/ 539681 w 5779742"/>
                <a:gd name="connsiteY1" fmla="*/ 0 h 2675397"/>
                <a:gd name="connsiteX2" fmla="*/ 1370081 w 5779742"/>
                <a:gd name="connsiteY2" fmla="*/ 0 h 2675397"/>
                <a:gd name="connsiteX3" fmla="*/ 2247486 w 5779742"/>
                <a:gd name="connsiteY3" fmla="*/ 0 h 2675397"/>
                <a:gd name="connsiteX4" fmla="*/ 3124890 w 5779742"/>
                <a:gd name="connsiteY4" fmla="*/ 0 h 2675397"/>
                <a:gd name="connsiteX5" fmla="*/ 3861282 w 5779742"/>
                <a:gd name="connsiteY5" fmla="*/ 0 h 2675397"/>
                <a:gd name="connsiteX6" fmla="*/ 4503667 w 5779742"/>
                <a:gd name="connsiteY6" fmla="*/ 0 h 2675397"/>
                <a:gd name="connsiteX7" fmla="*/ 5240060 w 5779742"/>
                <a:gd name="connsiteY7" fmla="*/ 0 h 2675397"/>
                <a:gd name="connsiteX8" fmla="*/ 5779742 w 5779742"/>
                <a:gd name="connsiteY8" fmla="*/ 539681 h 2675397"/>
                <a:gd name="connsiteX9" fmla="*/ 5779742 w 5779742"/>
                <a:gd name="connsiteY9" fmla="*/ 1289817 h 2675397"/>
                <a:gd name="connsiteX10" fmla="*/ 5779742 w 5779742"/>
                <a:gd name="connsiteY10" fmla="*/ 2135715 h 2675397"/>
                <a:gd name="connsiteX11" fmla="*/ 5240060 w 5779742"/>
                <a:gd name="connsiteY11" fmla="*/ 2675397 h 2675397"/>
                <a:gd name="connsiteX12" fmla="*/ 4409660 w 5779742"/>
                <a:gd name="connsiteY12" fmla="*/ 2675397 h 2675397"/>
                <a:gd name="connsiteX13" fmla="*/ 3767275 w 5779742"/>
                <a:gd name="connsiteY13" fmla="*/ 2675397 h 2675397"/>
                <a:gd name="connsiteX14" fmla="*/ 2983878 w 5779742"/>
                <a:gd name="connsiteY14" fmla="*/ 2675397 h 2675397"/>
                <a:gd name="connsiteX15" fmla="*/ 2200482 w 5779742"/>
                <a:gd name="connsiteY15" fmla="*/ 2675397 h 2675397"/>
                <a:gd name="connsiteX16" fmla="*/ 1417085 w 5779742"/>
                <a:gd name="connsiteY16" fmla="*/ 2675397 h 2675397"/>
                <a:gd name="connsiteX17" fmla="*/ 539681 w 5779742"/>
                <a:gd name="connsiteY17" fmla="*/ 2675397 h 2675397"/>
                <a:gd name="connsiteX18" fmla="*/ 0 w 5779742"/>
                <a:gd name="connsiteY18" fmla="*/ 2135715 h 2675397"/>
                <a:gd name="connsiteX19" fmla="*/ 0 w 5779742"/>
                <a:gd name="connsiteY19" fmla="*/ 1337698 h 2675397"/>
                <a:gd name="connsiteX20" fmla="*/ 0 w 5779742"/>
                <a:gd name="connsiteY20" fmla="*/ 539681 h 2675397"/>
                <a:gd name="connsiteX0" fmla="*/ 0 w 5779742"/>
                <a:gd name="connsiteY0" fmla="*/ 539681 h 2675397"/>
                <a:gd name="connsiteX1" fmla="*/ 539681 w 5779742"/>
                <a:gd name="connsiteY1" fmla="*/ 0 h 2675397"/>
                <a:gd name="connsiteX2" fmla="*/ 1370081 w 5779742"/>
                <a:gd name="connsiteY2" fmla="*/ 0 h 2675397"/>
                <a:gd name="connsiteX3" fmla="*/ 2059470 w 5779742"/>
                <a:gd name="connsiteY3" fmla="*/ 0 h 2675397"/>
                <a:gd name="connsiteX4" fmla="*/ 2748859 w 5779742"/>
                <a:gd name="connsiteY4" fmla="*/ 0 h 2675397"/>
                <a:gd name="connsiteX5" fmla="*/ 3579259 w 5779742"/>
                <a:gd name="connsiteY5" fmla="*/ 0 h 2675397"/>
                <a:gd name="connsiteX6" fmla="*/ 4315652 w 5779742"/>
                <a:gd name="connsiteY6" fmla="*/ 0 h 2675397"/>
                <a:gd name="connsiteX7" fmla="*/ 5240060 w 5779742"/>
                <a:gd name="connsiteY7" fmla="*/ 0 h 2675397"/>
                <a:gd name="connsiteX8" fmla="*/ 5779742 w 5779742"/>
                <a:gd name="connsiteY8" fmla="*/ 539681 h 2675397"/>
                <a:gd name="connsiteX9" fmla="*/ 5779742 w 5779742"/>
                <a:gd name="connsiteY9" fmla="*/ 1305777 h 2675397"/>
                <a:gd name="connsiteX10" fmla="*/ 5779742 w 5779742"/>
                <a:gd name="connsiteY10" fmla="*/ 2135715 h 2675397"/>
                <a:gd name="connsiteX11" fmla="*/ 5240060 w 5779742"/>
                <a:gd name="connsiteY11" fmla="*/ 2675397 h 2675397"/>
                <a:gd name="connsiteX12" fmla="*/ 4550671 w 5779742"/>
                <a:gd name="connsiteY12" fmla="*/ 2675397 h 2675397"/>
                <a:gd name="connsiteX13" fmla="*/ 3861282 w 5779742"/>
                <a:gd name="connsiteY13" fmla="*/ 2675397 h 2675397"/>
                <a:gd name="connsiteX14" fmla="*/ 3030882 w 5779742"/>
                <a:gd name="connsiteY14" fmla="*/ 2675397 h 2675397"/>
                <a:gd name="connsiteX15" fmla="*/ 2153478 w 5779742"/>
                <a:gd name="connsiteY15" fmla="*/ 2675397 h 2675397"/>
                <a:gd name="connsiteX16" fmla="*/ 1417085 w 5779742"/>
                <a:gd name="connsiteY16" fmla="*/ 2675397 h 2675397"/>
                <a:gd name="connsiteX17" fmla="*/ 539681 w 5779742"/>
                <a:gd name="connsiteY17" fmla="*/ 2675397 h 2675397"/>
                <a:gd name="connsiteX18" fmla="*/ 0 w 5779742"/>
                <a:gd name="connsiteY18" fmla="*/ 2135715 h 2675397"/>
                <a:gd name="connsiteX19" fmla="*/ 0 w 5779742"/>
                <a:gd name="connsiteY19" fmla="*/ 1337698 h 2675397"/>
                <a:gd name="connsiteX20" fmla="*/ 0 w 5779742"/>
                <a:gd name="connsiteY20" fmla="*/ 539681 h 267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79742" h="2675397" fill="none" extrusionOk="0">
                  <a:moveTo>
                    <a:pt x="0" y="539681"/>
                  </a:moveTo>
                  <a:cubicBezTo>
                    <a:pt x="2232" y="327998"/>
                    <a:pt x="201921" y="-29236"/>
                    <a:pt x="539681" y="0"/>
                  </a:cubicBezTo>
                  <a:cubicBezTo>
                    <a:pt x="776779" y="-33569"/>
                    <a:pt x="1190449" y="50612"/>
                    <a:pt x="1370081" y="0"/>
                  </a:cubicBezTo>
                  <a:cubicBezTo>
                    <a:pt x="1559413" y="-24544"/>
                    <a:pt x="1782262" y="-41023"/>
                    <a:pt x="2247486" y="0"/>
                  </a:cubicBezTo>
                  <a:cubicBezTo>
                    <a:pt x="2666216" y="44895"/>
                    <a:pt x="2911309" y="25852"/>
                    <a:pt x="3124890" y="0"/>
                  </a:cubicBezTo>
                  <a:cubicBezTo>
                    <a:pt x="3299547" y="46279"/>
                    <a:pt x="3610779" y="-34802"/>
                    <a:pt x="3861282" y="0"/>
                  </a:cubicBezTo>
                  <a:cubicBezTo>
                    <a:pt x="4116907" y="18044"/>
                    <a:pt x="4312548" y="58582"/>
                    <a:pt x="4503667" y="0"/>
                  </a:cubicBezTo>
                  <a:cubicBezTo>
                    <a:pt x="4727731" y="-34672"/>
                    <a:pt x="5032338" y="-12360"/>
                    <a:pt x="5240060" y="0"/>
                  </a:cubicBezTo>
                  <a:cubicBezTo>
                    <a:pt x="5518799" y="13292"/>
                    <a:pt x="5748166" y="246559"/>
                    <a:pt x="5779742" y="539681"/>
                  </a:cubicBezTo>
                  <a:cubicBezTo>
                    <a:pt x="5827714" y="888967"/>
                    <a:pt x="5812761" y="1094528"/>
                    <a:pt x="5779742" y="1289817"/>
                  </a:cubicBezTo>
                  <a:cubicBezTo>
                    <a:pt x="5773192" y="1505750"/>
                    <a:pt x="5760547" y="1847554"/>
                    <a:pt x="5779742" y="2135715"/>
                  </a:cubicBezTo>
                  <a:cubicBezTo>
                    <a:pt x="5701740" y="2451403"/>
                    <a:pt x="5554010" y="2665438"/>
                    <a:pt x="5240060" y="2675397"/>
                  </a:cubicBezTo>
                  <a:cubicBezTo>
                    <a:pt x="5017608" y="2657490"/>
                    <a:pt x="4732574" y="2635264"/>
                    <a:pt x="4409660" y="2675397"/>
                  </a:cubicBezTo>
                  <a:cubicBezTo>
                    <a:pt x="4100857" y="2704010"/>
                    <a:pt x="4036472" y="2700616"/>
                    <a:pt x="3767275" y="2675397"/>
                  </a:cubicBezTo>
                  <a:cubicBezTo>
                    <a:pt x="3529384" y="2710073"/>
                    <a:pt x="3181803" y="2670700"/>
                    <a:pt x="2983878" y="2675397"/>
                  </a:cubicBezTo>
                  <a:cubicBezTo>
                    <a:pt x="2721709" y="2690339"/>
                    <a:pt x="2481070" y="2683442"/>
                    <a:pt x="2200482" y="2675397"/>
                  </a:cubicBezTo>
                  <a:cubicBezTo>
                    <a:pt x="1882514" y="2655739"/>
                    <a:pt x="1716970" y="2632175"/>
                    <a:pt x="1417085" y="2675397"/>
                  </a:cubicBezTo>
                  <a:cubicBezTo>
                    <a:pt x="1124675" y="2705995"/>
                    <a:pt x="876353" y="2630644"/>
                    <a:pt x="539681" y="2675397"/>
                  </a:cubicBezTo>
                  <a:cubicBezTo>
                    <a:pt x="265195" y="2786520"/>
                    <a:pt x="30814" y="2401663"/>
                    <a:pt x="0" y="2135715"/>
                  </a:cubicBezTo>
                  <a:cubicBezTo>
                    <a:pt x="-36452" y="1760788"/>
                    <a:pt x="-24367" y="1555266"/>
                    <a:pt x="0" y="1337698"/>
                  </a:cubicBezTo>
                  <a:cubicBezTo>
                    <a:pt x="-45203" y="1138498"/>
                    <a:pt x="68419" y="810577"/>
                    <a:pt x="0" y="539681"/>
                  </a:cubicBezTo>
                  <a:close/>
                </a:path>
                <a:path w="5779742" h="2675397" stroke="0" extrusionOk="0">
                  <a:moveTo>
                    <a:pt x="0" y="539681"/>
                  </a:moveTo>
                  <a:cubicBezTo>
                    <a:pt x="-7680" y="296383"/>
                    <a:pt x="248529" y="104909"/>
                    <a:pt x="539681" y="0"/>
                  </a:cubicBezTo>
                  <a:cubicBezTo>
                    <a:pt x="839040" y="60634"/>
                    <a:pt x="1189521" y="-28182"/>
                    <a:pt x="1370081" y="0"/>
                  </a:cubicBezTo>
                  <a:cubicBezTo>
                    <a:pt x="1539219" y="-14729"/>
                    <a:pt x="1930878" y="-34939"/>
                    <a:pt x="2059470" y="0"/>
                  </a:cubicBezTo>
                  <a:cubicBezTo>
                    <a:pt x="2147419" y="30444"/>
                    <a:pt x="2554277" y="22178"/>
                    <a:pt x="2748859" y="0"/>
                  </a:cubicBezTo>
                  <a:cubicBezTo>
                    <a:pt x="2975738" y="-22980"/>
                    <a:pt x="3411897" y="-16084"/>
                    <a:pt x="3579259" y="0"/>
                  </a:cubicBezTo>
                  <a:cubicBezTo>
                    <a:pt x="3771957" y="21092"/>
                    <a:pt x="4112851" y="-11980"/>
                    <a:pt x="4315652" y="0"/>
                  </a:cubicBezTo>
                  <a:cubicBezTo>
                    <a:pt x="4527827" y="-51262"/>
                    <a:pt x="4861788" y="18136"/>
                    <a:pt x="5240060" y="0"/>
                  </a:cubicBezTo>
                  <a:cubicBezTo>
                    <a:pt x="5564820" y="-6826"/>
                    <a:pt x="5820407" y="323270"/>
                    <a:pt x="5779742" y="539681"/>
                  </a:cubicBezTo>
                  <a:cubicBezTo>
                    <a:pt x="5818624" y="761484"/>
                    <a:pt x="5751448" y="1081192"/>
                    <a:pt x="5779742" y="1305777"/>
                  </a:cubicBezTo>
                  <a:cubicBezTo>
                    <a:pt x="5817581" y="1483874"/>
                    <a:pt x="5746147" y="1718958"/>
                    <a:pt x="5779742" y="2135715"/>
                  </a:cubicBezTo>
                  <a:cubicBezTo>
                    <a:pt x="5780813" y="2375344"/>
                    <a:pt x="5607799" y="2629339"/>
                    <a:pt x="5240060" y="2675397"/>
                  </a:cubicBezTo>
                  <a:cubicBezTo>
                    <a:pt x="4911802" y="2660419"/>
                    <a:pt x="4795558" y="2662622"/>
                    <a:pt x="4550671" y="2675397"/>
                  </a:cubicBezTo>
                  <a:cubicBezTo>
                    <a:pt x="4326044" y="2698727"/>
                    <a:pt x="4046858" y="2656390"/>
                    <a:pt x="3861282" y="2675397"/>
                  </a:cubicBezTo>
                  <a:cubicBezTo>
                    <a:pt x="3661280" y="2719828"/>
                    <a:pt x="3413230" y="2685827"/>
                    <a:pt x="3030882" y="2675397"/>
                  </a:cubicBezTo>
                  <a:cubicBezTo>
                    <a:pt x="2630834" y="2651981"/>
                    <a:pt x="2532000" y="2683089"/>
                    <a:pt x="2153478" y="2675397"/>
                  </a:cubicBezTo>
                  <a:cubicBezTo>
                    <a:pt x="1789695" y="2688581"/>
                    <a:pt x="1711144" y="2657185"/>
                    <a:pt x="1417085" y="2675397"/>
                  </a:cubicBezTo>
                  <a:cubicBezTo>
                    <a:pt x="1092514" y="2718956"/>
                    <a:pt x="930079" y="2649671"/>
                    <a:pt x="539681" y="2675397"/>
                  </a:cubicBezTo>
                  <a:cubicBezTo>
                    <a:pt x="146125" y="2715758"/>
                    <a:pt x="33854" y="2369792"/>
                    <a:pt x="0" y="2135715"/>
                  </a:cubicBezTo>
                  <a:cubicBezTo>
                    <a:pt x="30924" y="1740885"/>
                    <a:pt x="29040" y="1582492"/>
                    <a:pt x="0" y="1337698"/>
                  </a:cubicBezTo>
                  <a:cubicBezTo>
                    <a:pt x="-9775" y="1142617"/>
                    <a:pt x="-1459" y="817015"/>
                    <a:pt x="0" y="539681"/>
                  </a:cubicBezTo>
                  <a:close/>
                </a:path>
                <a:path w="5779742" h="2675397" fill="none" stroke="0" extrusionOk="0">
                  <a:moveTo>
                    <a:pt x="0" y="539681"/>
                  </a:moveTo>
                  <a:cubicBezTo>
                    <a:pt x="29741" y="337260"/>
                    <a:pt x="220082" y="34817"/>
                    <a:pt x="539681" y="0"/>
                  </a:cubicBezTo>
                  <a:cubicBezTo>
                    <a:pt x="773710" y="-6315"/>
                    <a:pt x="1141202" y="50613"/>
                    <a:pt x="1370081" y="0"/>
                  </a:cubicBezTo>
                  <a:cubicBezTo>
                    <a:pt x="1571321" y="-31419"/>
                    <a:pt x="1787442" y="-19427"/>
                    <a:pt x="2247486" y="0"/>
                  </a:cubicBezTo>
                  <a:cubicBezTo>
                    <a:pt x="2644503" y="38349"/>
                    <a:pt x="2972583" y="-26153"/>
                    <a:pt x="3124890" y="0"/>
                  </a:cubicBezTo>
                  <a:cubicBezTo>
                    <a:pt x="3354824" y="-12342"/>
                    <a:pt x="3650324" y="-45394"/>
                    <a:pt x="3861282" y="0"/>
                  </a:cubicBezTo>
                  <a:cubicBezTo>
                    <a:pt x="4087598" y="-1982"/>
                    <a:pt x="4272735" y="42971"/>
                    <a:pt x="4503667" y="0"/>
                  </a:cubicBezTo>
                  <a:cubicBezTo>
                    <a:pt x="4736884" y="-73644"/>
                    <a:pt x="5014168" y="7274"/>
                    <a:pt x="5240060" y="0"/>
                  </a:cubicBezTo>
                  <a:cubicBezTo>
                    <a:pt x="5467315" y="23613"/>
                    <a:pt x="5699983" y="181034"/>
                    <a:pt x="5779742" y="539681"/>
                  </a:cubicBezTo>
                  <a:cubicBezTo>
                    <a:pt x="5773000" y="913899"/>
                    <a:pt x="5834713" y="1077025"/>
                    <a:pt x="5779742" y="1289817"/>
                  </a:cubicBezTo>
                  <a:cubicBezTo>
                    <a:pt x="5751780" y="1438652"/>
                    <a:pt x="5787730" y="1849202"/>
                    <a:pt x="5779742" y="2135715"/>
                  </a:cubicBezTo>
                  <a:cubicBezTo>
                    <a:pt x="5707606" y="2446245"/>
                    <a:pt x="5548439" y="2651873"/>
                    <a:pt x="5240060" y="2675397"/>
                  </a:cubicBezTo>
                  <a:cubicBezTo>
                    <a:pt x="4998554" y="2599919"/>
                    <a:pt x="4699684" y="2691559"/>
                    <a:pt x="4409660" y="2675397"/>
                  </a:cubicBezTo>
                  <a:cubicBezTo>
                    <a:pt x="4121949" y="2707709"/>
                    <a:pt x="4043322" y="2690676"/>
                    <a:pt x="3767275" y="2675397"/>
                  </a:cubicBezTo>
                  <a:cubicBezTo>
                    <a:pt x="3481722" y="2671120"/>
                    <a:pt x="3255722" y="2599098"/>
                    <a:pt x="2983878" y="2675397"/>
                  </a:cubicBezTo>
                  <a:cubicBezTo>
                    <a:pt x="2760026" y="2737228"/>
                    <a:pt x="2486589" y="2696974"/>
                    <a:pt x="2200482" y="2675397"/>
                  </a:cubicBezTo>
                  <a:cubicBezTo>
                    <a:pt x="1872455" y="2658343"/>
                    <a:pt x="1687109" y="2635236"/>
                    <a:pt x="1417085" y="2675397"/>
                  </a:cubicBezTo>
                  <a:cubicBezTo>
                    <a:pt x="1136269" y="2722600"/>
                    <a:pt x="856633" y="2625178"/>
                    <a:pt x="539681" y="2675397"/>
                  </a:cubicBezTo>
                  <a:cubicBezTo>
                    <a:pt x="332080" y="2750660"/>
                    <a:pt x="16940" y="2455963"/>
                    <a:pt x="0" y="2135715"/>
                  </a:cubicBezTo>
                  <a:cubicBezTo>
                    <a:pt x="-18471" y="1794932"/>
                    <a:pt x="-34407" y="1548285"/>
                    <a:pt x="0" y="1337698"/>
                  </a:cubicBezTo>
                  <a:cubicBezTo>
                    <a:pt x="-7804" y="1141229"/>
                    <a:pt x="69868" y="893567"/>
                    <a:pt x="0" y="539681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4334807"/>
                        <a:gd name="connsiteY0" fmla="*/ 404761 h 2006548"/>
                        <a:gd name="connsiteX1" fmla="*/ 404761 w 4334807"/>
                        <a:gd name="connsiteY1" fmla="*/ 0 h 2006548"/>
                        <a:gd name="connsiteX2" fmla="*/ 1027561 w 4334807"/>
                        <a:gd name="connsiteY2" fmla="*/ 0 h 2006548"/>
                        <a:gd name="connsiteX3" fmla="*/ 1685615 w 4334807"/>
                        <a:gd name="connsiteY3" fmla="*/ 0 h 2006548"/>
                        <a:gd name="connsiteX4" fmla="*/ 2343668 w 4334807"/>
                        <a:gd name="connsiteY4" fmla="*/ 0 h 2006548"/>
                        <a:gd name="connsiteX5" fmla="*/ 2895962 w 4334807"/>
                        <a:gd name="connsiteY5" fmla="*/ 0 h 2006548"/>
                        <a:gd name="connsiteX6" fmla="*/ 3377751 w 4334807"/>
                        <a:gd name="connsiteY6" fmla="*/ 0 h 2006548"/>
                        <a:gd name="connsiteX7" fmla="*/ 3930046 w 4334807"/>
                        <a:gd name="connsiteY7" fmla="*/ 0 h 2006548"/>
                        <a:gd name="connsiteX8" fmla="*/ 4334807 w 4334807"/>
                        <a:gd name="connsiteY8" fmla="*/ 404761 h 2006548"/>
                        <a:gd name="connsiteX9" fmla="*/ 4334807 w 4334807"/>
                        <a:gd name="connsiteY9" fmla="*/ 967363 h 2006548"/>
                        <a:gd name="connsiteX10" fmla="*/ 4334807 w 4334807"/>
                        <a:gd name="connsiteY10" fmla="*/ 1601787 h 2006548"/>
                        <a:gd name="connsiteX11" fmla="*/ 3930046 w 4334807"/>
                        <a:gd name="connsiteY11" fmla="*/ 2006548 h 2006548"/>
                        <a:gd name="connsiteX12" fmla="*/ 3307246 w 4334807"/>
                        <a:gd name="connsiteY12" fmla="*/ 2006548 h 2006548"/>
                        <a:gd name="connsiteX13" fmla="*/ 2825457 w 4334807"/>
                        <a:gd name="connsiteY13" fmla="*/ 2006548 h 2006548"/>
                        <a:gd name="connsiteX14" fmla="*/ 2237909 w 4334807"/>
                        <a:gd name="connsiteY14" fmla="*/ 2006548 h 2006548"/>
                        <a:gd name="connsiteX15" fmla="*/ 1650362 w 4334807"/>
                        <a:gd name="connsiteY15" fmla="*/ 2006548 h 2006548"/>
                        <a:gd name="connsiteX16" fmla="*/ 1062814 w 4334807"/>
                        <a:gd name="connsiteY16" fmla="*/ 2006548 h 2006548"/>
                        <a:gd name="connsiteX17" fmla="*/ 404761 w 4334807"/>
                        <a:gd name="connsiteY17" fmla="*/ 2006548 h 2006548"/>
                        <a:gd name="connsiteX18" fmla="*/ 0 w 4334807"/>
                        <a:gd name="connsiteY18" fmla="*/ 1601787 h 2006548"/>
                        <a:gd name="connsiteX19" fmla="*/ 0 w 4334807"/>
                        <a:gd name="connsiteY19" fmla="*/ 1003274 h 2006548"/>
                        <a:gd name="connsiteX20" fmla="*/ 0 w 4334807"/>
                        <a:gd name="connsiteY20" fmla="*/ 404761 h 20065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334807" h="2006548" fill="none" extrusionOk="0">
                          <a:moveTo>
                            <a:pt x="0" y="404761"/>
                          </a:moveTo>
                          <a:cubicBezTo>
                            <a:pt x="21486" y="227866"/>
                            <a:pt x="142251" y="-14648"/>
                            <a:pt x="404761" y="0"/>
                          </a:cubicBezTo>
                          <a:cubicBezTo>
                            <a:pt x="589375" y="-4924"/>
                            <a:pt x="881179" y="20893"/>
                            <a:pt x="1027561" y="0"/>
                          </a:cubicBezTo>
                          <a:cubicBezTo>
                            <a:pt x="1173943" y="-20893"/>
                            <a:pt x="1373705" y="-27691"/>
                            <a:pt x="1685615" y="0"/>
                          </a:cubicBezTo>
                          <a:cubicBezTo>
                            <a:pt x="1997525" y="27691"/>
                            <a:pt x="2208464" y="-403"/>
                            <a:pt x="2343668" y="0"/>
                          </a:cubicBezTo>
                          <a:cubicBezTo>
                            <a:pt x="2478872" y="403"/>
                            <a:pt x="2716800" y="-16453"/>
                            <a:pt x="2895962" y="0"/>
                          </a:cubicBezTo>
                          <a:cubicBezTo>
                            <a:pt x="3075124" y="16453"/>
                            <a:pt x="3214227" y="20670"/>
                            <a:pt x="3377751" y="0"/>
                          </a:cubicBezTo>
                          <a:cubicBezTo>
                            <a:pt x="3541275" y="-20670"/>
                            <a:pt x="3753903" y="-1179"/>
                            <a:pt x="3930046" y="0"/>
                          </a:cubicBezTo>
                          <a:cubicBezTo>
                            <a:pt x="4151566" y="16480"/>
                            <a:pt x="4306578" y="149969"/>
                            <a:pt x="4334807" y="404761"/>
                          </a:cubicBezTo>
                          <a:cubicBezTo>
                            <a:pt x="4345666" y="685564"/>
                            <a:pt x="4361465" y="818542"/>
                            <a:pt x="4334807" y="967363"/>
                          </a:cubicBezTo>
                          <a:cubicBezTo>
                            <a:pt x="4308149" y="1116184"/>
                            <a:pt x="4314563" y="1381417"/>
                            <a:pt x="4334807" y="1601787"/>
                          </a:cubicBezTo>
                          <a:cubicBezTo>
                            <a:pt x="4321234" y="1818241"/>
                            <a:pt x="4157595" y="2037339"/>
                            <a:pt x="3930046" y="2006548"/>
                          </a:cubicBezTo>
                          <a:cubicBezTo>
                            <a:pt x="3774773" y="1999018"/>
                            <a:pt x="3533337" y="1979302"/>
                            <a:pt x="3307246" y="2006548"/>
                          </a:cubicBezTo>
                          <a:cubicBezTo>
                            <a:pt x="3081155" y="2033794"/>
                            <a:pt x="3032268" y="2014216"/>
                            <a:pt x="2825457" y="2006548"/>
                          </a:cubicBezTo>
                          <a:cubicBezTo>
                            <a:pt x="2618646" y="1998880"/>
                            <a:pt x="2424648" y="1984881"/>
                            <a:pt x="2237909" y="2006548"/>
                          </a:cubicBezTo>
                          <a:cubicBezTo>
                            <a:pt x="2051170" y="2028215"/>
                            <a:pt x="1871417" y="2034999"/>
                            <a:pt x="1650362" y="2006548"/>
                          </a:cubicBezTo>
                          <a:cubicBezTo>
                            <a:pt x="1429307" y="1978097"/>
                            <a:pt x="1264561" y="1986420"/>
                            <a:pt x="1062814" y="2006548"/>
                          </a:cubicBezTo>
                          <a:cubicBezTo>
                            <a:pt x="861067" y="2026676"/>
                            <a:pt x="618198" y="1975486"/>
                            <a:pt x="404761" y="2006548"/>
                          </a:cubicBezTo>
                          <a:cubicBezTo>
                            <a:pt x="213582" y="2044934"/>
                            <a:pt x="-21859" y="1835687"/>
                            <a:pt x="0" y="1601787"/>
                          </a:cubicBezTo>
                          <a:cubicBezTo>
                            <a:pt x="-22537" y="1327345"/>
                            <a:pt x="-3482" y="1169606"/>
                            <a:pt x="0" y="1003274"/>
                          </a:cubicBezTo>
                          <a:cubicBezTo>
                            <a:pt x="3482" y="836942"/>
                            <a:pt x="28087" y="635736"/>
                            <a:pt x="0" y="404761"/>
                          </a:cubicBezTo>
                          <a:close/>
                        </a:path>
                        <a:path w="4334807" h="2006548" stroke="0" extrusionOk="0">
                          <a:moveTo>
                            <a:pt x="0" y="404761"/>
                          </a:moveTo>
                          <a:cubicBezTo>
                            <a:pt x="929" y="209627"/>
                            <a:pt x="200743" y="34890"/>
                            <a:pt x="404761" y="0"/>
                          </a:cubicBezTo>
                          <a:cubicBezTo>
                            <a:pt x="614542" y="25317"/>
                            <a:pt x="894996" y="120"/>
                            <a:pt x="1027561" y="0"/>
                          </a:cubicBezTo>
                          <a:cubicBezTo>
                            <a:pt x="1160126" y="-120"/>
                            <a:pt x="1440155" y="-23804"/>
                            <a:pt x="1544603" y="0"/>
                          </a:cubicBezTo>
                          <a:cubicBezTo>
                            <a:pt x="1649051" y="23804"/>
                            <a:pt x="1906469" y="-10732"/>
                            <a:pt x="2061645" y="0"/>
                          </a:cubicBezTo>
                          <a:cubicBezTo>
                            <a:pt x="2216821" y="10732"/>
                            <a:pt x="2545326" y="-6074"/>
                            <a:pt x="2684445" y="0"/>
                          </a:cubicBezTo>
                          <a:cubicBezTo>
                            <a:pt x="2823564" y="6074"/>
                            <a:pt x="3092454" y="-16302"/>
                            <a:pt x="3236740" y="0"/>
                          </a:cubicBezTo>
                          <a:cubicBezTo>
                            <a:pt x="3381027" y="16302"/>
                            <a:pt x="3648924" y="-4960"/>
                            <a:pt x="3930046" y="0"/>
                          </a:cubicBezTo>
                          <a:cubicBezTo>
                            <a:pt x="4156538" y="-8950"/>
                            <a:pt x="4371091" y="217023"/>
                            <a:pt x="4334807" y="404761"/>
                          </a:cubicBezTo>
                          <a:cubicBezTo>
                            <a:pt x="4337831" y="591269"/>
                            <a:pt x="4319194" y="826841"/>
                            <a:pt x="4334807" y="979333"/>
                          </a:cubicBezTo>
                          <a:cubicBezTo>
                            <a:pt x="4350420" y="1131825"/>
                            <a:pt x="4344007" y="1300430"/>
                            <a:pt x="4334807" y="1601787"/>
                          </a:cubicBezTo>
                          <a:cubicBezTo>
                            <a:pt x="4336499" y="1814264"/>
                            <a:pt x="4163112" y="2008539"/>
                            <a:pt x="3930046" y="2006548"/>
                          </a:cubicBezTo>
                          <a:cubicBezTo>
                            <a:pt x="3686207" y="1982081"/>
                            <a:pt x="3574021" y="1986761"/>
                            <a:pt x="3413004" y="2006548"/>
                          </a:cubicBezTo>
                          <a:cubicBezTo>
                            <a:pt x="3251987" y="2026335"/>
                            <a:pt x="3038609" y="1992446"/>
                            <a:pt x="2895962" y="2006548"/>
                          </a:cubicBezTo>
                          <a:cubicBezTo>
                            <a:pt x="2753315" y="2020650"/>
                            <a:pt x="2577576" y="2026105"/>
                            <a:pt x="2273162" y="2006548"/>
                          </a:cubicBezTo>
                          <a:cubicBezTo>
                            <a:pt x="1968748" y="1986991"/>
                            <a:pt x="1895332" y="2004125"/>
                            <a:pt x="1615109" y="2006548"/>
                          </a:cubicBezTo>
                          <a:cubicBezTo>
                            <a:pt x="1334886" y="2008971"/>
                            <a:pt x="1283783" y="1979322"/>
                            <a:pt x="1062814" y="2006548"/>
                          </a:cubicBezTo>
                          <a:cubicBezTo>
                            <a:pt x="841845" y="2033774"/>
                            <a:pt x="695727" y="2000689"/>
                            <a:pt x="404761" y="2006548"/>
                          </a:cubicBezTo>
                          <a:cubicBezTo>
                            <a:pt x="148829" y="2026865"/>
                            <a:pt x="2706" y="1790276"/>
                            <a:pt x="0" y="1601787"/>
                          </a:cubicBezTo>
                          <a:cubicBezTo>
                            <a:pt x="17442" y="1329675"/>
                            <a:pt x="21291" y="1171360"/>
                            <a:pt x="0" y="1003274"/>
                          </a:cubicBezTo>
                          <a:cubicBezTo>
                            <a:pt x="-21291" y="835188"/>
                            <a:pt x="1094" y="627658"/>
                            <a:pt x="0" y="404761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426244" algn="just" defTabSz="685800">
                <a:lnSpc>
                  <a:spcPct val="120000"/>
                </a:lnSpc>
                <a:buClrTx/>
              </a:pPr>
              <a:endParaRPr lang="vi-VN" sz="2000" kern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1467A6B-50F7-1587-9309-5FC4A2AC1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9779"/>
            <a:stretch/>
          </p:blipFill>
          <p:spPr>
            <a:xfrm>
              <a:off x="6763133" y="4101083"/>
              <a:ext cx="5065398" cy="2044342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7B5D148-97EF-B78F-10F6-73C9FA92D3B8}"/>
                </a:ext>
              </a:extLst>
            </p:cNvPr>
            <p:cNvGrpSpPr/>
            <p:nvPr/>
          </p:nvGrpSpPr>
          <p:grpSpPr>
            <a:xfrm>
              <a:off x="6394440" y="2863492"/>
              <a:ext cx="5545739" cy="1279830"/>
              <a:chOff x="596188" y="1115933"/>
              <a:chExt cx="5545739" cy="127983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D2A78683-ABD3-3C6D-5DD6-9EA08EDE71FC}"/>
                  </a:ext>
                </a:extLst>
              </p:cNvPr>
              <p:cNvGrpSpPr/>
              <p:nvPr/>
            </p:nvGrpSpPr>
            <p:grpSpPr>
              <a:xfrm>
                <a:off x="596188" y="1115933"/>
                <a:ext cx="5397284" cy="1279830"/>
                <a:chOff x="596188" y="1115933"/>
                <a:chExt cx="5397284" cy="1279830"/>
              </a:xfrm>
            </p:grpSpPr>
            <p:pic>
              <p:nvPicPr>
                <p:cNvPr id="62" name="Picture 61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E1CFCCD6-B374-BC5B-93FE-46AB1051BB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950" y="1519310"/>
                  <a:ext cx="5029522" cy="784830"/>
                </a:xfrm>
                <a:prstGeom prst="rect">
                  <a:avLst/>
                </a:prstGeom>
              </p:spPr>
            </p:pic>
            <p:pic>
              <p:nvPicPr>
                <p:cNvPr id="63" name="Picture 62" descr="A cartoon of a child&#10;&#10;Description automatically generated with low confidence">
                  <a:extLst>
                    <a:ext uri="{FF2B5EF4-FFF2-40B4-BE49-F238E27FC236}">
                      <a16:creationId xmlns:a16="http://schemas.microsoft.com/office/drawing/2014/main" id="{E6A4850B-653A-4284-E7AE-47C6973C32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188" y="1115933"/>
                  <a:ext cx="1093341" cy="1279830"/>
                </a:xfrm>
                <a:prstGeom prst="rect">
                  <a:avLst/>
                </a:prstGeom>
              </p:spPr>
            </p:pic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76E95A3C-B415-0BB2-A46F-D89ABACD2403}"/>
                    </a:ext>
                  </a:extLst>
                </p:cNvPr>
                <p:cNvSpPr txBox="1"/>
                <p:nvPr/>
              </p:nvSpPr>
              <p:spPr>
                <a:xfrm>
                  <a:off x="1698973" y="1568694"/>
                  <a:ext cx="3887884" cy="6155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685800">
                    <a:buClrTx/>
                  </a:pPr>
                  <a:r>
                    <a:rPr lang="en-US" sz="2400" b="1" kern="120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Tiêu</a:t>
                  </a:r>
                  <a:r>
                    <a:rPr lang="en-US" sz="2400" b="1" kern="120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lang="en-US" sz="2400" b="1" kern="120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chí</a:t>
                  </a:r>
                  <a:r>
                    <a:rPr lang="en-US" sz="2400" b="1" kern="120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lang="en-US" sz="2400" b="1" kern="120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đánh</a:t>
                  </a:r>
                  <a:r>
                    <a:rPr lang="en-US" sz="2400" b="1" kern="120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lang="en-US" sz="2400" b="1" kern="120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giá</a:t>
                  </a:r>
                  <a:endParaRPr lang="en-US" sz="2400" b="1" kern="120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900A54FA-A447-6894-28E9-143BFD431E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6858" y="1356060"/>
                <a:ext cx="555069" cy="904397"/>
              </a:xfrm>
              <a:prstGeom prst="rect">
                <a:avLst/>
              </a:prstGeom>
            </p:spPr>
          </p:pic>
        </p:grp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E1D52001-4E3E-C3D7-6DA1-9A36CBE2EB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33" y="259362"/>
            <a:ext cx="8047417" cy="999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07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814C2B3-183F-14B6-E569-18D06226826D}"/>
              </a:ext>
            </a:extLst>
          </p:cNvPr>
          <p:cNvGrpSpPr/>
          <p:nvPr/>
        </p:nvGrpSpPr>
        <p:grpSpPr>
          <a:xfrm>
            <a:off x="2226774" y="1482258"/>
            <a:ext cx="4532796" cy="2778075"/>
            <a:chOff x="3110258" y="1375900"/>
            <a:chExt cx="6043728" cy="37041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1E0969D-D419-3B7E-F760-FEA656229052}"/>
                </a:ext>
              </a:extLst>
            </p:cNvPr>
            <p:cNvGrpSpPr/>
            <p:nvPr/>
          </p:nvGrpSpPr>
          <p:grpSpPr>
            <a:xfrm>
              <a:off x="3110258" y="1375900"/>
              <a:ext cx="6043728" cy="3704100"/>
              <a:chOff x="6290338" y="2737340"/>
              <a:chExt cx="6043728" cy="370410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9E9E19DF-4866-DD36-E46B-D765E8DF0214}"/>
                  </a:ext>
                </a:extLst>
              </p:cNvPr>
              <p:cNvSpPr/>
              <p:nvPr/>
            </p:nvSpPr>
            <p:spPr>
              <a:xfrm>
                <a:off x="6290338" y="3766043"/>
                <a:ext cx="6043728" cy="2675397"/>
              </a:xfrm>
              <a:custGeom>
                <a:avLst/>
                <a:gdLst>
                  <a:gd name="connsiteX0" fmla="*/ 0 w 6043728"/>
                  <a:gd name="connsiteY0" fmla="*/ 539681 h 2675397"/>
                  <a:gd name="connsiteX1" fmla="*/ 539681 w 6043728"/>
                  <a:gd name="connsiteY1" fmla="*/ 0 h 2675397"/>
                  <a:gd name="connsiteX2" fmla="*/ 1416718 w 6043728"/>
                  <a:gd name="connsiteY2" fmla="*/ 0 h 2675397"/>
                  <a:gd name="connsiteX3" fmla="*/ 2343401 w 6043728"/>
                  <a:gd name="connsiteY3" fmla="*/ 0 h 2675397"/>
                  <a:gd name="connsiteX4" fmla="*/ 3270082 w 6043728"/>
                  <a:gd name="connsiteY4" fmla="*/ 0 h 2675397"/>
                  <a:gd name="connsiteX5" fmla="*/ 4047833 w 6043728"/>
                  <a:gd name="connsiteY5" fmla="*/ 0 h 2675397"/>
                  <a:gd name="connsiteX6" fmla="*/ 4726296 w 6043728"/>
                  <a:gd name="connsiteY6" fmla="*/ 0 h 2675397"/>
                  <a:gd name="connsiteX7" fmla="*/ 5504046 w 6043728"/>
                  <a:gd name="connsiteY7" fmla="*/ 0 h 2675397"/>
                  <a:gd name="connsiteX8" fmla="*/ 6043728 w 6043728"/>
                  <a:gd name="connsiteY8" fmla="*/ 539681 h 2675397"/>
                  <a:gd name="connsiteX9" fmla="*/ 6043728 w 6043728"/>
                  <a:gd name="connsiteY9" fmla="*/ 1289817 h 2675397"/>
                  <a:gd name="connsiteX10" fmla="*/ 6043728 w 6043728"/>
                  <a:gd name="connsiteY10" fmla="*/ 2135715 h 2675397"/>
                  <a:gd name="connsiteX11" fmla="*/ 5504046 w 6043728"/>
                  <a:gd name="connsiteY11" fmla="*/ 2675397 h 2675397"/>
                  <a:gd name="connsiteX12" fmla="*/ 4627009 w 6043728"/>
                  <a:gd name="connsiteY12" fmla="*/ 2675397 h 2675397"/>
                  <a:gd name="connsiteX13" fmla="*/ 3948545 w 6043728"/>
                  <a:gd name="connsiteY13" fmla="*/ 2675397 h 2675397"/>
                  <a:gd name="connsiteX14" fmla="*/ 3121150 w 6043728"/>
                  <a:gd name="connsiteY14" fmla="*/ 2675397 h 2675397"/>
                  <a:gd name="connsiteX15" fmla="*/ 2293757 w 6043728"/>
                  <a:gd name="connsiteY15" fmla="*/ 2675397 h 2675397"/>
                  <a:gd name="connsiteX16" fmla="*/ 1466362 w 6043728"/>
                  <a:gd name="connsiteY16" fmla="*/ 2675397 h 2675397"/>
                  <a:gd name="connsiteX17" fmla="*/ 539681 w 6043728"/>
                  <a:gd name="connsiteY17" fmla="*/ 2675397 h 2675397"/>
                  <a:gd name="connsiteX18" fmla="*/ 0 w 6043728"/>
                  <a:gd name="connsiteY18" fmla="*/ 2135715 h 2675397"/>
                  <a:gd name="connsiteX19" fmla="*/ 0 w 6043728"/>
                  <a:gd name="connsiteY19" fmla="*/ 1337698 h 2675397"/>
                  <a:gd name="connsiteX20" fmla="*/ 0 w 6043728"/>
                  <a:gd name="connsiteY20" fmla="*/ 539681 h 2675397"/>
                  <a:gd name="connsiteX0" fmla="*/ 0 w 6043728"/>
                  <a:gd name="connsiteY0" fmla="*/ 539681 h 2675397"/>
                  <a:gd name="connsiteX1" fmla="*/ 539681 w 6043728"/>
                  <a:gd name="connsiteY1" fmla="*/ 0 h 2675397"/>
                  <a:gd name="connsiteX2" fmla="*/ 1416718 w 6043728"/>
                  <a:gd name="connsiteY2" fmla="*/ 0 h 2675397"/>
                  <a:gd name="connsiteX3" fmla="*/ 2144826 w 6043728"/>
                  <a:gd name="connsiteY3" fmla="*/ 0 h 2675397"/>
                  <a:gd name="connsiteX4" fmla="*/ 2872933 w 6043728"/>
                  <a:gd name="connsiteY4" fmla="*/ 0 h 2675397"/>
                  <a:gd name="connsiteX5" fmla="*/ 3749970 w 6043728"/>
                  <a:gd name="connsiteY5" fmla="*/ 0 h 2675397"/>
                  <a:gd name="connsiteX6" fmla="*/ 4527721 w 6043728"/>
                  <a:gd name="connsiteY6" fmla="*/ 0 h 2675397"/>
                  <a:gd name="connsiteX7" fmla="*/ 5504046 w 6043728"/>
                  <a:gd name="connsiteY7" fmla="*/ 0 h 2675397"/>
                  <a:gd name="connsiteX8" fmla="*/ 6043728 w 6043728"/>
                  <a:gd name="connsiteY8" fmla="*/ 539681 h 2675397"/>
                  <a:gd name="connsiteX9" fmla="*/ 6043728 w 6043728"/>
                  <a:gd name="connsiteY9" fmla="*/ 1305777 h 2675397"/>
                  <a:gd name="connsiteX10" fmla="*/ 6043728 w 6043728"/>
                  <a:gd name="connsiteY10" fmla="*/ 2135715 h 2675397"/>
                  <a:gd name="connsiteX11" fmla="*/ 5504046 w 6043728"/>
                  <a:gd name="connsiteY11" fmla="*/ 2675397 h 2675397"/>
                  <a:gd name="connsiteX12" fmla="*/ 4775940 w 6043728"/>
                  <a:gd name="connsiteY12" fmla="*/ 2675397 h 2675397"/>
                  <a:gd name="connsiteX13" fmla="*/ 4047833 w 6043728"/>
                  <a:gd name="connsiteY13" fmla="*/ 2675397 h 2675397"/>
                  <a:gd name="connsiteX14" fmla="*/ 3170794 w 6043728"/>
                  <a:gd name="connsiteY14" fmla="*/ 2675397 h 2675397"/>
                  <a:gd name="connsiteX15" fmla="*/ 2244113 w 6043728"/>
                  <a:gd name="connsiteY15" fmla="*/ 2675397 h 2675397"/>
                  <a:gd name="connsiteX16" fmla="*/ 1466362 w 6043728"/>
                  <a:gd name="connsiteY16" fmla="*/ 2675397 h 2675397"/>
                  <a:gd name="connsiteX17" fmla="*/ 539681 w 6043728"/>
                  <a:gd name="connsiteY17" fmla="*/ 2675397 h 2675397"/>
                  <a:gd name="connsiteX18" fmla="*/ 0 w 6043728"/>
                  <a:gd name="connsiteY18" fmla="*/ 2135715 h 2675397"/>
                  <a:gd name="connsiteX19" fmla="*/ 0 w 6043728"/>
                  <a:gd name="connsiteY19" fmla="*/ 1337698 h 2675397"/>
                  <a:gd name="connsiteX20" fmla="*/ 0 w 6043728"/>
                  <a:gd name="connsiteY20" fmla="*/ 539681 h 2675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3728" h="2675397" fill="none" extrusionOk="0">
                    <a:moveTo>
                      <a:pt x="0" y="539681"/>
                    </a:moveTo>
                    <a:cubicBezTo>
                      <a:pt x="752" y="329354"/>
                      <a:pt x="204205" y="-31044"/>
                      <a:pt x="539681" y="0"/>
                    </a:cubicBezTo>
                    <a:cubicBezTo>
                      <a:pt x="802003" y="-51299"/>
                      <a:pt x="1156549" y="61627"/>
                      <a:pt x="1416718" y="0"/>
                    </a:cubicBezTo>
                    <a:cubicBezTo>
                      <a:pt x="1686732" y="-16461"/>
                      <a:pt x="2023611" y="-36067"/>
                      <a:pt x="2343401" y="0"/>
                    </a:cubicBezTo>
                    <a:cubicBezTo>
                      <a:pt x="2630803" y="72421"/>
                      <a:pt x="2808192" y="-11434"/>
                      <a:pt x="3270082" y="0"/>
                    </a:cubicBezTo>
                    <a:cubicBezTo>
                      <a:pt x="3702399" y="41623"/>
                      <a:pt x="3824869" y="-33285"/>
                      <a:pt x="4047833" y="0"/>
                    </a:cubicBezTo>
                    <a:cubicBezTo>
                      <a:pt x="4290263" y="8824"/>
                      <a:pt x="4444138" y="33794"/>
                      <a:pt x="4726296" y="0"/>
                    </a:cubicBezTo>
                    <a:cubicBezTo>
                      <a:pt x="5040115" y="-9941"/>
                      <a:pt x="5356475" y="-44697"/>
                      <a:pt x="5504046" y="0"/>
                    </a:cubicBezTo>
                    <a:cubicBezTo>
                      <a:pt x="5782785" y="13292"/>
                      <a:pt x="6012152" y="246559"/>
                      <a:pt x="6043728" y="539681"/>
                    </a:cubicBezTo>
                    <a:cubicBezTo>
                      <a:pt x="6090083" y="890180"/>
                      <a:pt x="6052607" y="1124552"/>
                      <a:pt x="6043728" y="1289817"/>
                    </a:cubicBezTo>
                    <a:cubicBezTo>
                      <a:pt x="6037178" y="1505750"/>
                      <a:pt x="6024533" y="1847554"/>
                      <a:pt x="6043728" y="2135715"/>
                    </a:cubicBezTo>
                    <a:cubicBezTo>
                      <a:pt x="5965726" y="2451403"/>
                      <a:pt x="5817996" y="2665438"/>
                      <a:pt x="5504046" y="2675397"/>
                    </a:cubicBezTo>
                    <a:cubicBezTo>
                      <a:pt x="5227059" y="2643301"/>
                      <a:pt x="5021012" y="2679825"/>
                      <a:pt x="4627009" y="2675397"/>
                    </a:cubicBezTo>
                    <a:cubicBezTo>
                      <a:pt x="4279458" y="2659215"/>
                      <a:pt x="4259519" y="2686284"/>
                      <a:pt x="3948545" y="2675397"/>
                    </a:cubicBezTo>
                    <a:cubicBezTo>
                      <a:pt x="3644871" y="2681638"/>
                      <a:pt x="3492302" y="2697751"/>
                      <a:pt x="3121150" y="2675397"/>
                    </a:cubicBezTo>
                    <a:cubicBezTo>
                      <a:pt x="2721836" y="2662463"/>
                      <a:pt x="2619257" y="2655065"/>
                      <a:pt x="2293757" y="2675397"/>
                    </a:cubicBezTo>
                    <a:cubicBezTo>
                      <a:pt x="1935971" y="2692895"/>
                      <a:pt x="1830493" y="2675151"/>
                      <a:pt x="1466362" y="2675397"/>
                    </a:cubicBezTo>
                    <a:cubicBezTo>
                      <a:pt x="1085669" y="2671287"/>
                      <a:pt x="754407" y="2662043"/>
                      <a:pt x="539681" y="2675397"/>
                    </a:cubicBezTo>
                    <a:cubicBezTo>
                      <a:pt x="265196" y="2786520"/>
                      <a:pt x="30814" y="2401663"/>
                      <a:pt x="0" y="2135715"/>
                    </a:cubicBezTo>
                    <a:cubicBezTo>
                      <a:pt x="-36452" y="1760788"/>
                      <a:pt x="-24367" y="1555266"/>
                      <a:pt x="0" y="1337698"/>
                    </a:cubicBezTo>
                    <a:cubicBezTo>
                      <a:pt x="-45203" y="1138498"/>
                      <a:pt x="68419" y="810577"/>
                      <a:pt x="0" y="539681"/>
                    </a:cubicBezTo>
                    <a:close/>
                  </a:path>
                  <a:path w="6043728" h="2675397" stroke="0" extrusionOk="0">
                    <a:moveTo>
                      <a:pt x="0" y="539681"/>
                    </a:moveTo>
                    <a:cubicBezTo>
                      <a:pt x="-7680" y="296383"/>
                      <a:pt x="248529" y="104909"/>
                      <a:pt x="539681" y="0"/>
                    </a:cubicBezTo>
                    <a:cubicBezTo>
                      <a:pt x="949291" y="9882"/>
                      <a:pt x="1093683" y="-27086"/>
                      <a:pt x="1416718" y="0"/>
                    </a:cubicBezTo>
                    <a:cubicBezTo>
                      <a:pt x="1735907" y="5158"/>
                      <a:pt x="1787686" y="34651"/>
                      <a:pt x="2144826" y="0"/>
                    </a:cubicBezTo>
                    <a:cubicBezTo>
                      <a:pt x="2480006" y="-36225"/>
                      <a:pt x="2655768" y="10423"/>
                      <a:pt x="2872933" y="0"/>
                    </a:cubicBezTo>
                    <a:cubicBezTo>
                      <a:pt x="3112604" y="-22630"/>
                      <a:pt x="3605873" y="27198"/>
                      <a:pt x="3749970" y="0"/>
                    </a:cubicBezTo>
                    <a:cubicBezTo>
                      <a:pt x="3954466" y="-2730"/>
                      <a:pt x="4299503" y="-18893"/>
                      <a:pt x="4527721" y="0"/>
                    </a:cubicBezTo>
                    <a:cubicBezTo>
                      <a:pt x="4749304" y="15725"/>
                      <a:pt x="5254593" y="-22357"/>
                      <a:pt x="5504046" y="0"/>
                    </a:cubicBezTo>
                    <a:cubicBezTo>
                      <a:pt x="5828806" y="-6826"/>
                      <a:pt x="6084393" y="323270"/>
                      <a:pt x="6043728" y="539681"/>
                    </a:cubicBezTo>
                    <a:cubicBezTo>
                      <a:pt x="6082611" y="761484"/>
                      <a:pt x="6015434" y="1081192"/>
                      <a:pt x="6043728" y="1305777"/>
                    </a:cubicBezTo>
                    <a:cubicBezTo>
                      <a:pt x="6081567" y="1483874"/>
                      <a:pt x="6010133" y="1718958"/>
                      <a:pt x="6043728" y="2135715"/>
                    </a:cubicBezTo>
                    <a:cubicBezTo>
                      <a:pt x="6044800" y="2375344"/>
                      <a:pt x="5871785" y="2629339"/>
                      <a:pt x="5504046" y="2675397"/>
                    </a:cubicBezTo>
                    <a:cubicBezTo>
                      <a:pt x="5350238" y="2702814"/>
                      <a:pt x="5148367" y="2663564"/>
                      <a:pt x="4775940" y="2675397"/>
                    </a:cubicBezTo>
                    <a:cubicBezTo>
                      <a:pt x="4399128" y="2687302"/>
                      <a:pt x="4264050" y="2659460"/>
                      <a:pt x="4047833" y="2675397"/>
                    </a:cubicBezTo>
                    <a:cubicBezTo>
                      <a:pt x="3811856" y="2713000"/>
                      <a:pt x="3404424" y="2642416"/>
                      <a:pt x="3170794" y="2675397"/>
                    </a:cubicBezTo>
                    <a:cubicBezTo>
                      <a:pt x="2898268" y="2679822"/>
                      <a:pt x="2500470" y="2651807"/>
                      <a:pt x="2244113" y="2675397"/>
                    </a:cubicBezTo>
                    <a:cubicBezTo>
                      <a:pt x="2013613" y="2737223"/>
                      <a:pt x="1755128" y="2705796"/>
                      <a:pt x="1466362" y="2675397"/>
                    </a:cubicBezTo>
                    <a:cubicBezTo>
                      <a:pt x="1160717" y="2664313"/>
                      <a:pt x="790915" y="2603324"/>
                      <a:pt x="539681" y="2675397"/>
                    </a:cubicBezTo>
                    <a:cubicBezTo>
                      <a:pt x="146276" y="2715720"/>
                      <a:pt x="33823" y="2369811"/>
                      <a:pt x="0" y="2135715"/>
                    </a:cubicBezTo>
                    <a:cubicBezTo>
                      <a:pt x="30925" y="1740885"/>
                      <a:pt x="29041" y="1582492"/>
                      <a:pt x="0" y="1337698"/>
                    </a:cubicBezTo>
                    <a:cubicBezTo>
                      <a:pt x="-9775" y="1142617"/>
                      <a:pt x="-1459" y="817015"/>
                      <a:pt x="0" y="539681"/>
                    </a:cubicBezTo>
                    <a:close/>
                  </a:path>
                  <a:path w="6043728" h="2675397" fill="none" stroke="0" extrusionOk="0">
                    <a:moveTo>
                      <a:pt x="0" y="539681"/>
                    </a:moveTo>
                    <a:cubicBezTo>
                      <a:pt x="29770" y="338132"/>
                      <a:pt x="224333" y="42413"/>
                      <a:pt x="539681" y="0"/>
                    </a:cubicBezTo>
                    <a:cubicBezTo>
                      <a:pt x="768324" y="4417"/>
                      <a:pt x="1109453" y="39975"/>
                      <a:pt x="1416718" y="0"/>
                    </a:cubicBezTo>
                    <a:cubicBezTo>
                      <a:pt x="1759972" y="-59164"/>
                      <a:pt x="2013659" y="-9710"/>
                      <a:pt x="2343401" y="0"/>
                    </a:cubicBezTo>
                    <a:cubicBezTo>
                      <a:pt x="2607905" y="32824"/>
                      <a:pt x="2878457" y="-72251"/>
                      <a:pt x="3270082" y="0"/>
                    </a:cubicBezTo>
                    <a:cubicBezTo>
                      <a:pt x="3727422" y="27884"/>
                      <a:pt x="3861543" y="-35116"/>
                      <a:pt x="4047833" y="0"/>
                    </a:cubicBezTo>
                    <a:cubicBezTo>
                      <a:pt x="4238802" y="-15765"/>
                      <a:pt x="4411286" y="11447"/>
                      <a:pt x="4726296" y="0"/>
                    </a:cubicBezTo>
                    <a:cubicBezTo>
                      <a:pt x="5041938" y="-25537"/>
                      <a:pt x="5358725" y="-3639"/>
                      <a:pt x="5504046" y="0"/>
                    </a:cubicBezTo>
                    <a:cubicBezTo>
                      <a:pt x="5731301" y="23613"/>
                      <a:pt x="5963969" y="181034"/>
                      <a:pt x="6043728" y="539681"/>
                    </a:cubicBezTo>
                    <a:cubicBezTo>
                      <a:pt x="6039783" y="913923"/>
                      <a:pt x="6097759" y="1077721"/>
                      <a:pt x="6043728" y="1289817"/>
                    </a:cubicBezTo>
                    <a:cubicBezTo>
                      <a:pt x="6015766" y="1438652"/>
                      <a:pt x="6051716" y="1849202"/>
                      <a:pt x="6043728" y="2135715"/>
                    </a:cubicBezTo>
                    <a:cubicBezTo>
                      <a:pt x="5971592" y="2446245"/>
                      <a:pt x="5812425" y="2651873"/>
                      <a:pt x="5504046" y="2675397"/>
                    </a:cubicBezTo>
                    <a:cubicBezTo>
                      <a:pt x="5293081" y="2669633"/>
                      <a:pt x="4965831" y="2715495"/>
                      <a:pt x="4627009" y="2675397"/>
                    </a:cubicBezTo>
                    <a:cubicBezTo>
                      <a:pt x="4287582" y="2660687"/>
                      <a:pt x="4262223" y="2685209"/>
                      <a:pt x="3948545" y="2675397"/>
                    </a:cubicBezTo>
                    <a:cubicBezTo>
                      <a:pt x="3631113" y="2672527"/>
                      <a:pt x="3526866" y="2667033"/>
                      <a:pt x="3121150" y="2675397"/>
                    </a:cubicBezTo>
                    <a:cubicBezTo>
                      <a:pt x="2738335" y="2683442"/>
                      <a:pt x="2622944" y="2664167"/>
                      <a:pt x="2293757" y="2675397"/>
                    </a:cubicBezTo>
                    <a:cubicBezTo>
                      <a:pt x="1949783" y="2680634"/>
                      <a:pt x="1812673" y="2670304"/>
                      <a:pt x="1466362" y="2675397"/>
                    </a:cubicBezTo>
                    <a:cubicBezTo>
                      <a:pt x="1106646" y="2690659"/>
                      <a:pt x="765226" y="2655738"/>
                      <a:pt x="539681" y="2675397"/>
                    </a:cubicBezTo>
                    <a:cubicBezTo>
                      <a:pt x="332081" y="2750660"/>
                      <a:pt x="16940" y="2455963"/>
                      <a:pt x="0" y="2135715"/>
                    </a:cubicBezTo>
                    <a:cubicBezTo>
                      <a:pt x="-18471" y="1794932"/>
                      <a:pt x="-34407" y="1548285"/>
                      <a:pt x="0" y="1337698"/>
                    </a:cubicBezTo>
                    <a:cubicBezTo>
                      <a:pt x="-7804" y="1141229"/>
                      <a:pt x="69868" y="893567"/>
                      <a:pt x="0" y="539681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custGeom>
                        <a:avLst/>
                        <a:gdLst>
                          <a:gd name="connsiteX0" fmla="*/ 0 w 4532796"/>
                          <a:gd name="connsiteY0" fmla="*/ 404761 h 2006548"/>
                          <a:gd name="connsiteX1" fmla="*/ 404761 w 4532796"/>
                          <a:gd name="connsiteY1" fmla="*/ 0 h 2006548"/>
                          <a:gd name="connsiteX2" fmla="*/ 1062539 w 4532796"/>
                          <a:gd name="connsiteY2" fmla="*/ 0 h 2006548"/>
                          <a:gd name="connsiteX3" fmla="*/ 1757551 w 4532796"/>
                          <a:gd name="connsiteY3" fmla="*/ 0 h 2006548"/>
                          <a:gd name="connsiteX4" fmla="*/ 2452562 w 4532796"/>
                          <a:gd name="connsiteY4" fmla="*/ 0 h 2006548"/>
                          <a:gd name="connsiteX5" fmla="*/ 3035875 w 4532796"/>
                          <a:gd name="connsiteY5" fmla="*/ 0 h 2006548"/>
                          <a:gd name="connsiteX6" fmla="*/ 3544722 w 4532796"/>
                          <a:gd name="connsiteY6" fmla="*/ 0 h 2006548"/>
                          <a:gd name="connsiteX7" fmla="*/ 4128035 w 4532796"/>
                          <a:gd name="connsiteY7" fmla="*/ 0 h 2006548"/>
                          <a:gd name="connsiteX8" fmla="*/ 4532796 w 4532796"/>
                          <a:gd name="connsiteY8" fmla="*/ 404761 h 2006548"/>
                          <a:gd name="connsiteX9" fmla="*/ 4532796 w 4532796"/>
                          <a:gd name="connsiteY9" fmla="*/ 967363 h 2006548"/>
                          <a:gd name="connsiteX10" fmla="*/ 4532796 w 4532796"/>
                          <a:gd name="connsiteY10" fmla="*/ 1601787 h 2006548"/>
                          <a:gd name="connsiteX11" fmla="*/ 4128035 w 4532796"/>
                          <a:gd name="connsiteY11" fmla="*/ 2006548 h 2006548"/>
                          <a:gd name="connsiteX12" fmla="*/ 3470257 w 4532796"/>
                          <a:gd name="connsiteY12" fmla="*/ 2006548 h 2006548"/>
                          <a:gd name="connsiteX13" fmla="*/ 2961409 w 4532796"/>
                          <a:gd name="connsiteY13" fmla="*/ 2006548 h 2006548"/>
                          <a:gd name="connsiteX14" fmla="*/ 2340863 w 4532796"/>
                          <a:gd name="connsiteY14" fmla="*/ 2006548 h 2006548"/>
                          <a:gd name="connsiteX15" fmla="*/ 1720318 w 4532796"/>
                          <a:gd name="connsiteY15" fmla="*/ 2006548 h 2006548"/>
                          <a:gd name="connsiteX16" fmla="*/ 1099772 w 4532796"/>
                          <a:gd name="connsiteY16" fmla="*/ 2006548 h 2006548"/>
                          <a:gd name="connsiteX17" fmla="*/ 404761 w 4532796"/>
                          <a:gd name="connsiteY17" fmla="*/ 2006548 h 2006548"/>
                          <a:gd name="connsiteX18" fmla="*/ 0 w 4532796"/>
                          <a:gd name="connsiteY18" fmla="*/ 1601787 h 2006548"/>
                          <a:gd name="connsiteX19" fmla="*/ 0 w 4532796"/>
                          <a:gd name="connsiteY19" fmla="*/ 1003274 h 2006548"/>
                          <a:gd name="connsiteX20" fmla="*/ 0 w 4532796"/>
                          <a:gd name="connsiteY20" fmla="*/ 404761 h 2006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532796" h="2006548" fill="none" extrusionOk="0">
                            <a:moveTo>
                              <a:pt x="0" y="404761"/>
                            </a:moveTo>
                            <a:cubicBezTo>
                              <a:pt x="21486" y="227866"/>
                              <a:pt x="142251" y="-14648"/>
                              <a:pt x="404761" y="0"/>
                            </a:cubicBezTo>
                            <a:cubicBezTo>
                              <a:pt x="615243" y="2506"/>
                              <a:pt x="848672" y="18786"/>
                              <a:pt x="1062539" y="0"/>
                            </a:cubicBezTo>
                            <a:cubicBezTo>
                              <a:pt x="1276406" y="-18786"/>
                              <a:pt x="1552787" y="-24135"/>
                              <a:pt x="1757551" y="0"/>
                            </a:cubicBezTo>
                            <a:cubicBezTo>
                              <a:pt x="1962315" y="24135"/>
                              <a:pt x="2127635" y="-25602"/>
                              <a:pt x="2452562" y="0"/>
                            </a:cubicBezTo>
                            <a:cubicBezTo>
                              <a:pt x="2777489" y="25602"/>
                              <a:pt x="2879813" y="-12608"/>
                              <a:pt x="3035875" y="0"/>
                            </a:cubicBezTo>
                            <a:cubicBezTo>
                              <a:pt x="3191937" y="12608"/>
                              <a:pt x="3313424" y="2661"/>
                              <a:pt x="3544722" y="0"/>
                            </a:cubicBezTo>
                            <a:cubicBezTo>
                              <a:pt x="3776020" y="-2661"/>
                              <a:pt x="3996315" y="-25157"/>
                              <a:pt x="4128035" y="0"/>
                            </a:cubicBezTo>
                            <a:cubicBezTo>
                              <a:pt x="4349555" y="16480"/>
                              <a:pt x="4504567" y="149969"/>
                              <a:pt x="4532796" y="404761"/>
                            </a:cubicBezTo>
                            <a:cubicBezTo>
                              <a:pt x="4543655" y="685564"/>
                              <a:pt x="4559454" y="818542"/>
                              <a:pt x="4532796" y="967363"/>
                            </a:cubicBezTo>
                            <a:cubicBezTo>
                              <a:pt x="4506138" y="1116184"/>
                              <a:pt x="4512552" y="1381417"/>
                              <a:pt x="4532796" y="1601787"/>
                            </a:cubicBezTo>
                            <a:cubicBezTo>
                              <a:pt x="4519223" y="1818241"/>
                              <a:pt x="4355584" y="2037339"/>
                              <a:pt x="4128035" y="2006548"/>
                            </a:cubicBezTo>
                            <a:cubicBezTo>
                              <a:pt x="3973782" y="2009763"/>
                              <a:pt x="3728771" y="2016428"/>
                              <a:pt x="3470257" y="2006548"/>
                            </a:cubicBezTo>
                            <a:cubicBezTo>
                              <a:pt x="3211743" y="1996668"/>
                              <a:pt x="3196468" y="2010529"/>
                              <a:pt x="2961409" y="2006548"/>
                            </a:cubicBezTo>
                            <a:cubicBezTo>
                              <a:pt x="2726350" y="2002567"/>
                              <a:pt x="2638428" y="2014216"/>
                              <a:pt x="2340863" y="2006548"/>
                            </a:cubicBezTo>
                            <a:cubicBezTo>
                              <a:pt x="2043298" y="1998880"/>
                              <a:pt x="1971749" y="2006729"/>
                              <a:pt x="1720318" y="2006548"/>
                            </a:cubicBezTo>
                            <a:cubicBezTo>
                              <a:pt x="1468888" y="2006367"/>
                              <a:pt x="1358642" y="2013911"/>
                              <a:pt x="1099772" y="2006548"/>
                            </a:cubicBezTo>
                            <a:cubicBezTo>
                              <a:pt x="840902" y="1999185"/>
                              <a:pt x="553673" y="1997310"/>
                              <a:pt x="404761" y="2006548"/>
                            </a:cubicBezTo>
                            <a:cubicBezTo>
                              <a:pt x="213582" y="2044934"/>
                              <a:pt x="-21859" y="1835687"/>
                              <a:pt x="0" y="1601787"/>
                            </a:cubicBezTo>
                            <a:cubicBezTo>
                              <a:pt x="-22537" y="1327345"/>
                              <a:pt x="-3482" y="1169606"/>
                              <a:pt x="0" y="1003274"/>
                            </a:cubicBezTo>
                            <a:cubicBezTo>
                              <a:pt x="3482" y="836942"/>
                              <a:pt x="28087" y="635736"/>
                              <a:pt x="0" y="404761"/>
                            </a:cubicBezTo>
                            <a:close/>
                          </a:path>
                          <a:path w="4532796" h="2006548" stroke="0" extrusionOk="0">
                            <a:moveTo>
                              <a:pt x="0" y="404761"/>
                            </a:moveTo>
                            <a:cubicBezTo>
                              <a:pt x="929" y="209627"/>
                              <a:pt x="200743" y="34890"/>
                              <a:pt x="404761" y="0"/>
                            </a:cubicBezTo>
                            <a:cubicBezTo>
                              <a:pt x="695356" y="-15311"/>
                              <a:pt x="822237" y="-5612"/>
                              <a:pt x="1062539" y="0"/>
                            </a:cubicBezTo>
                            <a:cubicBezTo>
                              <a:pt x="1302841" y="5612"/>
                              <a:pt x="1338413" y="26694"/>
                              <a:pt x="1608620" y="0"/>
                            </a:cubicBezTo>
                            <a:cubicBezTo>
                              <a:pt x="1878827" y="-26694"/>
                              <a:pt x="1987197" y="-5893"/>
                              <a:pt x="2154700" y="0"/>
                            </a:cubicBezTo>
                            <a:cubicBezTo>
                              <a:pt x="2322203" y="5893"/>
                              <a:pt x="2676178" y="32831"/>
                              <a:pt x="2812478" y="0"/>
                            </a:cubicBezTo>
                            <a:cubicBezTo>
                              <a:pt x="2948778" y="-32831"/>
                              <a:pt x="3232160" y="-21221"/>
                              <a:pt x="3395791" y="0"/>
                            </a:cubicBezTo>
                            <a:cubicBezTo>
                              <a:pt x="3559422" y="21221"/>
                              <a:pt x="3942039" y="-24635"/>
                              <a:pt x="4128035" y="0"/>
                            </a:cubicBezTo>
                            <a:cubicBezTo>
                              <a:pt x="4354527" y="-8950"/>
                              <a:pt x="4569080" y="217023"/>
                              <a:pt x="4532796" y="404761"/>
                            </a:cubicBezTo>
                            <a:cubicBezTo>
                              <a:pt x="4535820" y="591269"/>
                              <a:pt x="4517183" y="826841"/>
                              <a:pt x="4532796" y="979333"/>
                            </a:cubicBezTo>
                            <a:cubicBezTo>
                              <a:pt x="4548409" y="1131825"/>
                              <a:pt x="4541996" y="1300430"/>
                              <a:pt x="4532796" y="1601787"/>
                            </a:cubicBezTo>
                            <a:cubicBezTo>
                              <a:pt x="4534488" y="1814264"/>
                              <a:pt x="4361101" y="2008539"/>
                              <a:pt x="4128035" y="2006548"/>
                            </a:cubicBezTo>
                            <a:cubicBezTo>
                              <a:pt x="4016921" y="2003275"/>
                              <a:pt x="3853857" y="1994331"/>
                              <a:pt x="3581955" y="2006548"/>
                            </a:cubicBezTo>
                            <a:cubicBezTo>
                              <a:pt x="3310053" y="2018765"/>
                              <a:pt x="3206498" y="1994969"/>
                              <a:pt x="3035875" y="2006548"/>
                            </a:cubicBezTo>
                            <a:cubicBezTo>
                              <a:pt x="2865252" y="2018127"/>
                              <a:pt x="2592185" y="2007647"/>
                              <a:pt x="2378096" y="2006548"/>
                            </a:cubicBezTo>
                            <a:cubicBezTo>
                              <a:pt x="2164007" y="2005449"/>
                              <a:pt x="1867929" y="1972276"/>
                              <a:pt x="1683085" y="2006548"/>
                            </a:cubicBezTo>
                            <a:cubicBezTo>
                              <a:pt x="1498241" y="2040820"/>
                              <a:pt x="1316706" y="2017842"/>
                              <a:pt x="1099772" y="2006548"/>
                            </a:cubicBezTo>
                            <a:cubicBezTo>
                              <a:pt x="882838" y="1995254"/>
                              <a:pt x="589200" y="1981706"/>
                              <a:pt x="404761" y="2006548"/>
                            </a:cubicBezTo>
                            <a:cubicBezTo>
                              <a:pt x="148829" y="2026865"/>
                              <a:pt x="2706" y="1790276"/>
                              <a:pt x="0" y="1601787"/>
                            </a:cubicBezTo>
                            <a:cubicBezTo>
                              <a:pt x="17442" y="1329675"/>
                              <a:pt x="21291" y="1171360"/>
                              <a:pt x="0" y="1003274"/>
                            </a:cubicBezTo>
                            <a:cubicBezTo>
                              <a:pt x="-21291" y="835188"/>
                              <a:pt x="1094" y="627658"/>
                              <a:pt x="0" y="40476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426244" algn="just" defTabSz="685800">
                  <a:lnSpc>
                    <a:spcPct val="120000"/>
                  </a:lnSpc>
                  <a:buClrTx/>
                </a:pPr>
                <a:endParaRPr lang="vi-VN" sz="2700" kern="12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7FBB870-208C-0E18-A4F8-9897DA32C1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9779"/>
              <a:stretch/>
            </p:blipFill>
            <p:spPr>
              <a:xfrm>
                <a:off x="6985562" y="4131563"/>
                <a:ext cx="5065398" cy="2044342"/>
              </a:xfrm>
              <a:prstGeom prst="rect">
                <a:avLst/>
              </a:prstGeom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651E7F8-F377-6B79-EA68-7B08BDC6BE10}"/>
                  </a:ext>
                </a:extLst>
              </p:cNvPr>
              <p:cNvGrpSpPr/>
              <p:nvPr/>
            </p:nvGrpSpPr>
            <p:grpSpPr>
              <a:xfrm>
                <a:off x="6574644" y="2737340"/>
                <a:ext cx="5252956" cy="1339052"/>
                <a:chOff x="776392" y="989781"/>
                <a:chExt cx="5252956" cy="1339052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BC3E9E0F-9D9C-8863-CAA2-D2C45B5CB2E0}"/>
                    </a:ext>
                  </a:extLst>
                </p:cNvPr>
                <p:cNvGrpSpPr/>
                <p:nvPr/>
              </p:nvGrpSpPr>
              <p:grpSpPr>
                <a:xfrm>
                  <a:off x="963950" y="1519310"/>
                  <a:ext cx="5065398" cy="788047"/>
                  <a:chOff x="963950" y="1519310"/>
                  <a:chExt cx="5065398" cy="788047"/>
                </a:xfrm>
              </p:grpSpPr>
              <p:pic>
                <p:nvPicPr>
                  <p:cNvPr id="33" name="Picture 32" descr="Shape, rectangle&#10;&#10;Description automatically generated">
                    <a:extLst>
                      <a:ext uri="{FF2B5EF4-FFF2-40B4-BE49-F238E27FC236}">
                        <a16:creationId xmlns:a16="http://schemas.microsoft.com/office/drawing/2014/main" id="{7CB518F6-E7D1-1B6F-C449-3468876397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63950" y="1519310"/>
                    <a:ext cx="5065398" cy="784830"/>
                  </a:xfrm>
                  <a:prstGeom prst="rect">
                    <a:avLst/>
                  </a:prstGeom>
                </p:spPr>
              </p:pic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348F2EC3-C3F4-BDAE-25BD-994CD78AD8BF}"/>
                      </a:ext>
                    </a:extLst>
                  </p:cNvPr>
                  <p:cNvSpPr txBox="1"/>
                  <p:nvPr/>
                </p:nvSpPr>
                <p:spPr>
                  <a:xfrm>
                    <a:off x="1698973" y="1568694"/>
                    <a:ext cx="3887885" cy="73866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 defTabSz="685800">
                      <a:buClrTx/>
                    </a:pPr>
                    <a:r>
                      <a:rPr lang="en-US" sz="3000" b="1" kern="1200" dirty="0" err="1">
                        <a:ln w="9525">
                          <a:solidFill>
                            <a:prstClr val="white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latin typeface="UVN Banh Mi" pitchFamily="2" charset="0"/>
                        <a:ea typeface="+mn-ea"/>
                        <a:cs typeface="+mn-cs"/>
                      </a:rPr>
                      <a:t>Tiêu</a:t>
                    </a:r>
                    <a:r>
                      <a:rPr lang="en-US" sz="3000" b="1" kern="1200" dirty="0">
                        <a:ln w="9525">
                          <a:solidFill>
                            <a:prstClr val="white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latin typeface="UVN Banh Mi" pitchFamily="2" charset="0"/>
                        <a:ea typeface="+mn-ea"/>
                        <a:cs typeface="+mn-cs"/>
                      </a:rPr>
                      <a:t> </a:t>
                    </a:r>
                    <a:r>
                      <a:rPr lang="en-US" sz="3000" b="1" kern="1200" dirty="0" err="1">
                        <a:ln w="9525">
                          <a:solidFill>
                            <a:prstClr val="white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latin typeface="UVN Banh Mi" pitchFamily="2" charset="0"/>
                        <a:ea typeface="+mn-ea"/>
                        <a:cs typeface="+mn-cs"/>
                      </a:rPr>
                      <a:t>chí</a:t>
                    </a:r>
                    <a:r>
                      <a:rPr lang="en-US" sz="3000" b="1" kern="1200" dirty="0">
                        <a:ln w="9525">
                          <a:solidFill>
                            <a:prstClr val="white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latin typeface="UVN Banh Mi" pitchFamily="2" charset="0"/>
                        <a:ea typeface="+mn-ea"/>
                        <a:cs typeface="+mn-cs"/>
                      </a:rPr>
                      <a:t> </a:t>
                    </a:r>
                    <a:r>
                      <a:rPr lang="en-US" sz="3000" b="1" kern="1200" dirty="0" err="1">
                        <a:ln w="9525">
                          <a:solidFill>
                            <a:prstClr val="white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latin typeface="UVN Banh Mi" pitchFamily="2" charset="0"/>
                        <a:ea typeface="+mn-ea"/>
                        <a:cs typeface="+mn-cs"/>
                      </a:rPr>
                      <a:t>đánh</a:t>
                    </a:r>
                    <a:r>
                      <a:rPr lang="en-US" sz="3000" b="1" kern="1200" dirty="0">
                        <a:ln w="9525">
                          <a:solidFill>
                            <a:prstClr val="white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latin typeface="UVN Banh Mi" pitchFamily="2" charset="0"/>
                        <a:ea typeface="+mn-ea"/>
                        <a:cs typeface="+mn-cs"/>
                      </a:rPr>
                      <a:t> </a:t>
                    </a:r>
                    <a:r>
                      <a:rPr lang="en-US" sz="3000" b="1" kern="1200" dirty="0" err="1">
                        <a:ln w="9525">
                          <a:solidFill>
                            <a:prstClr val="white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latin typeface="UVN Banh Mi" pitchFamily="2" charset="0"/>
                        <a:ea typeface="+mn-ea"/>
                        <a:cs typeface="+mn-cs"/>
                      </a:rPr>
                      <a:t>giá</a:t>
                    </a:r>
                    <a:endParaRPr lang="en-US" sz="3000" b="1" kern="120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VN Banh Mi" pitchFamily="2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254CB4E7-79CA-E3D3-966A-BA1ACFE934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392" y="989781"/>
                  <a:ext cx="821836" cy="133905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2714319-F7AF-867C-0323-F1498DFD9E25}"/>
                </a:ext>
              </a:extLst>
            </p:cNvPr>
            <p:cNvGrpSpPr/>
            <p:nvPr/>
          </p:nvGrpSpPr>
          <p:grpSpPr>
            <a:xfrm>
              <a:off x="8065819" y="1400579"/>
              <a:ext cx="1088167" cy="1371597"/>
              <a:chOff x="8029817" y="1568560"/>
              <a:chExt cx="1088167" cy="137159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C678113-B223-9E4A-77FE-D6AEA2638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9817" y="1568560"/>
                <a:ext cx="533515" cy="889886"/>
              </a:xfrm>
              <a:prstGeom prst="rect">
                <a:avLst/>
              </a:prstGeom>
            </p:spPr>
          </p:pic>
          <p:pic>
            <p:nvPicPr>
              <p:cNvPr id="26" name="Picture 25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4BF9156D-EE3D-EC47-FE0E-A5C130D48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65634" y="1688915"/>
                <a:ext cx="552350" cy="783001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C6727B0-660D-DB28-F5BD-F7357C476C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5030" y="2039956"/>
                <a:ext cx="657099" cy="900201"/>
              </a:xfrm>
              <a:prstGeom prst="rect">
                <a:avLst/>
              </a:prstGeom>
            </p:spPr>
          </p:pic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984CBFA-3759-738B-EE12-E4D5E4EE24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7868" y="321861"/>
            <a:ext cx="6852498" cy="999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5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88" name="Google Shape;8888;p43"/>
          <p:cNvGraphicFramePr/>
          <p:nvPr/>
        </p:nvGraphicFramePr>
        <p:xfrm>
          <a:off x="2925445" y="1316355"/>
          <a:ext cx="4504055" cy="1257935"/>
        </p:xfrm>
        <a:graphic>
          <a:graphicData uri="http://schemas.openxmlformats.org/drawingml/2006/table">
            <a:tbl>
              <a:tblPr>
                <a:noFill/>
                <a:tableStyleId>{D193DD6F-2D56-429E-BE97-902881775F97}</a:tableStyleId>
              </a:tblPr>
              <a:tblGrid>
                <a:gridCol w="715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6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5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579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1294A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accent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889" name="Google Shape;8889;p43"/>
          <p:cNvGraphicFramePr/>
          <p:nvPr/>
        </p:nvGraphicFramePr>
        <p:xfrm>
          <a:off x="713740" y="911860"/>
          <a:ext cx="2582545" cy="2320290"/>
        </p:xfrm>
        <a:graphic>
          <a:graphicData uri="http://schemas.openxmlformats.org/drawingml/2006/table">
            <a:tbl>
              <a:tblPr>
                <a:noFill/>
                <a:tableStyleId>{D193DD6F-2D56-429E-BE97-902881775F97}</a:tableStyleId>
              </a:tblPr>
              <a:tblGrid>
                <a:gridCol w="40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2029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100"/>
                        <a:buFont typeface="Arial" panose="020B0604020202020204"/>
                        <a:buNone/>
                      </a:pPr>
                      <a:endParaRPr>
                        <a:solidFill>
                          <a:srgbClr val="41294A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accent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Google Shape;8888;p43"/>
          <p:cNvGraphicFramePr/>
          <p:nvPr>
            <p:extLst>
              <p:ext uri="{D42A27DB-BD31-4B8C-83A1-F6EECF244321}">
                <p14:modId xmlns:p14="http://schemas.microsoft.com/office/powerpoint/2010/main" val="3592854209"/>
              </p:ext>
            </p:extLst>
          </p:nvPr>
        </p:nvGraphicFramePr>
        <p:xfrm>
          <a:off x="433552" y="3354070"/>
          <a:ext cx="4784243" cy="1257935"/>
        </p:xfrm>
        <a:graphic>
          <a:graphicData uri="http://schemas.openxmlformats.org/drawingml/2006/table">
            <a:tbl>
              <a:tblPr>
                <a:noFill/>
                <a:tableStyleId>{D193DD6F-2D56-429E-BE97-902881775F97}</a:tableStyleId>
              </a:tblPr>
              <a:tblGrid>
                <a:gridCol w="759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0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579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1294A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accent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Google Shape;8889;p43"/>
          <p:cNvGraphicFramePr/>
          <p:nvPr/>
        </p:nvGraphicFramePr>
        <p:xfrm>
          <a:off x="4301490" y="2867660"/>
          <a:ext cx="3677285" cy="2188845"/>
        </p:xfrm>
        <a:graphic>
          <a:graphicData uri="http://schemas.openxmlformats.org/drawingml/2006/table">
            <a:tbl>
              <a:tblPr>
                <a:noFill/>
                <a:tableStyleId>{D193DD6F-2D56-429E-BE97-902881775F97}</a:tableStyleId>
              </a:tblPr>
              <a:tblGrid>
                <a:gridCol w="582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4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8884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100"/>
                        <a:buFont typeface="Arial" panose="020B0604020202020204"/>
                        <a:buNone/>
                      </a:pPr>
                      <a:endParaRPr>
                        <a:solidFill>
                          <a:srgbClr val="41294A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accent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s 3"/>
          <p:cNvSpPr/>
          <p:nvPr/>
        </p:nvSpPr>
        <p:spPr>
          <a:xfrm>
            <a:off x="3093085" y="1682115"/>
            <a:ext cx="4551045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Còn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nguyên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vẻ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tự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nhiên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lúc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ban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đầu</a:t>
            </a:r>
            <a:endParaRPr lang="en-GB" altLang="en-US" sz="2800" b="1" dirty="0"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 descr="đèo mã phụ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15" y="1115060"/>
            <a:ext cx="2959735" cy="1976120"/>
          </a:xfrm>
          <a:prstGeom prst="rect">
            <a:avLst/>
          </a:prstGeom>
        </p:spPr>
      </p:pic>
      <p:sp>
        <p:nvSpPr>
          <p:cNvPr id="2946" name="Google Shape;2946;p39"/>
          <p:cNvSpPr/>
          <p:nvPr/>
        </p:nvSpPr>
        <p:spPr>
          <a:xfrm>
            <a:off x="3773170" y="911225"/>
            <a:ext cx="2529840" cy="770890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bg1"/>
                </a:solidFill>
              </a:rPr>
              <a:t>nguyên sơ</a:t>
            </a:r>
          </a:p>
        </p:txBody>
      </p:sp>
      <p:sp>
        <p:nvSpPr>
          <p:cNvPr id="5" name="Google Shape;2946;p39"/>
          <p:cNvSpPr/>
          <p:nvPr/>
        </p:nvSpPr>
        <p:spPr>
          <a:xfrm>
            <a:off x="1598295" y="2867660"/>
            <a:ext cx="2703830" cy="791210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bg1"/>
                </a:solidFill>
              </a:rPr>
              <a:t>vạt nương</a:t>
            </a:r>
          </a:p>
        </p:txBody>
      </p:sp>
      <p:sp>
        <p:nvSpPr>
          <p:cNvPr id="6" name="Rectangles 5"/>
          <p:cNvSpPr/>
          <p:nvPr/>
        </p:nvSpPr>
        <p:spPr>
          <a:xfrm>
            <a:off x="357505" y="3658870"/>
            <a:ext cx="421576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24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mảnh</a:t>
            </a:r>
            <a:r>
              <a:rPr lang="en-GB" altLang="en-US" sz="24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4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đất</a:t>
            </a:r>
            <a:r>
              <a:rPr lang="en-GB" altLang="en-US" sz="24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4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dài</a:t>
            </a:r>
            <a:r>
              <a:rPr lang="en-GB" altLang="en-US" sz="24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4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GB" altLang="en-US" sz="24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4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hẹp</a:t>
            </a:r>
            <a:r>
              <a:rPr lang="en-GB" altLang="en-US" sz="24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4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GB" altLang="en-US" sz="24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4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đồi</a:t>
            </a:r>
            <a:r>
              <a:rPr lang="en-GB" altLang="en-US" sz="24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4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núi</a:t>
            </a:r>
            <a:r>
              <a:rPr lang="en-GB" altLang="en-US" sz="24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4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GB" altLang="en-US" sz="24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4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trồng</a:t>
            </a:r>
            <a:r>
              <a:rPr lang="en-GB" altLang="en-US" sz="24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4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trọt</a:t>
            </a:r>
            <a:endParaRPr lang="en-GB" altLang="en-US" sz="2400" b="1" dirty="0"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 descr="25a3c390e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80" y="2975610"/>
            <a:ext cx="2959100" cy="1972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32A8D3-8F1C-7579-19FA-56D1BAF2E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379" y="-137761"/>
            <a:ext cx="9144000" cy="113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oogle Shape;8888;p43"/>
          <p:cNvGraphicFramePr/>
          <p:nvPr/>
        </p:nvGraphicFramePr>
        <p:xfrm>
          <a:off x="878205" y="746125"/>
          <a:ext cx="4187190" cy="1591310"/>
        </p:xfrm>
        <a:graphic>
          <a:graphicData uri="http://schemas.openxmlformats.org/drawingml/2006/table">
            <a:tbl>
              <a:tblPr>
                <a:noFill/>
                <a:tableStyleId>{D193DD6F-2D56-429E-BE97-902881775F97}</a:tableStyleId>
              </a:tblPr>
              <a:tblGrid>
                <a:gridCol w="664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913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1294A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accent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oogle Shape;8889;p43"/>
          <p:cNvGraphicFramePr/>
          <p:nvPr/>
        </p:nvGraphicFramePr>
        <p:xfrm>
          <a:off x="4777740" y="260350"/>
          <a:ext cx="2776220" cy="2320290"/>
        </p:xfrm>
        <a:graphic>
          <a:graphicData uri="http://schemas.openxmlformats.org/drawingml/2006/table">
            <a:tbl>
              <a:tblPr>
                <a:noFill/>
                <a:tableStyleId>{D193DD6F-2D56-429E-BE97-902881775F97}</a:tableStyleId>
              </a:tblPr>
              <a:tblGrid>
                <a:gridCol w="440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2029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100"/>
                        <a:buFont typeface="Arial" panose="020B0604020202020204"/>
                        <a:buNone/>
                      </a:pPr>
                      <a:endParaRPr>
                        <a:solidFill>
                          <a:srgbClr val="41294A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accent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888" name="Google Shape;8888;p43"/>
          <p:cNvGraphicFramePr/>
          <p:nvPr/>
        </p:nvGraphicFramePr>
        <p:xfrm>
          <a:off x="4390390" y="3681730"/>
          <a:ext cx="3345815" cy="1047750"/>
        </p:xfrm>
        <a:graphic>
          <a:graphicData uri="http://schemas.openxmlformats.org/drawingml/2006/table">
            <a:tbl>
              <a:tblPr>
                <a:noFill/>
                <a:tableStyleId>{D193DD6F-2D56-429E-BE97-902881775F97}</a:tableStyleId>
              </a:tblPr>
              <a:tblGrid>
                <a:gridCol w="530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1294A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accent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889" name="Google Shape;8889;p43"/>
          <p:cNvGraphicFramePr/>
          <p:nvPr/>
        </p:nvGraphicFramePr>
        <p:xfrm>
          <a:off x="1807845" y="2580640"/>
          <a:ext cx="2582545" cy="2320290"/>
        </p:xfrm>
        <a:graphic>
          <a:graphicData uri="http://schemas.openxmlformats.org/drawingml/2006/table">
            <a:tbl>
              <a:tblPr>
                <a:noFill/>
                <a:tableStyleId>{D193DD6F-2D56-429E-BE97-902881775F97}</a:tableStyleId>
              </a:tblPr>
              <a:tblGrid>
                <a:gridCol w="40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2029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>
                        <a:solidFill>
                          <a:schemeClr val="accent2"/>
                        </a:solidFill>
                        <a:latin typeface="Chewy" panose="02000000000000000000"/>
                        <a:ea typeface="Chewy" panose="02000000000000000000"/>
                        <a:cs typeface="Chewy" panose="02000000000000000000"/>
                        <a:sym typeface="Chewy" panose="02000000000000000000"/>
                      </a:endParaRPr>
                    </a:p>
                  </a:txBody>
                  <a:tcPr marL="91425" marR="91425" marT="91425" marB="137150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100"/>
                        <a:buFont typeface="Arial" panose="020B0604020202020204"/>
                        <a:buNone/>
                      </a:pPr>
                      <a:endParaRPr>
                        <a:solidFill>
                          <a:srgbClr val="41294A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accent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ectangles 10"/>
          <p:cNvSpPr/>
          <p:nvPr/>
        </p:nvSpPr>
        <p:spPr>
          <a:xfrm>
            <a:off x="878205" y="953770"/>
            <a:ext cx="3900170" cy="1383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dải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đất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thoai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thoải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bờ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sườn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altLang="en-US" sz="28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núi</a:t>
            </a:r>
            <a:endParaRPr lang="en-GB" altLang="en-US" sz="2800" b="1" dirty="0"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 descr="1476148415-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395" y="340995"/>
            <a:ext cx="3148965" cy="2159000"/>
          </a:xfrm>
          <a:prstGeom prst="rect">
            <a:avLst/>
          </a:prstGeom>
        </p:spPr>
      </p:pic>
      <p:pic>
        <p:nvPicPr>
          <p:cNvPr id="13" name="Picture 12" descr="suong-gia-xuat-hien"/>
          <p:cNvPicPr>
            <a:picLocks noChangeAspect="1"/>
          </p:cNvPicPr>
          <p:nvPr/>
        </p:nvPicPr>
        <p:blipFill>
          <a:blip r:embed="rId5"/>
          <a:srcRect t="9717"/>
          <a:stretch>
            <a:fillRect/>
          </a:stretch>
        </p:blipFill>
        <p:spPr>
          <a:xfrm>
            <a:off x="1170305" y="2752725"/>
            <a:ext cx="2918460" cy="1976755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4390390" y="3852545"/>
            <a:ext cx="3138805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r"/>
            <a:r>
              <a:rPr lang="en-GB" altLang="en-US" sz="2800" b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sương lạnh buốt vào mùa đông</a:t>
            </a:r>
          </a:p>
        </p:txBody>
      </p:sp>
      <p:sp>
        <p:nvSpPr>
          <p:cNvPr id="15" name="Google Shape;2946;p39"/>
          <p:cNvSpPr/>
          <p:nvPr/>
        </p:nvSpPr>
        <p:spPr>
          <a:xfrm>
            <a:off x="1951990" y="264795"/>
            <a:ext cx="1752600" cy="770890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bg1"/>
                </a:solidFill>
              </a:rPr>
              <a:t>triền </a:t>
            </a:r>
          </a:p>
        </p:txBody>
      </p:sp>
      <p:sp>
        <p:nvSpPr>
          <p:cNvPr id="16" name="Google Shape;2946;p39"/>
          <p:cNvSpPr/>
          <p:nvPr/>
        </p:nvSpPr>
        <p:spPr>
          <a:xfrm>
            <a:off x="4695190" y="3081655"/>
            <a:ext cx="2529840" cy="770890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bg1"/>
                </a:solidFill>
              </a:rPr>
              <a:t>sương giá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1"/>
          <p:cNvSpPr/>
          <p:nvPr/>
        </p:nvSpPr>
        <p:spPr>
          <a:xfrm rot="6537189">
            <a:off x="615950" y="1373505"/>
            <a:ext cx="1637030" cy="2868295"/>
          </a:xfrm>
          <a:custGeom>
            <a:avLst/>
            <a:gdLst/>
            <a:ahLst/>
            <a:cxnLst/>
            <a:rect l="l" t="t" r="r" b="b"/>
            <a:pathLst>
              <a:path w="43199" h="42662" extrusionOk="0">
                <a:moveTo>
                  <a:pt x="20782" y="1"/>
                </a:moveTo>
                <a:cubicBezTo>
                  <a:pt x="15645" y="1"/>
                  <a:pt x="9975" y="653"/>
                  <a:pt x="7773" y="3589"/>
                </a:cubicBezTo>
                <a:cubicBezTo>
                  <a:pt x="1102" y="12462"/>
                  <a:pt x="14578" y="15664"/>
                  <a:pt x="8941" y="24137"/>
                </a:cubicBezTo>
                <a:cubicBezTo>
                  <a:pt x="5572" y="28673"/>
                  <a:pt x="1" y="35878"/>
                  <a:pt x="7006" y="39981"/>
                </a:cubicBezTo>
                <a:cubicBezTo>
                  <a:pt x="10665" y="41732"/>
                  <a:pt x="15033" y="42661"/>
                  <a:pt x="19405" y="42661"/>
                </a:cubicBezTo>
                <a:cubicBezTo>
                  <a:pt x="25198" y="42661"/>
                  <a:pt x="30996" y="41030"/>
                  <a:pt x="35159" y="37513"/>
                </a:cubicBezTo>
                <a:cubicBezTo>
                  <a:pt x="43198" y="28840"/>
                  <a:pt x="31190" y="25838"/>
                  <a:pt x="33191" y="18666"/>
                </a:cubicBezTo>
                <a:cubicBezTo>
                  <a:pt x="33925" y="17165"/>
                  <a:pt x="35493" y="16298"/>
                  <a:pt x="36627" y="15030"/>
                </a:cubicBezTo>
                <a:cubicBezTo>
                  <a:pt x="41697" y="8826"/>
                  <a:pt x="34692" y="987"/>
                  <a:pt x="27587" y="286"/>
                </a:cubicBezTo>
                <a:cubicBezTo>
                  <a:pt x="25786" y="164"/>
                  <a:pt x="23351" y="1"/>
                  <a:pt x="20782" y="1"/>
                </a:cubicBezTo>
                <a:close/>
              </a:path>
            </a:pathLst>
          </a:custGeom>
          <a:solidFill>
            <a:srgbClr val="D6C1FC"/>
          </a:solidFill>
          <a:ln>
            <a:solidFill>
              <a:srgbClr val="D6C1F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 Box 3"/>
          <p:cNvSpPr txBox="1"/>
          <p:nvPr/>
        </p:nvSpPr>
        <p:spPr>
          <a:xfrm>
            <a:off x="298450" y="2396490"/>
            <a:ext cx="2185035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sz="44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á</a:t>
            </a:r>
            <a:r>
              <a:rPr sz="44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o ch</a:t>
            </a:r>
            <a:r>
              <a:rPr sz="44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44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m</a:t>
            </a:r>
            <a:endParaRPr lang="en-GB" altLang="en-US" sz="4400" b="1" dirty="0"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3316" name="Picture 7" descr="Kết quả hình ảnh cho áo chàm"/>
          <p:cNvPicPr>
            <a:picLocks noChangeAspect="1"/>
          </p:cNvPicPr>
          <p:nvPr/>
        </p:nvPicPr>
        <p:blipFill>
          <a:blip r:embed="rId4"/>
          <a:srcRect l="26644"/>
          <a:stretch>
            <a:fillRect/>
          </a:stretch>
        </p:blipFill>
        <p:spPr>
          <a:xfrm>
            <a:off x="3056255" y="1720850"/>
            <a:ext cx="3229610" cy="3004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6476365" y="2109470"/>
            <a:ext cx="2392680" cy="1938020"/>
          </a:xfrm>
          <a:prstGeom prst="rect">
            <a:avLst/>
          </a:prstGeom>
          <a:solidFill>
            <a:srgbClr val="D6C1FC"/>
          </a:solidFill>
          <a:ln>
            <a:solidFill>
              <a:srgbClr val="D6C1F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Áo nhuộm m</a:t>
            </a:r>
            <a:r>
              <a:rPr sz="2400" b="1" dirty="0">
                <a:solidFill>
                  <a:schemeClr val="accent2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2400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 lá ch</a:t>
            </a:r>
            <a:r>
              <a:rPr sz="2400" b="1" dirty="0">
                <a:solidFill>
                  <a:schemeClr val="accent2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2400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m, m</a:t>
            </a:r>
            <a:r>
              <a:rPr sz="2400" b="1" dirty="0">
                <a:solidFill>
                  <a:schemeClr val="accent2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2400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 xanh đen m</a:t>
            </a:r>
            <a:r>
              <a:rPr sz="2400" b="1" dirty="0">
                <a:solidFill>
                  <a:schemeClr val="accent2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2400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đồng b</a:t>
            </a:r>
            <a:r>
              <a:rPr sz="2400" b="1" dirty="0">
                <a:solidFill>
                  <a:schemeClr val="accent2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2400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 miền núi thường mặc.</a:t>
            </a:r>
            <a:endParaRPr lang="en-GB" altLang="en-US" sz="2400" b="1" dirty="0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1"/>
          <p:cNvSpPr/>
          <p:nvPr/>
        </p:nvSpPr>
        <p:spPr>
          <a:xfrm rot="6537189">
            <a:off x="615315" y="1373505"/>
            <a:ext cx="1637030" cy="2868295"/>
          </a:xfrm>
          <a:custGeom>
            <a:avLst/>
            <a:gdLst/>
            <a:ahLst/>
            <a:cxnLst/>
            <a:rect l="l" t="t" r="r" b="b"/>
            <a:pathLst>
              <a:path w="43199" h="42662" extrusionOk="0">
                <a:moveTo>
                  <a:pt x="20782" y="1"/>
                </a:moveTo>
                <a:cubicBezTo>
                  <a:pt x="15645" y="1"/>
                  <a:pt x="9975" y="653"/>
                  <a:pt x="7773" y="3589"/>
                </a:cubicBezTo>
                <a:cubicBezTo>
                  <a:pt x="1102" y="12462"/>
                  <a:pt x="14578" y="15664"/>
                  <a:pt x="8941" y="24137"/>
                </a:cubicBezTo>
                <a:cubicBezTo>
                  <a:pt x="5572" y="28673"/>
                  <a:pt x="1" y="35878"/>
                  <a:pt x="7006" y="39981"/>
                </a:cubicBezTo>
                <a:cubicBezTo>
                  <a:pt x="10665" y="41732"/>
                  <a:pt x="15033" y="42661"/>
                  <a:pt x="19405" y="42661"/>
                </a:cubicBezTo>
                <a:cubicBezTo>
                  <a:pt x="25198" y="42661"/>
                  <a:pt x="30996" y="41030"/>
                  <a:pt x="35159" y="37513"/>
                </a:cubicBezTo>
                <a:cubicBezTo>
                  <a:pt x="43198" y="28840"/>
                  <a:pt x="31190" y="25838"/>
                  <a:pt x="33191" y="18666"/>
                </a:cubicBezTo>
                <a:cubicBezTo>
                  <a:pt x="33925" y="17165"/>
                  <a:pt x="35493" y="16298"/>
                  <a:pt x="36627" y="15030"/>
                </a:cubicBezTo>
                <a:cubicBezTo>
                  <a:pt x="41697" y="8826"/>
                  <a:pt x="34692" y="987"/>
                  <a:pt x="27587" y="286"/>
                </a:cubicBezTo>
                <a:cubicBezTo>
                  <a:pt x="25786" y="164"/>
                  <a:pt x="23351" y="1"/>
                  <a:pt x="20782" y="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 Box 3"/>
          <p:cNvSpPr txBox="1"/>
          <p:nvPr/>
        </p:nvSpPr>
        <p:spPr>
          <a:xfrm>
            <a:off x="252730" y="2396490"/>
            <a:ext cx="244983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sz="40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 ngựa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571615" y="2110105"/>
            <a:ext cx="2392680" cy="19380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 dirty="0">
                <a:solidFill>
                  <a:schemeClr val="accent2"/>
                </a:solidFill>
                <a:latin typeface="Times New Roman" panose="02020603050405020304" charset="0"/>
                <a:sym typeface="+mn-ea"/>
              </a:rPr>
              <a:t>Chuông nhỏ, trong đó có hạt, khi rung kêu từng tiếng, đeo ở cổ ngựa.</a:t>
            </a:r>
          </a:p>
        </p:txBody>
      </p:sp>
      <p:pic>
        <p:nvPicPr>
          <p:cNvPr id="15363" name="Picture 5" descr="Kết quả hình ảnh cho đeo chuông cho ngự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065" y="1651635"/>
            <a:ext cx="3543300" cy="2854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E538FB-26F7-D4E8-8265-BFF09DFA6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ết quả hình ảnh cho dân tộc tày ở việt n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8285"/>
            <a:ext cx="2856230" cy="2223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3" descr="Hình ảnh có liên quan"/>
          <p:cNvPicPr>
            <a:picLocks noChangeAspect="1"/>
          </p:cNvPicPr>
          <p:nvPr/>
        </p:nvPicPr>
        <p:blipFill>
          <a:blip r:embed="rId4"/>
          <a:srcRect r="24562"/>
          <a:stretch>
            <a:fillRect/>
          </a:stretch>
        </p:blipFill>
        <p:spPr>
          <a:xfrm>
            <a:off x="6087110" y="1518285"/>
            <a:ext cx="2879725" cy="2223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Picture 4" descr="Kết quả hình ảnh cho dân tộc giáy"/>
          <p:cNvPicPr>
            <a:picLocks noChangeAspect="1"/>
          </p:cNvPicPr>
          <p:nvPr/>
        </p:nvPicPr>
        <p:blipFill>
          <a:blip r:embed="rId5"/>
          <a:srcRect r="13252" b="8789"/>
          <a:stretch>
            <a:fillRect/>
          </a:stretch>
        </p:blipFill>
        <p:spPr>
          <a:xfrm>
            <a:off x="3018155" y="1528445"/>
            <a:ext cx="2931795" cy="2213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384175" y="3870960"/>
            <a:ext cx="2200275" cy="521970"/>
          </a:xfrm>
          <a:prstGeom prst="rect">
            <a:avLst/>
          </a:prstGeom>
          <a:noFill/>
          <a:ln w="31750" algn="ctr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buNone/>
            </a:pPr>
            <a:r>
              <a:rPr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Người T</a:t>
            </a:r>
            <a:r>
              <a:rPr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y</a:t>
            </a:r>
            <a:r>
              <a:rPr sz="2800" b="1" dirty="0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576320" y="3870960"/>
            <a:ext cx="2068195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Người Giá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y</a:t>
            </a:r>
            <a:r>
              <a:rPr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 </a:t>
            </a:r>
            <a:endParaRPr lang="en-GB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659245" y="3870960"/>
            <a:ext cx="1951175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SzTx/>
            </a:pPr>
            <a:r>
              <a:rPr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Người Dao</a:t>
            </a:r>
            <a:endParaRPr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206571" y="-13199"/>
            <a:ext cx="5200908" cy="5089795"/>
            <a:chOff x="-610306" y="113801"/>
            <a:chExt cx="5200908" cy="5089795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610306" y="113801"/>
              <a:ext cx="2463328" cy="1386103"/>
              <a:chOff x="-874861" y="124631"/>
              <a:chExt cx="3262686" cy="1835898"/>
            </a:xfrm>
          </p:grpSpPr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90BE565-223C-39FE-85C2-D20D433AB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997" y="1420126"/>
            <a:ext cx="5627096" cy="25239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99C3CE5-384C-4A1C-9A86-72722601611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v\uFFFDt\n{A41D3A88-1E0C-483B-9AAF-5668B546D8E0}&quot;,&quot;E:\\BÀI GIẢNG ĐIỆN TỬ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.DocTruocCongTroi-Tuan 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A67748-DB2A-4956-B870-288A8A581F32}:3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4005A3-FAB5-46E6-92A8-095D31805031}:4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478E57-FC57-49E6-BDCD-F32A439914C5}:4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032F30-99E0-48EE-8855-54937A448D31}:4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E52CCE-253F-409F-8E67-DCA1CC7DC870}:3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013369-D147-44F3-91CD-F5E5E52A2735}:3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A5CBBB-91C6-40B4-B8BF-92600D3E99DB}:3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55DB90-07BC-431C-9571-1E0226C7CB14}:3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E63D49-D458-486F-948D-AE2174743BBD}:343"/>
</p:tagLst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133</Words>
  <Application>Microsoft Office PowerPoint</Application>
  <PresentationFormat>On-screen Show (16:9)</PresentationFormat>
  <Paragraphs>26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Catamaran</vt:lpstr>
      <vt:lpstr>Chau Philomene One</vt:lpstr>
      <vt:lpstr>Chewy</vt:lpstr>
      <vt:lpstr>Inconsolata</vt:lpstr>
      <vt:lpstr>Maven Pro</vt:lpstr>
      <vt:lpstr>Montserrat</vt:lpstr>
      <vt:lpstr>Nunito</vt:lpstr>
      <vt:lpstr>Times New Roman</vt:lpstr>
      <vt:lpstr>UVN Banh Mi</vt:lpstr>
      <vt:lpstr>Reforestation Project Proposal  by Slidesgo</vt:lpstr>
      <vt:lpstr>1_Custom Design</vt:lpstr>
      <vt:lpstr>2_Custom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T1.DocTruocCongTroi-Tuan 5</dc:title>
  <dc:creator>thao</dc:creator>
  <cp:lastModifiedBy>Anh Nguyen</cp:lastModifiedBy>
  <cp:revision>51</cp:revision>
  <dcterms:created xsi:type="dcterms:W3CDTF">2021-10-12T05:19:00Z</dcterms:created>
  <dcterms:modified xsi:type="dcterms:W3CDTF">2024-10-05T12:43:06Z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A00E53C96F574A57ABF7B86828C272E7</vt:lpwstr>
  </property>
  <property fmtid="{D5CDD505-2E9C-101B-9397-08002B2CF9AE}" pid="3" name="KSOProductBuildVer">
    <vt:lpwstr>2057-11.2.0.10351</vt:lpwstr>
  </property>
</Properties>
</file>