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Lst>
  <p:notesMasterIdLst>
    <p:notesMasterId r:id="rId13"/>
  </p:notesMasterIdLst>
  <p:sldIdLst>
    <p:sldId id="295" r:id="rId4"/>
    <p:sldId id="310" r:id="rId5"/>
    <p:sldId id="344" r:id="rId6"/>
    <p:sldId id="299" r:id="rId7"/>
    <p:sldId id="300" r:id="rId8"/>
    <p:sldId id="301" r:id="rId9"/>
    <p:sldId id="302" r:id="rId10"/>
    <p:sldId id="303" r:id="rId11"/>
    <p:sldId id="304"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56" d="100"/>
          <a:sy n="56" d="100"/>
        </p:scale>
        <p:origin x="1699"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8E363-87A4-4D3B-9B26-717202A2D456}"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2A9E5-FE8F-4D3B-8EC2-ED3D823BC99C}" type="slidenum">
              <a:rPr lang="en-US" smtClean="0"/>
              <a:t>‹#›</a:t>
            </a:fld>
            <a:endParaRPr lang="en-US"/>
          </a:p>
        </p:txBody>
      </p:sp>
    </p:spTree>
    <p:extLst>
      <p:ext uri="{BB962C8B-B14F-4D97-AF65-F5344CB8AC3E}">
        <p14:creationId xmlns:p14="http://schemas.microsoft.com/office/powerpoint/2010/main" val="190985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Bài hát về tình bạn tuổi thơ đầy tiếng cười, niềm vui, chan hòa yêu thương khiến cho tình bạn trở nên đẹp hơn, đáng trân quý hơn. Để có được tình bạn đẹp như trong lời ca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Thực hiện lời nói, việc làm để duy trì và phát triển mối quan hệ với bạn bè.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FE2A9E5-FE8F-4D3B-8EC2-ED3D823BC99C}" type="slidenum">
              <a:rPr lang="en-US" smtClean="0"/>
              <a:t>1</a:t>
            </a:fld>
            <a:endParaRPr lang="en-US"/>
          </a:p>
        </p:txBody>
      </p:sp>
    </p:spTree>
    <p:extLst>
      <p:ext uri="{BB962C8B-B14F-4D97-AF65-F5344CB8AC3E}">
        <p14:creationId xmlns:p14="http://schemas.microsoft.com/office/powerpoint/2010/main" val="29581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2A9E5-FE8F-4D3B-8EC2-ED3D823BC99C}" type="slidenum">
              <a:rPr lang="en-US" smtClean="0"/>
              <a:t>2</a:t>
            </a:fld>
            <a:endParaRPr lang="en-US"/>
          </a:p>
        </p:txBody>
      </p:sp>
    </p:spTree>
    <p:extLst>
      <p:ext uri="{BB962C8B-B14F-4D97-AF65-F5344CB8AC3E}">
        <p14:creationId xmlns:p14="http://schemas.microsoft.com/office/powerpoint/2010/main" val="252090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2A9E5-FE8F-4D3B-8EC2-ED3D823BC99C}" type="slidenum">
              <a:rPr lang="en-US" smtClean="0"/>
              <a:t>3</a:t>
            </a:fld>
            <a:endParaRPr lang="en-US"/>
          </a:p>
        </p:txBody>
      </p:sp>
    </p:spTree>
    <p:extLst>
      <p:ext uri="{BB962C8B-B14F-4D97-AF65-F5344CB8AC3E}">
        <p14:creationId xmlns:p14="http://schemas.microsoft.com/office/powerpoint/2010/main" val="420511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2A9E5-FE8F-4D3B-8EC2-ED3D823BC99C}" type="slidenum">
              <a:rPr lang="en-US" smtClean="0"/>
              <a:t>4</a:t>
            </a:fld>
            <a:endParaRPr lang="en-US"/>
          </a:p>
        </p:txBody>
      </p:sp>
    </p:spTree>
    <p:extLst>
      <p:ext uri="{BB962C8B-B14F-4D97-AF65-F5344CB8AC3E}">
        <p14:creationId xmlns:p14="http://schemas.microsoft.com/office/powerpoint/2010/main" val="2767399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2A9E5-FE8F-4D3B-8EC2-ED3D823BC99C}" type="slidenum">
              <a:rPr lang="en-US" smtClean="0"/>
              <a:t>5</a:t>
            </a:fld>
            <a:endParaRPr lang="en-US"/>
          </a:p>
        </p:txBody>
      </p:sp>
    </p:spTree>
    <p:extLst>
      <p:ext uri="{BB962C8B-B14F-4D97-AF65-F5344CB8AC3E}">
        <p14:creationId xmlns:p14="http://schemas.microsoft.com/office/powerpoint/2010/main" val="81588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2A9E5-FE8F-4D3B-8EC2-ED3D823BC99C}" type="slidenum">
              <a:rPr lang="en-US" smtClean="0"/>
              <a:t>6</a:t>
            </a:fld>
            <a:endParaRPr lang="en-US"/>
          </a:p>
        </p:txBody>
      </p:sp>
    </p:spTree>
    <p:extLst>
      <p:ext uri="{BB962C8B-B14F-4D97-AF65-F5344CB8AC3E}">
        <p14:creationId xmlns:p14="http://schemas.microsoft.com/office/powerpoint/2010/main" val="88680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2A9E5-FE8F-4D3B-8EC2-ED3D823BC99C}" type="slidenum">
              <a:rPr lang="en-US" smtClean="0"/>
              <a:t>7</a:t>
            </a:fld>
            <a:endParaRPr lang="en-US"/>
          </a:p>
        </p:txBody>
      </p:sp>
    </p:spTree>
    <p:extLst>
      <p:ext uri="{BB962C8B-B14F-4D97-AF65-F5344CB8AC3E}">
        <p14:creationId xmlns:p14="http://schemas.microsoft.com/office/powerpoint/2010/main" val="62224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2A9E5-FE8F-4D3B-8EC2-ED3D823BC99C}" type="slidenum">
              <a:rPr lang="en-US" smtClean="0"/>
              <a:t>8</a:t>
            </a:fld>
            <a:endParaRPr lang="en-US"/>
          </a:p>
        </p:txBody>
      </p:sp>
    </p:spTree>
    <p:extLst>
      <p:ext uri="{BB962C8B-B14F-4D97-AF65-F5344CB8AC3E}">
        <p14:creationId xmlns:p14="http://schemas.microsoft.com/office/powerpoint/2010/main" val="107944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E2A9E5-FE8F-4D3B-8EC2-ED3D823BC99C}" type="slidenum">
              <a:rPr lang="en-US" smtClean="0"/>
              <a:t>9</a:t>
            </a:fld>
            <a:endParaRPr lang="en-US"/>
          </a:p>
        </p:txBody>
      </p:sp>
    </p:spTree>
    <p:extLst>
      <p:ext uri="{BB962C8B-B14F-4D97-AF65-F5344CB8AC3E}">
        <p14:creationId xmlns:p14="http://schemas.microsoft.com/office/powerpoint/2010/main" val="3732658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91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4325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88352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98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4544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59976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095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3446346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81764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0888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23625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7683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433096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5326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0270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357084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010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60264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304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2736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74702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736580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2603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2024/10/6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89457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85559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04220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69713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7546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01560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35077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90639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488517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19274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4762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59876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10/6/2024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17382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7374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077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883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175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59155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02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00520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9802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5.png"/><Relationship Id="rId2" Type="http://schemas.openxmlformats.org/officeDocument/2006/relationships/slideLayout" Target="../slideLayouts/slideLayout2.xml"/><Relationship Id="rId16" Type="http://schemas.openxmlformats.org/officeDocument/2006/relationships/image" Target="../media/image14.png"/><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slideLayout" Target="../slideLayouts/slideLayout26.xml"/><Relationship Id="rId1" Type="http://schemas.openxmlformats.org/officeDocument/2006/relationships/tags" Target="../tags/tag3.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xml"/><Relationship Id="rId7" Type="http://schemas.microsoft.com/office/2007/relationships/hdphoto" Target="../media/hdphoto6.wdp"/><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mp3"/><Relationship Id="rId7" Type="http://schemas.openxmlformats.org/officeDocument/2006/relationships/image" Target="../media/image26.png"/><Relationship Id="rId12" Type="http://schemas.openxmlformats.org/officeDocument/2006/relationships/image" Target="../media/image31.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notesSlide" Target="../notesSlides/notesSlide4.xml"/><Relationship Id="rId10" Type="http://schemas.openxmlformats.org/officeDocument/2006/relationships/image" Target="../media/image29.png"/><Relationship Id="rId4" Type="http://schemas.openxmlformats.org/officeDocument/2006/relationships/slideLayout" Target="../slideLayouts/slideLayout37.xml"/><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25.png"/><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37.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37.xml"/><Relationship Id="rId1" Type="http://schemas.openxmlformats.org/officeDocument/2006/relationships/tags" Target="../tags/tag8.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8.xml"/><Relationship Id="rId7" Type="http://schemas.openxmlformats.org/officeDocument/2006/relationships/image" Target="../media/image25.png"/><Relationship Id="rId2" Type="http://schemas.openxmlformats.org/officeDocument/2006/relationships/slideLayout" Target="../slideLayouts/slideLayout37.xml"/><Relationship Id="rId1" Type="http://schemas.openxmlformats.org/officeDocument/2006/relationships/tags" Target="../tags/tag9.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9.xml"/><Relationship Id="rId7" Type="http://schemas.openxmlformats.org/officeDocument/2006/relationships/image" Target="../media/image25.png"/><Relationship Id="rId2" Type="http://schemas.openxmlformats.org/officeDocument/2006/relationships/slideLayout" Target="../slideLayouts/slideLayout37.xml"/><Relationship Id="rId1" Type="http://schemas.openxmlformats.org/officeDocument/2006/relationships/tags" Target="../tags/tag10.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4"/>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4"/>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5"/>
          <a:stretch>
            <a:fillRect/>
          </a:stretch>
        </p:blipFill>
        <p:spPr>
          <a:xfrm>
            <a:off x="727392" y="351375"/>
            <a:ext cx="10057765" cy="5793105"/>
          </a:xfrm>
          <a:prstGeom prst="rect">
            <a:avLst/>
          </a:prstGeom>
        </p:spPr>
      </p:pic>
      <p:grpSp>
        <p:nvGrpSpPr>
          <p:cNvPr id="19" name="组合 18"/>
          <p:cNvGrpSpPr/>
          <p:nvPr/>
        </p:nvGrpSpPr>
        <p:grpSpPr>
          <a:xfrm>
            <a:off x="1214755" y="1083945"/>
            <a:ext cx="10594340" cy="5427980"/>
            <a:chOff x="1913" y="1707"/>
            <a:chExt cx="16684" cy="8548"/>
          </a:xfrm>
        </p:grpSpPr>
        <p:pic>
          <p:nvPicPr>
            <p:cNvPr id="10" name="图片 9" descr="22"/>
            <p:cNvPicPr>
              <a:picLocks noChangeAspect="1"/>
            </p:cNvPicPr>
            <p:nvPr/>
          </p:nvPicPr>
          <p:blipFill>
            <a:blip r:embed="rId6"/>
            <a:stretch>
              <a:fillRect/>
            </a:stretch>
          </p:blipFill>
          <p:spPr>
            <a:xfrm>
              <a:off x="1913" y="8897"/>
              <a:ext cx="2522" cy="1358"/>
            </a:xfrm>
            <a:prstGeom prst="rect">
              <a:avLst/>
            </a:prstGeom>
          </p:spPr>
        </p:pic>
        <p:pic>
          <p:nvPicPr>
            <p:cNvPr id="11" name="图片 10" descr="21"/>
            <p:cNvPicPr>
              <a:picLocks noChangeAspect="1"/>
            </p:cNvPicPr>
            <p:nvPr/>
          </p:nvPicPr>
          <p:blipFill>
            <a:blip r:embed="rId7"/>
            <a:stretch>
              <a:fillRect/>
            </a:stretch>
          </p:blipFill>
          <p:spPr>
            <a:xfrm>
              <a:off x="17035" y="2621"/>
              <a:ext cx="1562" cy="1587"/>
            </a:xfrm>
            <a:prstGeom prst="rect">
              <a:avLst/>
            </a:prstGeom>
          </p:spPr>
        </p:pic>
        <p:pic>
          <p:nvPicPr>
            <p:cNvPr id="12" name="图片 11" descr="24"/>
            <p:cNvPicPr>
              <a:picLocks noChangeAspect="1"/>
            </p:cNvPicPr>
            <p:nvPr/>
          </p:nvPicPr>
          <p:blipFill>
            <a:blip r:embed="rId8"/>
            <a:stretch>
              <a:fillRect/>
            </a:stretch>
          </p:blipFill>
          <p:spPr>
            <a:xfrm>
              <a:off x="13880" y="1707"/>
              <a:ext cx="864" cy="914"/>
            </a:xfrm>
            <a:prstGeom prst="rect">
              <a:avLst/>
            </a:prstGeom>
          </p:spPr>
        </p:pic>
        <p:pic>
          <p:nvPicPr>
            <p:cNvPr id="13" name="图片 12" descr="24"/>
            <p:cNvPicPr>
              <a:picLocks noChangeAspect="1"/>
            </p:cNvPicPr>
            <p:nvPr/>
          </p:nvPicPr>
          <p:blipFill>
            <a:blip r:embed="rId8"/>
            <a:stretch>
              <a:fillRect/>
            </a:stretch>
          </p:blipFill>
          <p:spPr>
            <a:xfrm>
              <a:off x="12506" y="2081"/>
              <a:ext cx="1374" cy="1454"/>
            </a:xfrm>
            <a:prstGeom prst="rect">
              <a:avLst/>
            </a:prstGeom>
          </p:spPr>
        </p:pic>
        <p:pic>
          <p:nvPicPr>
            <p:cNvPr id="14" name="图片 13" descr="24"/>
            <p:cNvPicPr>
              <a:picLocks noChangeAspect="1"/>
            </p:cNvPicPr>
            <p:nvPr/>
          </p:nvPicPr>
          <p:blipFill>
            <a:blip r:embed="rId8"/>
            <a:stretch>
              <a:fillRect/>
            </a:stretch>
          </p:blipFill>
          <p:spPr>
            <a:xfrm>
              <a:off x="13937" y="9238"/>
              <a:ext cx="751" cy="795"/>
            </a:xfrm>
            <a:prstGeom prst="rect">
              <a:avLst/>
            </a:prstGeom>
          </p:spPr>
        </p:pic>
      </p:grpSp>
      <p:pic>
        <p:nvPicPr>
          <p:cNvPr id="2" name="图片 1" descr="13"/>
          <p:cNvPicPr>
            <a:picLocks noChangeAspect="1"/>
          </p:cNvPicPr>
          <p:nvPr/>
        </p:nvPicPr>
        <p:blipFill>
          <a:blip r:embed="rId9"/>
          <a:stretch>
            <a:fillRect/>
          </a:stretch>
        </p:blipFill>
        <p:spPr>
          <a:xfrm>
            <a:off x="2676525" y="3573780"/>
            <a:ext cx="1409065" cy="1279525"/>
          </a:xfrm>
          <a:prstGeom prst="rect">
            <a:avLst/>
          </a:prstGeom>
        </p:spPr>
      </p:pic>
      <p:pic>
        <p:nvPicPr>
          <p:cNvPr id="3" name="图片 2" descr="14"/>
          <p:cNvPicPr>
            <a:picLocks noChangeAspect="1"/>
          </p:cNvPicPr>
          <p:nvPr/>
        </p:nvPicPr>
        <p:blipFill>
          <a:blip r:embed="rId10"/>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13" cstate="hqprint">
            <a:extLst>
              <a:ext uri="{BEBA8EAE-BF5A-486C-A8C5-ECC9F3942E4B}">
                <a14:imgProps xmlns:a14="http://schemas.microsoft.com/office/drawing/2010/main">
                  <a14:imgLayer r:embed="rId14">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27540" y="3668739"/>
            <a:ext cx="5138869" cy="3572182"/>
          </a:xfrm>
          <a:prstGeom prst="rect">
            <a:avLst/>
          </a:prstGeom>
        </p:spPr>
      </p:pic>
      <p:pic>
        <p:nvPicPr>
          <p:cNvPr id="21" name="Picture 20">
            <a:extLst>
              <a:ext uri="{FF2B5EF4-FFF2-40B4-BE49-F238E27FC236}">
                <a16:creationId xmlns:a16="http://schemas.microsoft.com/office/drawing/2014/main" id="{C6832CE1-7E79-EA1B-DB68-26D1F9C1E34A}"/>
              </a:ext>
            </a:extLst>
          </p:cNvPr>
          <p:cNvPicPr>
            <a:picLocks noChangeAspect="1"/>
          </p:cNvPicPr>
          <p:nvPr/>
        </p:nvPicPr>
        <p:blipFill>
          <a:blip r:embed="rId15"/>
          <a:stretch>
            <a:fillRect/>
          </a:stretch>
        </p:blipFill>
        <p:spPr>
          <a:xfrm>
            <a:off x="1857375" y="222102"/>
            <a:ext cx="7972444" cy="821366"/>
          </a:xfrm>
          <a:prstGeom prst="rect">
            <a:avLst/>
          </a:prstGeom>
        </p:spPr>
      </p:pic>
      <p:pic>
        <p:nvPicPr>
          <p:cNvPr id="16" name="Picture 15">
            <a:extLst>
              <a:ext uri="{FF2B5EF4-FFF2-40B4-BE49-F238E27FC236}">
                <a16:creationId xmlns:a16="http://schemas.microsoft.com/office/drawing/2014/main" id="{7E57F9F4-603B-BDCA-5037-A6B728F840C9}"/>
              </a:ext>
            </a:extLst>
          </p:cNvPr>
          <p:cNvPicPr>
            <a:picLocks noChangeAspect="1"/>
          </p:cNvPicPr>
          <p:nvPr/>
        </p:nvPicPr>
        <p:blipFill>
          <a:blip r:embed="rId16"/>
          <a:stretch>
            <a:fillRect/>
          </a:stretch>
        </p:blipFill>
        <p:spPr>
          <a:xfrm>
            <a:off x="2307741" y="2149502"/>
            <a:ext cx="8224217" cy="2292295"/>
          </a:xfrm>
          <a:prstGeom prst="rect">
            <a:avLst/>
          </a:prstGeom>
        </p:spPr>
      </p:pic>
      <p:pic>
        <p:nvPicPr>
          <p:cNvPr id="23" name="Picture 22">
            <a:extLst>
              <a:ext uri="{FF2B5EF4-FFF2-40B4-BE49-F238E27FC236}">
                <a16:creationId xmlns:a16="http://schemas.microsoft.com/office/drawing/2014/main" id="{0F7F8169-6A5F-23C1-AD87-0B988227E151}"/>
              </a:ext>
            </a:extLst>
          </p:cNvPr>
          <p:cNvPicPr>
            <a:picLocks noChangeAspect="1"/>
          </p:cNvPicPr>
          <p:nvPr/>
        </p:nvPicPr>
        <p:blipFill>
          <a:blip r:embed="rId17"/>
          <a:stretch>
            <a:fillRect/>
          </a:stretch>
        </p:blipFill>
        <p:spPr>
          <a:xfrm>
            <a:off x="141215" y="818697"/>
            <a:ext cx="3127519" cy="165825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B41555FE-3CFF-E925-1FE4-0912DC768615}"/>
              </a:ext>
            </a:extLst>
          </p:cNvPr>
          <p:cNvGrpSpPr/>
          <p:nvPr/>
        </p:nvGrpSpPr>
        <p:grpSpPr>
          <a:xfrm>
            <a:off x="-12700" y="-4445"/>
            <a:ext cx="12773660" cy="6858000"/>
            <a:chOff x="-34" y="0"/>
            <a:chExt cx="20116" cy="10800"/>
          </a:xfrm>
        </p:grpSpPr>
        <p:grpSp>
          <p:nvGrpSpPr>
            <p:cNvPr id="7" name="组合 4">
              <a:extLst>
                <a:ext uri="{FF2B5EF4-FFF2-40B4-BE49-F238E27FC236}">
                  <a16:creationId xmlns:a16="http://schemas.microsoft.com/office/drawing/2014/main" id="{296EC7E8-EDDA-0C3B-2A37-AD747AEF24E7}"/>
                </a:ext>
              </a:extLst>
            </p:cNvPr>
            <p:cNvGrpSpPr/>
            <p:nvPr/>
          </p:nvGrpSpPr>
          <p:grpSpPr>
            <a:xfrm>
              <a:off x="-34" y="0"/>
              <a:ext cx="20117" cy="10800"/>
              <a:chOff x="0" y="0"/>
              <a:chExt cx="20117" cy="10800"/>
            </a:xfrm>
          </p:grpSpPr>
          <p:pic>
            <p:nvPicPr>
              <p:cNvPr id="11" name="图片 17" descr="26">
                <a:extLst>
                  <a:ext uri="{FF2B5EF4-FFF2-40B4-BE49-F238E27FC236}">
                    <a16:creationId xmlns:a16="http://schemas.microsoft.com/office/drawing/2014/main" id="{69134D42-2A9E-5EB8-C844-448C6EA4860D}"/>
                  </a:ext>
                </a:extLst>
              </p:cNvPr>
              <p:cNvPicPr>
                <a:picLocks noChangeAspect="1"/>
              </p:cNvPicPr>
              <p:nvPr/>
            </p:nvPicPr>
            <p:blipFill>
              <a:blip r:embed="rId4"/>
              <a:srcRect t="186" r="61214"/>
              <a:stretch>
                <a:fillRect/>
              </a:stretch>
            </p:blipFill>
            <p:spPr>
              <a:xfrm>
                <a:off x="0" y="0"/>
                <a:ext cx="8819" cy="10800"/>
              </a:xfrm>
              <a:prstGeom prst="rect">
                <a:avLst/>
              </a:prstGeom>
            </p:spPr>
          </p:pic>
          <p:pic>
            <p:nvPicPr>
              <p:cNvPr id="12" name="图片 12" descr="26">
                <a:extLst>
                  <a:ext uri="{FF2B5EF4-FFF2-40B4-BE49-F238E27FC236}">
                    <a16:creationId xmlns:a16="http://schemas.microsoft.com/office/drawing/2014/main" id="{CCFC39B9-52FC-A681-DC8D-0369121F44CB}"/>
                  </a:ext>
                </a:extLst>
              </p:cNvPr>
              <p:cNvPicPr>
                <a:picLocks noChangeAspect="1"/>
              </p:cNvPicPr>
              <p:nvPr/>
            </p:nvPicPr>
            <p:blipFill>
              <a:blip r:embed="rId4"/>
              <a:srcRect l="70323" t="48702"/>
              <a:stretch>
                <a:fillRect/>
              </a:stretch>
            </p:blipFill>
            <p:spPr>
              <a:xfrm>
                <a:off x="13505" y="6116"/>
                <a:ext cx="5695" cy="4684"/>
              </a:xfrm>
              <a:prstGeom prst="rect">
                <a:avLst/>
              </a:prstGeom>
            </p:spPr>
          </p:pic>
          <p:pic>
            <p:nvPicPr>
              <p:cNvPr id="13" name="图片 22" descr="26">
                <a:extLst>
                  <a:ext uri="{FF2B5EF4-FFF2-40B4-BE49-F238E27FC236}">
                    <a16:creationId xmlns:a16="http://schemas.microsoft.com/office/drawing/2014/main" id="{B1A83D1C-2F8B-DE2B-71EA-826561B74AC7}"/>
                  </a:ext>
                </a:extLst>
              </p:cNvPr>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8" name="组合 23">
              <a:extLst>
                <a:ext uri="{FF2B5EF4-FFF2-40B4-BE49-F238E27FC236}">
                  <a16:creationId xmlns:a16="http://schemas.microsoft.com/office/drawing/2014/main" id="{7E9459C9-7DD1-478E-36CD-6562FA977898}"/>
                </a:ext>
              </a:extLst>
            </p:cNvPr>
            <p:cNvGrpSpPr/>
            <p:nvPr/>
          </p:nvGrpSpPr>
          <p:grpSpPr>
            <a:xfrm>
              <a:off x="542" y="552"/>
              <a:ext cx="18164" cy="9812"/>
              <a:chOff x="542" y="552"/>
              <a:chExt cx="18164" cy="9812"/>
            </a:xfrm>
          </p:grpSpPr>
          <p:sp>
            <p:nvSpPr>
              <p:cNvPr id="9" name="矩形 24">
                <a:extLst>
                  <a:ext uri="{FF2B5EF4-FFF2-40B4-BE49-F238E27FC236}">
                    <a16:creationId xmlns:a16="http://schemas.microsoft.com/office/drawing/2014/main" id="{D0B0BF9E-DC30-F1C5-6A2E-DFB6C8DB802A}"/>
                  </a:ext>
                </a:extLst>
              </p:cNvPr>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10" name="矩形 29">
                <a:extLst>
                  <a:ext uri="{FF2B5EF4-FFF2-40B4-BE49-F238E27FC236}">
                    <a16:creationId xmlns:a16="http://schemas.microsoft.com/office/drawing/2014/main" id="{1A26E0F0-68C4-9D79-7B9D-0C368CB589F1}"/>
                  </a:ext>
                </a:extLst>
              </p:cNvPr>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ndParaRPr>
              </a:p>
            </p:txBody>
          </p:sp>
        </p:grpSp>
      </p:grpSp>
      <p:sp>
        <p:nvSpPr>
          <p:cNvPr id="14" name="TextBox 13">
            <a:extLst>
              <a:ext uri="{FF2B5EF4-FFF2-40B4-BE49-F238E27FC236}">
                <a16:creationId xmlns:a16="http://schemas.microsoft.com/office/drawing/2014/main" id="{7957F5E4-3C85-8469-D666-1DFA4A6A70A8}"/>
              </a:ext>
            </a:extLst>
          </p:cNvPr>
          <p:cNvSpPr txBox="1"/>
          <p:nvPr/>
        </p:nvSpPr>
        <p:spPr>
          <a:xfrm>
            <a:off x="1397285" y="524095"/>
            <a:ext cx="10304980" cy="1200329"/>
          </a:xfrm>
          <a:prstGeom prst="rect">
            <a:avLst/>
          </a:prstGeom>
          <a:noFill/>
        </p:spPr>
        <p:txBody>
          <a:bodyPr wrap="square">
            <a:spAutoFit/>
          </a:bodyPr>
          <a:lstStyle/>
          <a:p>
            <a:pPr algn="ctr"/>
            <a:r>
              <a:rPr lang="vi-VN" sz="3600" b="1" dirty="0">
                <a:latin typeface="Cambria" panose="02040503050406030204" pitchFamily="18" charset="0"/>
                <a:ea typeface="Cambria" panose="02040503050406030204" pitchFamily="18" charset="0"/>
              </a:rPr>
              <a:t>Xác định các vấn đề thường nảy sinh trong mối quan hệ bạn bè cùng lớp</a:t>
            </a:r>
            <a:endParaRPr lang="en-US" sz="6000" dirty="0">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043BF000-4FC9-98DC-E2D1-A907B2A7C662}"/>
              </a:ext>
            </a:extLst>
          </p:cNvPr>
          <p:cNvGrpSpPr/>
          <p:nvPr/>
        </p:nvGrpSpPr>
        <p:grpSpPr>
          <a:xfrm>
            <a:off x="304165" y="288129"/>
            <a:ext cx="1463979" cy="1946786"/>
            <a:chOff x="1644121" y="-4337538"/>
            <a:chExt cx="2247798" cy="2690212"/>
          </a:xfrm>
        </p:grpSpPr>
        <p:grpSp>
          <p:nvGrpSpPr>
            <p:cNvPr id="29" name="Group 28">
              <a:extLst>
                <a:ext uri="{FF2B5EF4-FFF2-40B4-BE49-F238E27FC236}">
                  <a16:creationId xmlns:a16="http://schemas.microsoft.com/office/drawing/2014/main" id="{8731A5C8-0D9C-48EA-8C3B-A762FE11A79F}"/>
                </a:ext>
              </a:extLst>
            </p:cNvPr>
            <p:cNvGrpSpPr/>
            <p:nvPr/>
          </p:nvGrpSpPr>
          <p:grpSpPr>
            <a:xfrm>
              <a:off x="1644121" y="-4116331"/>
              <a:ext cx="2247798" cy="2247798"/>
              <a:chOff x="-4969921" y="-3341282"/>
              <a:chExt cx="2247798" cy="2247798"/>
            </a:xfrm>
          </p:grpSpPr>
          <p:sp>
            <p:nvSpPr>
              <p:cNvPr id="32" name="Oval 31">
                <a:extLst>
                  <a:ext uri="{FF2B5EF4-FFF2-40B4-BE49-F238E27FC236}">
                    <a16:creationId xmlns:a16="http://schemas.microsoft.com/office/drawing/2014/main" id="{3B71AE1F-B7A8-B81E-FAAB-73108FEB50CF}"/>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33" name="Oval 32">
                <a:extLst>
                  <a:ext uri="{FF2B5EF4-FFF2-40B4-BE49-F238E27FC236}">
                    <a16:creationId xmlns:a16="http://schemas.microsoft.com/office/drawing/2014/main" id="{D36F876E-7B96-B3C1-979D-A6ABD60515B5}"/>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708175B1-34B1-3C2E-D00B-9CC38199E9C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0" b="47600" l="38350" r="54350">
                          <a14:foregroundMark x1="44400" y1="47600" x2="44400" y2="47600"/>
                        </a14:backgroundRemoval>
                      </a14:imgEffect>
                    </a14:imgLayer>
                  </a14:imgProps>
                </a:ext>
              </a:extLst>
            </a:blip>
            <a:srcRect l="36396" t="17874" r="45485" b="42900"/>
            <a:stretch/>
          </p:blipFill>
          <p:spPr>
            <a:xfrm>
              <a:off x="2146697" y="-4337538"/>
              <a:ext cx="1242647" cy="2690212"/>
            </a:xfrm>
            <a:prstGeom prst="rect">
              <a:avLst/>
            </a:prstGeom>
          </p:spPr>
        </p:pic>
      </p:grpSp>
      <p:pic>
        <p:nvPicPr>
          <p:cNvPr id="38" name="Picture 37">
            <a:extLst>
              <a:ext uri="{FF2B5EF4-FFF2-40B4-BE49-F238E27FC236}">
                <a16:creationId xmlns:a16="http://schemas.microsoft.com/office/drawing/2014/main" id="{E7492CB3-0D4A-2FEF-6120-637DBC818C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1448786" y="3204661"/>
            <a:ext cx="2400130" cy="3964454"/>
          </a:xfrm>
          <a:prstGeom prst="rect">
            <a:avLst/>
          </a:prstGeom>
        </p:spPr>
      </p:pic>
      <p:pic>
        <p:nvPicPr>
          <p:cNvPr id="39" name="Picture 38">
            <a:extLst>
              <a:ext uri="{FF2B5EF4-FFF2-40B4-BE49-F238E27FC236}">
                <a16:creationId xmlns:a16="http://schemas.microsoft.com/office/drawing/2014/main" id="{763A4A98-C46E-0F6D-3B41-E5649F87EFC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99375" l="41406" r="100000"/>
                    </a14:imgEffect>
                  </a14:imgLayer>
                </a14:imgProps>
              </a:ext>
              <a:ext uri="{28A0092B-C50C-407E-A947-70E740481C1C}">
                <a14:useLocalDpi xmlns:a14="http://schemas.microsoft.com/office/drawing/2010/main" val="0"/>
              </a:ext>
            </a:extLst>
          </a:blip>
          <a:srcRect l="44811"/>
          <a:stretch/>
        </p:blipFill>
        <p:spPr>
          <a:xfrm>
            <a:off x="3506130" y="3000053"/>
            <a:ext cx="2298251" cy="4164353"/>
          </a:xfrm>
          <a:prstGeom prst="rect">
            <a:avLst/>
          </a:prstGeom>
        </p:spPr>
      </p:pic>
      <p:pic>
        <p:nvPicPr>
          <p:cNvPr id="40" name="Picture 39">
            <a:extLst>
              <a:ext uri="{FF2B5EF4-FFF2-40B4-BE49-F238E27FC236}">
                <a16:creationId xmlns:a16="http://schemas.microsoft.com/office/drawing/2014/main" id="{A61BF108-0055-9EC2-0D95-D2E70D8EC91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359596" y="3455777"/>
            <a:ext cx="1942484" cy="3539032"/>
          </a:xfrm>
          <a:prstGeom prst="rect">
            <a:avLst/>
          </a:prstGeom>
        </p:spPr>
      </p:pic>
      <p:pic>
        <p:nvPicPr>
          <p:cNvPr id="44" name="Picture 43">
            <a:extLst>
              <a:ext uri="{FF2B5EF4-FFF2-40B4-BE49-F238E27FC236}">
                <a16:creationId xmlns:a16="http://schemas.microsoft.com/office/drawing/2014/main" id="{7C9B022E-C962-6EC1-BFC3-0A08D2B2D0A3}"/>
              </a:ext>
            </a:extLst>
          </p:cNvPr>
          <p:cNvPicPr>
            <a:picLocks noChangeAspect="1"/>
          </p:cNvPicPr>
          <p:nvPr/>
        </p:nvPicPr>
        <p:blipFill>
          <a:blip r:embed="rId13"/>
          <a:stretch>
            <a:fillRect/>
          </a:stretch>
        </p:blipFill>
        <p:spPr>
          <a:xfrm>
            <a:off x="169943" y="2250201"/>
            <a:ext cx="5358848" cy="1042506"/>
          </a:xfrm>
          <a:prstGeom prst="rect">
            <a:avLst/>
          </a:prstGeom>
        </p:spPr>
      </p:pic>
      <p:sp>
        <p:nvSpPr>
          <p:cNvPr id="45" name="Rounded Rectangle 1">
            <a:extLst>
              <a:ext uri="{FF2B5EF4-FFF2-40B4-BE49-F238E27FC236}">
                <a16:creationId xmlns:a16="http://schemas.microsoft.com/office/drawing/2014/main" id="{9A43B817-B6C3-4D59-5AA8-A1FB4E0365FD}"/>
              </a:ext>
            </a:extLst>
          </p:cNvPr>
          <p:cNvSpPr/>
          <p:nvPr/>
        </p:nvSpPr>
        <p:spPr>
          <a:xfrm>
            <a:off x="5743255" y="2024009"/>
            <a:ext cx="5833982" cy="392497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algn="just"/>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Vào</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vai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phóng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viên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của</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một</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tờ</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báo</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hoặc</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đài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phát</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thanh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đài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truyền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hình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cầm</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mi-</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crô</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phỏng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vẫn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thấy</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cô</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và</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các</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thành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viên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trong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tổ</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lớp</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về</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1"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Mức độ đoàn kết của tổ, lớp.</a:t>
            </a:r>
          </a:p>
          <a:p>
            <a:pPr marL="457200" indent="-457200" algn="just">
              <a:buFont typeface="Arial" panose="020B0604020202020204" pitchFamily="34" charset="0"/>
              <a:buChar char="•"/>
            </a:pPr>
            <a:r>
              <a:rPr lang="vi-VN" sz="2800" b="1"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Những vấn đề còn tồn tại, thường nảy sinh giữa các bạn.</a:t>
            </a:r>
          </a:p>
        </p:txBody>
      </p:sp>
    </p:spTree>
    <p:custDataLst>
      <p:tags r:id="rId1"/>
    </p:custDataLst>
    <p:extLst>
      <p:ext uri="{BB962C8B-B14F-4D97-AF65-F5344CB8AC3E}">
        <p14:creationId xmlns:p14="http://schemas.microsoft.com/office/powerpoint/2010/main" val="261816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506686" y="2200157"/>
            <a:ext cx="8822250" cy="4005434"/>
          </a:xfrm>
          <a:custGeom>
            <a:avLst/>
            <a:gdLst>
              <a:gd name="connsiteX0" fmla="*/ 0 w 8822250"/>
              <a:gd name="connsiteY0" fmla="*/ 0 h 4005434"/>
              <a:gd name="connsiteX1" fmla="*/ 590411 w 8822250"/>
              <a:gd name="connsiteY1" fmla="*/ 0 h 4005434"/>
              <a:gd name="connsiteX2" fmla="*/ 1445492 w 8822250"/>
              <a:gd name="connsiteY2" fmla="*/ 0 h 4005434"/>
              <a:gd name="connsiteX3" fmla="*/ 1859458 w 8822250"/>
              <a:gd name="connsiteY3" fmla="*/ 0 h 4005434"/>
              <a:gd name="connsiteX4" fmla="*/ 2538093 w 8822250"/>
              <a:gd name="connsiteY4" fmla="*/ 0 h 4005434"/>
              <a:gd name="connsiteX5" fmla="*/ 3216727 w 8822250"/>
              <a:gd name="connsiteY5" fmla="*/ 0 h 4005434"/>
              <a:gd name="connsiteX6" fmla="*/ 3630695 w 8822250"/>
              <a:gd name="connsiteY6" fmla="*/ 0 h 4005434"/>
              <a:gd name="connsiteX7" fmla="*/ 4397552 w 8822250"/>
              <a:gd name="connsiteY7" fmla="*/ 0 h 4005434"/>
              <a:gd name="connsiteX8" fmla="*/ 4899742 w 8822250"/>
              <a:gd name="connsiteY8" fmla="*/ 0 h 4005434"/>
              <a:gd name="connsiteX9" fmla="*/ 5490154 w 8822250"/>
              <a:gd name="connsiteY9" fmla="*/ 0 h 4005434"/>
              <a:gd name="connsiteX10" fmla="*/ 5904120 w 8822250"/>
              <a:gd name="connsiteY10" fmla="*/ 0 h 4005434"/>
              <a:gd name="connsiteX11" fmla="*/ 6670977 w 8822250"/>
              <a:gd name="connsiteY11" fmla="*/ 0 h 4005434"/>
              <a:gd name="connsiteX12" fmla="*/ 7084945 w 8822250"/>
              <a:gd name="connsiteY12" fmla="*/ 0 h 4005434"/>
              <a:gd name="connsiteX13" fmla="*/ 7498912 w 8822250"/>
              <a:gd name="connsiteY13" fmla="*/ 0 h 4005434"/>
              <a:gd name="connsiteX14" fmla="*/ 8001101 w 8822250"/>
              <a:gd name="connsiteY14" fmla="*/ 0 h 4005434"/>
              <a:gd name="connsiteX15" fmla="*/ 8822250 w 8822250"/>
              <a:gd name="connsiteY15" fmla="*/ 0 h 4005434"/>
              <a:gd name="connsiteX16" fmla="*/ 8822250 w 8822250"/>
              <a:gd name="connsiteY16" fmla="*/ 500679 h 4005434"/>
              <a:gd name="connsiteX17" fmla="*/ 8822250 w 8822250"/>
              <a:gd name="connsiteY17" fmla="*/ 1041412 h 4005434"/>
              <a:gd name="connsiteX18" fmla="*/ 8822250 w 8822250"/>
              <a:gd name="connsiteY18" fmla="*/ 1542092 h 4005434"/>
              <a:gd name="connsiteX19" fmla="*/ 8822250 w 8822250"/>
              <a:gd name="connsiteY19" fmla="*/ 2042771 h 4005434"/>
              <a:gd name="connsiteX20" fmla="*/ 8822250 w 8822250"/>
              <a:gd name="connsiteY20" fmla="*/ 2423287 h 4005434"/>
              <a:gd name="connsiteX21" fmla="*/ 8822250 w 8822250"/>
              <a:gd name="connsiteY21" fmla="*/ 2964021 h 4005434"/>
              <a:gd name="connsiteX22" fmla="*/ 8822250 w 8822250"/>
              <a:gd name="connsiteY22" fmla="*/ 3424645 h 4005434"/>
              <a:gd name="connsiteX23" fmla="*/ 8822250 w 8822250"/>
              <a:gd name="connsiteY23" fmla="*/ 4005434 h 4005434"/>
              <a:gd name="connsiteX24" fmla="*/ 8408283 w 8822250"/>
              <a:gd name="connsiteY24" fmla="*/ 4005434 h 4005434"/>
              <a:gd name="connsiteX25" fmla="*/ 7906093 w 8822250"/>
              <a:gd name="connsiteY25" fmla="*/ 4005434 h 4005434"/>
              <a:gd name="connsiteX26" fmla="*/ 7139236 w 8822250"/>
              <a:gd name="connsiteY26" fmla="*/ 4005434 h 4005434"/>
              <a:gd name="connsiteX27" fmla="*/ 6284156 w 8822250"/>
              <a:gd name="connsiteY27" fmla="*/ 4005434 h 4005434"/>
              <a:gd name="connsiteX28" fmla="*/ 5517299 w 8822250"/>
              <a:gd name="connsiteY28" fmla="*/ 4005434 h 4005434"/>
              <a:gd name="connsiteX29" fmla="*/ 5015109 w 8822250"/>
              <a:gd name="connsiteY29" fmla="*/ 4005434 h 4005434"/>
              <a:gd name="connsiteX30" fmla="*/ 4160030 w 8822250"/>
              <a:gd name="connsiteY30" fmla="*/ 4005434 h 4005434"/>
              <a:gd name="connsiteX31" fmla="*/ 3393172 w 8822250"/>
              <a:gd name="connsiteY31" fmla="*/ 4005434 h 4005434"/>
              <a:gd name="connsiteX32" fmla="*/ 2979206 w 8822250"/>
              <a:gd name="connsiteY32" fmla="*/ 4005434 h 4005434"/>
              <a:gd name="connsiteX33" fmla="*/ 2477016 w 8822250"/>
              <a:gd name="connsiteY33" fmla="*/ 4005434 h 4005434"/>
              <a:gd name="connsiteX34" fmla="*/ 1621936 w 8822250"/>
              <a:gd name="connsiteY34" fmla="*/ 4005434 h 4005434"/>
              <a:gd name="connsiteX35" fmla="*/ 1207969 w 8822250"/>
              <a:gd name="connsiteY35" fmla="*/ 4005434 h 4005434"/>
              <a:gd name="connsiteX36" fmla="*/ 793233 w 8822250"/>
              <a:gd name="connsiteY36" fmla="*/ 4005434 h 4005434"/>
              <a:gd name="connsiteX37" fmla="*/ 414736 w 8822250"/>
              <a:gd name="connsiteY37" fmla="*/ 4005434 h 4005434"/>
              <a:gd name="connsiteX38" fmla="*/ 0 w 8822250"/>
              <a:gd name="connsiteY38" fmla="*/ 4005434 h 4005434"/>
              <a:gd name="connsiteX39" fmla="*/ 0 w 8822250"/>
              <a:gd name="connsiteY39" fmla="*/ 3584863 h 4005434"/>
              <a:gd name="connsiteX40" fmla="*/ 0 w 8822250"/>
              <a:gd name="connsiteY40" fmla="*/ 3084184 h 4005434"/>
              <a:gd name="connsiteX41" fmla="*/ 0 w 8822250"/>
              <a:gd name="connsiteY41" fmla="*/ 2663613 h 4005434"/>
              <a:gd name="connsiteX42" fmla="*/ 0 w 8822250"/>
              <a:gd name="connsiteY42" fmla="*/ 2122880 h 4005434"/>
              <a:gd name="connsiteX43" fmla="*/ 0 w 8822250"/>
              <a:gd name="connsiteY43" fmla="*/ 1702309 h 4005434"/>
              <a:gd name="connsiteX44" fmla="*/ 0 w 8822250"/>
              <a:gd name="connsiteY44" fmla="*/ 1161576 h 4005434"/>
              <a:gd name="connsiteX45" fmla="*/ 0 w 8822250"/>
              <a:gd name="connsiteY45" fmla="*/ 620842 h 4005434"/>
              <a:gd name="connsiteX46" fmla="*/ 0 w 8822250"/>
              <a:gd name="connsiteY46" fmla="*/ 0 h 4005434"/>
              <a:gd name="connsiteX0" fmla="*/ 0 w 8822250"/>
              <a:gd name="connsiteY0" fmla="*/ 0 h 4005434"/>
              <a:gd name="connsiteX1" fmla="*/ 766857 w 8822250"/>
              <a:gd name="connsiteY1" fmla="*/ 0 h 4005434"/>
              <a:gd name="connsiteX2" fmla="*/ 1533714 w 8822250"/>
              <a:gd name="connsiteY2" fmla="*/ 0 h 4005434"/>
              <a:gd name="connsiteX3" fmla="*/ 1947680 w 8822250"/>
              <a:gd name="connsiteY3" fmla="*/ 0 h 4005434"/>
              <a:gd name="connsiteX4" fmla="*/ 2802761 w 8822250"/>
              <a:gd name="connsiteY4" fmla="*/ 0 h 4005434"/>
              <a:gd name="connsiteX5" fmla="*/ 3481395 w 8822250"/>
              <a:gd name="connsiteY5" fmla="*/ 0 h 4005434"/>
              <a:gd name="connsiteX6" fmla="*/ 4248252 w 8822250"/>
              <a:gd name="connsiteY6" fmla="*/ 0 h 4005434"/>
              <a:gd name="connsiteX7" fmla="*/ 4750441 w 8822250"/>
              <a:gd name="connsiteY7" fmla="*/ 0 h 4005434"/>
              <a:gd name="connsiteX8" fmla="*/ 5340854 w 8822250"/>
              <a:gd name="connsiteY8" fmla="*/ 0 h 4005434"/>
              <a:gd name="connsiteX9" fmla="*/ 6107712 w 8822250"/>
              <a:gd name="connsiteY9" fmla="*/ 0 h 4005434"/>
              <a:gd name="connsiteX10" fmla="*/ 6962791 w 8822250"/>
              <a:gd name="connsiteY10" fmla="*/ 0 h 4005434"/>
              <a:gd name="connsiteX11" fmla="*/ 7729648 w 8822250"/>
              <a:gd name="connsiteY11" fmla="*/ 0 h 4005434"/>
              <a:gd name="connsiteX12" fmla="*/ 8822250 w 8822250"/>
              <a:gd name="connsiteY12" fmla="*/ 0 h 4005434"/>
              <a:gd name="connsiteX13" fmla="*/ 8822250 w 8822250"/>
              <a:gd name="connsiteY13" fmla="*/ 500679 h 4005434"/>
              <a:gd name="connsiteX14" fmla="*/ 8822250 w 8822250"/>
              <a:gd name="connsiteY14" fmla="*/ 1041412 h 4005434"/>
              <a:gd name="connsiteX15" fmla="*/ 8822250 w 8822250"/>
              <a:gd name="connsiteY15" fmla="*/ 1502037 h 4005434"/>
              <a:gd name="connsiteX16" fmla="*/ 8822250 w 8822250"/>
              <a:gd name="connsiteY16" fmla="*/ 1882554 h 4005434"/>
              <a:gd name="connsiteX17" fmla="*/ 8822250 w 8822250"/>
              <a:gd name="connsiteY17" fmla="*/ 2383233 h 4005434"/>
              <a:gd name="connsiteX18" fmla="*/ 8822250 w 8822250"/>
              <a:gd name="connsiteY18" fmla="*/ 2763749 h 4005434"/>
              <a:gd name="connsiteX19" fmla="*/ 8822250 w 8822250"/>
              <a:gd name="connsiteY19" fmla="*/ 3144265 h 4005434"/>
              <a:gd name="connsiteX20" fmla="*/ 8822250 w 8822250"/>
              <a:gd name="connsiteY20" fmla="*/ 3564835 h 4005434"/>
              <a:gd name="connsiteX21" fmla="*/ 8822250 w 8822250"/>
              <a:gd name="connsiteY21" fmla="*/ 4005434 h 4005434"/>
              <a:gd name="connsiteX22" fmla="*/ 8055392 w 8822250"/>
              <a:gd name="connsiteY22" fmla="*/ 4005434 h 4005434"/>
              <a:gd name="connsiteX23" fmla="*/ 7200313 w 8822250"/>
              <a:gd name="connsiteY23" fmla="*/ 4005434 h 4005434"/>
              <a:gd name="connsiteX24" fmla="*/ 6786345 w 8822250"/>
              <a:gd name="connsiteY24" fmla="*/ 4005434 h 4005434"/>
              <a:gd name="connsiteX25" fmla="*/ 6195934 w 8822250"/>
              <a:gd name="connsiteY25" fmla="*/ 4005434 h 4005434"/>
              <a:gd name="connsiteX26" fmla="*/ 5340854 w 8822250"/>
              <a:gd name="connsiteY26" fmla="*/ 4005434 h 4005434"/>
              <a:gd name="connsiteX27" fmla="*/ 4485774 w 8822250"/>
              <a:gd name="connsiteY27" fmla="*/ 4005434 h 4005434"/>
              <a:gd name="connsiteX28" fmla="*/ 3718917 w 8822250"/>
              <a:gd name="connsiteY28" fmla="*/ 4005434 h 4005434"/>
              <a:gd name="connsiteX29" fmla="*/ 3216727 w 8822250"/>
              <a:gd name="connsiteY29" fmla="*/ 4005434 h 4005434"/>
              <a:gd name="connsiteX30" fmla="*/ 2714537 w 8822250"/>
              <a:gd name="connsiteY30" fmla="*/ 4005434 h 4005434"/>
              <a:gd name="connsiteX31" fmla="*/ 2124126 w 8822250"/>
              <a:gd name="connsiteY31" fmla="*/ 4005434 h 4005434"/>
              <a:gd name="connsiteX32" fmla="*/ 1269046 w 8822250"/>
              <a:gd name="connsiteY32" fmla="*/ 4005434 h 4005434"/>
              <a:gd name="connsiteX33" fmla="*/ 0 w 8822250"/>
              <a:gd name="connsiteY33" fmla="*/ 4005434 h 4005434"/>
              <a:gd name="connsiteX34" fmla="*/ 0 w 8822250"/>
              <a:gd name="connsiteY34" fmla="*/ 3624917 h 4005434"/>
              <a:gd name="connsiteX35" fmla="*/ 0 w 8822250"/>
              <a:gd name="connsiteY35" fmla="*/ 3164293 h 4005434"/>
              <a:gd name="connsiteX36" fmla="*/ 0 w 8822250"/>
              <a:gd name="connsiteY36" fmla="*/ 2583505 h 4005434"/>
              <a:gd name="connsiteX37" fmla="*/ 0 w 8822250"/>
              <a:gd name="connsiteY37" fmla="*/ 2202989 h 4005434"/>
              <a:gd name="connsiteX38" fmla="*/ 0 w 8822250"/>
              <a:gd name="connsiteY38" fmla="*/ 1822472 h 4005434"/>
              <a:gd name="connsiteX39" fmla="*/ 0 w 8822250"/>
              <a:gd name="connsiteY39" fmla="*/ 1441956 h 4005434"/>
              <a:gd name="connsiteX40" fmla="*/ 0 w 8822250"/>
              <a:gd name="connsiteY40" fmla="*/ 901222 h 4005434"/>
              <a:gd name="connsiteX41" fmla="*/ 0 w 8822250"/>
              <a:gd name="connsiteY41" fmla="*/ 520706 h 4005434"/>
              <a:gd name="connsiteX42" fmla="*/ 0 w 8822250"/>
              <a:gd name="connsiteY42" fmla="*/ 0 h 4005434"/>
              <a:gd name="connsiteX0" fmla="*/ 0 w 8822250"/>
              <a:gd name="connsiteY0" fmla="*/ 0 h 4005434"/>
              <a:gd name="connsiteX1" fmla="*/ 590411 w 8822250"/>
              <a:gd name="connsiteY1" fmla="*/ 0 h 4005434"/>
              <a:gd name="connsiteX2" fmla="*/ 1445492 w 8822250"/>
              <a:gd name="connsiteY2" fmla="*/ 0 h 4005434"/>
              <a:gd name="connsiteX3" fmla="*/ 1859458 w 8822250"/>
              <a:gd name="connsiteY3" fmla="*/ 0 h 4005434"/>
              <a:gd name="connsiteX4" fmla="*/ 2538093 w 8822250"/>
              <a:gd name="connsiteY4" fmla="*/ 0 h 4005434"/>
              <a:gd name="connsiteX5" fmla="*/ 3216727 w 8822250"/>
              <a:gd name="connsiteY5" fmla="*/ 0 h 4005434"/>
              <a:gd name="connsiteX6" fmla="*/ 3630695 w 8822250"/>
              <a:gd name="connsiteY6" fmla="*/ 0 h 4005434"/>
              <a:gd name="connsiteX7" fmla="*/ 4397552 w 8822250"/>
              <a:gd name="connsiteY7" fmla="*/ 0 h 4005434"/>
              <a:gd name="connsiteX8" fmla="*/ 4899742 w 8822250"/>
              <a:gd name="connsiteY8" fmla="*/ 0 h 4005434"/>
              <a:gd name="connsiteX9" fmla="*/ 5490154 w 8822250"/>
              <a:gd name="connsiteY9" fmla="*/ 0 h 4005434"/>
              <a:gd name="connsiteX10" fmla="*/ 5904120 w 8822250"/>
              <a:gd name="connsiteY10" fmla="*/ 0 h 4005434"/>
              <a:gd name="connsiteX11" fmla="*/ 6670977 w 8822250"/>
              <a:gd name="connsiteY11" fmla="*/ 0 h 4005434"/>
              <a:gd name="connsiteX12" fmla="*/ 7084945 w 8822250"/>
              <a:gd name="connsiteY12" fmla="*/ 0 h 4005434"/>
              <a:gd name="connsiteX13" fmla="*/ 7498912 w 8822250"/>
              <a:gd name="connsiteY13" fmla="*/ 0 h 4005434"/>
              <a:gd name="connsiteX14" fmla="*/ 8001101 w 8822250"/>
              <a:gd name="connsiteY14" fmla="*/ 0 h 4005434"/>
              <a:gd name="connsiteX15" fmla="*/ 8822250 w 8822250"/>
              <a:gd name="connsiteY15" fmla="*/ 0 h 4005434"/>
              <a:gd name="connsiteX16" fmla="*/ 8822250 w 8822250"/>
              <a:gd name="connsiteY16" fmla="*/ 500679 h 4005434"/>
              <a:gd name="connsiteX17" fmla="*/ 8822250 w 8822250"/>
              <a:gd name="connsiteY17" fmla="*/ 1041412 h 4005434"/>
              <a:gd name="connsiteX18" fmla="*/ 8822250 w 8822250"/>
              <a:gd name="connsiteY18" fmla="*/ 1542092 h 4005434"/>
              <a:gd name="connsiteX19" fmla="*/ 8822250 w 8822250"/>
              <a:gd name="connsiteY19" fmla="*/ 2042771 h 4005434"/>
              <a:gd name="connsiteX20" fmla="*/ 8822250 w 8822250"/>
              <a:gd name="connsiteY20" fmla="*/ 2423287 h 4005434"/>
              <a:gd name="connsiteX21" fmla="*/ 8822250 w 8822250"/>
              <a:gd name="connsiteY21" fmla="*/ 2964021 h 4005434"/>
              <a:gd name="connsiteX22" fmla="*/ 8822250 w 8822250"/>
              <a:gd name="connsiteY22" fmla="*/ 3424645 h 4005434"/>
              <a:gd name="connsiteX23" fmla="*/ 8822250 w 8822250"/>
              <a:gd name="connsiteY23" fmla="*/ 4005434 h 4005434"/>
              <a:gd name="connsiteX24" fmla="*/ 8408283 w 8822250"/>
              <a:gd name="connsiteY24" fmla="*/ 4005434 h 4005434"/>
              <a:gd name="connsiteX25" fmla="*/ 7906093 w 8822250"/>
              <a:gd name="connsiteY25" fmla="*/ 4005434 h 4005434"/>
              <a:gd name="connsiteX26" fmla="*/ 7139236 w 8822250"/>
              <a:gd name="connsiteY26" fmla="*/ 4005434 h 4005434"/>
              <a:gd name="connsiteX27" fmla="*/ 6284156 w 8822250"/>
              <a:gd name="connsiteY27" fmla="*/ 4005434 h 4005434"/>
              <a:gd name="connsiteX28" fmla="*/ 5517299 w 8822250"/>
              <a:gd name="connsiteY28" fmla="*/ 4005434 h 4005434"/>
              <a:gd name="connsiteX29" fmla="*/ 5015109 w 8822250"/>
              <a:gd name="connsiteY29" fmla="*/ 4005434 h 4005434"/>
              <a:gd name="connsiteX30" fmla="*/ 4160030 w 8822250"/>
              <a:gd name="connsiteY30" fmla="*/ 4005434 h 4005434"/>
              <a:gd name="connsiteX31" fmla="*/ 3393172 w 8822250"/>
              <a:gd name="connsiteY31" fmla="*/ 4005434 h 4005434"/>
              <a:gd name="connsiteX32" fmla="*/ 2979206 w 8822250"/>
              <a:gd name="connsiteY32" fmla="*/ 4005434 h 4005434"/>
              <a:gd name="connsiteX33" fmla="*/ 2477016 w 8822250"/>
              <a:gd name="connsiteY33" fmla="*/ 4005434 h 4005434"/>
              <a:gd name="connsiteX34" fmla="*/ 1621936 w 8822250"/>
              <a:gd name="connsiteY34" fmla="*/ 4005434 h 4005434"/>
              <a:gd name="connsiteX35" fmla="*/ 1207969 w 8822250"/>
              <a:gd name="connsiteY35" fmla="*/ 4005434 h 4005434"/>
              <a:gd name="connsiteX36" fmla="*/ 0 w 8822250"/>
              <a:gd name="connsiteY36" fmla="*/ 4005434 h 4005434"/>
              <a:gd name="connsiteX37" fmla="*/ 0 w 8822250"/>
              <a:gd name="connsiteY37" fmla="*/ 3584863 h 4005434"/>
              <a:gd name="connsiteX38" fmla="*/ 0 w 8822250"/>
              <a:gd name="connsiteY38" fmla="*/ 3084184 h 4005434"/>
              <a:gd name="connsiteX39" fmla="*/ 0 w 8822250"/>
              <a:gd name="connsiteY39" fmla="*/ 2663613 h 4005434"/>
              <a:gd name="connsiteX40" fmla="*/ 0 w 8822250"/>
              <a:gd name="connsiteY40" fmla="*/ 2122880 h 4005434"/>
              <a:gd name="connsiteX41" fmla="*/ 0 w 8822250"/>
              <a:gd name="connsiteY41" fmla="*/ 1702309 h 4005434"/>
              <a:gd name="connsiteX42" fmla="*/ 0 w 8822250"/>
              <a:gd name="connsiteY42" fmla="*/ 1161576 h 4005434"/>
              <a:gd name="connsiteX43" fmla="*/ 0 w 8822250"/>
              <a:gd name="connsiteY43" fmla="*/ 620842 h 4005434"/>
              <a:gd name="connsiteX44" fmla="*/ 0 w 8822250"/>
              <a:gd name="connsiteY44" fmla="*/ 0 h 400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22250" h="4005434" fill="none" extrusionOk="0">
                <a:moveTo>
                  <a:pt x="0" y="0"/>
                </a:moveTo>
                <a:cubicBezTo>
                  <a:pt x="207210" y="-30158"/>
                  <a:pt x="289908" y="-38973"/>
                  <a:pt x="590411" y="0"/>
                </a:cubicBezTo>
                <a:cubicBezTo>
                  <a:pt x="841825" y="17313"/>
                  <a:pt x="1057186" y="34704"/>
                  <a:pt x="1445492" y="0"/>
                </a:cubicBezTo>
                <a:cubicBezTo>
                  <a:pt x="1886093" y="-90194"/>
                  <a:pt x="1705218" y="5022"/>
                  <a:pt x="1859458" y="0"/>
                </a:cubicBezTo>
                <a:cubicBezTo>
                  <a:pt x="2074820" y="66801"/>
                  <a:pt x="2227811" y="-26155"/>
                  <a:pt x="2538093" y="0"/>
                </a:cubicBezTo>
                <a:cubicBezTo>
                  <a:pt x="2784803" y="-36984"/>
                  <a:pt x="2952197" y="9826"/>
                  <a:pt x="3216727" y="0"/>
                </a:cubicBezTo>
                <a:cubicBezTo>
                  <a:pt x="3460807" y="-59018"/>
                  <a:pt x="3507368" y="35882"/>
                  <a:pt x="3630695" y="0"/>
                </a:cubicBezTo>
                <a:cubicBezTo>
                  <a:pt x="3696389" y="-405"/>
                  <a:pt x="4062796" y="193139"/>
                  <a:pt x="4397552" y="0"/>
                </a:cubicBezTo>
                <a:cubicBezTo>
                  <a:pt x="4718897" y="-58151"/>
                  <a:pt x="4719686" y="18599"/>
                  <a:pt x="4899742" y="0"/>
                </a:cubicBezTo>
                <a:cubicBezTo>
                  <a:pt x="5040970" y="-10559"/>
                  <a:pt x="5345718" y="46396"/>
                  <a:pt x="5490154" y="0"/>
                </a:cubicBezTo>
                <a:cubicBezTo>
                  <a:pt x="5628307" y="-3501"/>
                  <a:pt x="5720901" y="48170"/>
                  <a:pt x="5904120" y="0"/>
                </a:cubicBezTo>
                <a:cubicBezTo>
                  <a:pt x="6125054" y="-28588"/>
                  <a:pt x="6490250" y="63820"/>
                  <a:pt x="6670977" y="0"/>
                </a:cubicBezTo>
                <a:cubicBezTo>
                  <a:pt x="6911306" y="-42541"/>
                  <a:pt x="6923812" y="66743"/>
                  <a:pt x="7084945" y="0"/>
                </a:cubicBezTo>
                <a:cubicBezTo>
                  <a:pt x="7248048" y="-40231"/>
                  <a:pt x="7412076" y="18120"/>
                  <a:pt x="7498912" y="0"/>
                </a:cubicBezTo>
                <a:cubicBezTo>
                  <a:pt x="7632071" y="-40267"/>
                  <a:pt x="7819683" y="75717"/>
                  <a:pt x="8001101" y="0"/>
                </a:cubicBezTo>
                <a:cubicBezTo>
                  <a:pt x="8158399" y="-62837"/>
                  <a:pt x="8654501" y="10339"/>
                  <a:pt x="8822250" y="0"/>
                </a:cubicBezTo>
                <a:cubicBezTo>
                  <a:pt x="8923276" y="324802"/>
                  <a:pt x="8752298" y="399565"/>
                  <a:pt x="8822250" y="500679"/>
                </a:cubicBezTo>
                <a:cubicBezTo>
                  <a:pt x="8844952" y="644720"/>
                  <a:pt x="8790381" y="845637"/>
                  <a:pt x="8822250" y="1041412"/>
                </a:cubicBezTo>
                <a:cubicBezTo>
                  <a:pt x="8875737" y="1192371"/>
                  <a:pt x="8841150" y="1344054"/>
                  <a:pt x="8822250" y="1542092"/>
                </a:cubicBezTo>
                <a:cubicBezTo>
                  <a:pt x="8859386" y="1686231"/>
                  <a:pt x="8803511" y="1810623"/>
                  <a:pt x="8822250" y="2042771"/>
                </a:cubicBezTo>
                <a:cubicBezTo>
                  <a:pt x="8944436" y="2244766"/>
                  <a:pt x="8823910" y="2280764"/>
                  <a:pt x="8822250" y="2423287"/>
                </a:cubicBezTo>
                <a:cubicBezTo>
                  <a:pt x="8879604" y="2602165"/>
                  <a:pt x="8783315" y="2735381"/>
                  <a:pt x="8822250" y="2964021"/>
                </a:cubicBezTo>
                <a:cubicBezTo>
                  <a:pt x="8943407" y="3186715"/>
                  <a:pt x="8733732" y="3185744"/>
                  <a:pt x="8822250" y="3424645"/>
                </a:cubicBezTo>
                <a:cubicBezTo>
                  <a:pt x="8926588" y="3640314"/>
                  <a:pt x="8739484" y="3813093"/>
                  <a:pt x="8822250" y="4005434"/>
                </a:cubicBezTo>
                <a:cubicBezTo>
                  <a:pt x="8657660" y="4013658"/>
                  <a:pt x="8612635" y="3998534"/>
                  <a:pt x="8408283" y="4005434"/>
                </a:cubicBezTo>
                <a:cubicBezTo>
                  <a:pt x="8177110" y="4019947"/>
                  <a:pt x="8141874" y="3997307"/>
                  <a:pt x="7906093" y="4005434"/>
                </a:cubicBezTo>
                <a:cubicBezTo>
                  <a:pt x="7706103" y="3996604"/>
                  <a:pt x="7296621" y="3982827"/>
                  <a:pt x="7139236" y="4005434"/>
                </a:cubicBezTo>
                <a:cubicBezTo>
                  <a:pt x="6869661" y="4008528"/>
                  <a:pt x="6645579" y="3865371"/>
                  <a:pt x="6284156" y="4005434"/>
                </a:cubicBezTo>
                <a:cubicBezTo>
                  <a:pt x="5846332" y="4005858"/>
                  <a:pt x="5747862" y="4010910"/>
                  <a:pt x="5517299" y="4005434"/>
                </a:cubicBezTo>
                <a:cubicBezTo>
                  <a:pt x="5311812" y="4072150"/>
                  <a:pt x="5233727" y="3979599"/>
                  <a:pt x="5015109" y="4005434"/>
                </a:cubicBezTo>
                <a:cubicBezTo>
                  <a:pt x="4807351" y="3965040"/>
                  <a:pt x="4520591" y="3940815"/>
                  <a:pt x="4160030" y="4005434"/>
                </a:cubicBezTo>
                <a:cubicBezTo>
                  <a:pt x="3817069" y="4060986"/>
                  <a:pt x="3615000" y="3958583"/>
                  <a:pt x="3393172" y="4005434"/>
                </a:cubicBezTo>
                <a:cubicBezTo>
                  <a:pt x="3193179" y="4018166"/>
                  <a:pt x="3145563" y="3988882"/>
                  <a:pt x="2979206" y="4005434"/>
                </a:cubicBezTo>
                <a:cubicBezTo>
                  <a:pt x="2830576" y="4039100"/>
                  <a:pt x="2747267" y="3931919"/>
                  <a:pt x="2477016" y="4005434"/>
                </a:cubicBezTo>
                <a:cubicBezTo>
                  <a:pt x="2171512" y="4046642"/>
                  <a:pt x="2060265" y="3973396"/>
                  <a:pt x="1621936" y="4005434"/>
                </a:cubicBezTo>
                <a:cubicBezTo>
                  <a:pt x="1266812" y="4005472"/>
                  <a:pt x="1386190" y="3960482"/>
                  <a:pt x="1207969" y="4005434"/>
                </a:cubicBezTo>
                <a:cubicBezTo>
                  <a:pt x="1023006" y="4012801"/>
                  <a:pt x="931026" y="3979935"/>
                  <a:pt x="793233" y="4005434"/>
                </a:cubicBezTo>
                <a:cubicBezTo>
                  <a:pt x="655440" y="4030933"/>
                  <a:pt x="506472" y="3969864"/>
                  <a:pt x="414736" y="4005434"/>
                </a:cubicBezTo>
                <a:cubicBezTo>
                  <a:pt x="323000" y="4041004"/>
                  <a:pt x="177416" y="3972454"/>
                  <a:pt x="0" y="4005434"/>
                </a:cubicBezTo>
                <a:cubicBezTo>
                  <a:pt x="-2070" y="3882377"/>
                  <a:pt x="22688" y="3760358"/>
                  <a:pt x="0" y="3584863"/>
                </a:cubicBezTo>
                <a:cubicBezTo>
                  <a:pt x="-33344" y="3411483"/>
                  <a:pt x="85466" y="3226918"/>
                  <a:pt x="0" y="3084184"/>
                </a:cubicBezTo>
                <a:cubicBezTo>
                  <a:pt x="-86583" y="2894589"/>
                  <a:pt x="24392" y="2845423"/>
                  <a:pt x="0" y="2663613"/>
                </a:cubicBezTo>
                <a:cubicBezTo>
                  <a:pt x="-30467" y="2495953"/>
                  <a:pt x="46041" y="2222184"/>
                  <a:pt x="0" y="2122880"/>
                </a:cubicBezTo>
                <a:cubicBezTo>
                  <a:pt x="-40000" y="1989512"/>
                  <a:pt x="36658" y="1874788"/>
                  <a:pt x="0" y="1702309"/>
                </a:cubicBezTo>
                <a:cubicBezTo>
                  <a:pt x="-68302" y="1550005"/>
                  <a:pt x="37072" y="1328796"/>
                  <a:pt x="0" y="1161576"/>
                </a:cubicBezTo>
                <a:cubicBezTo>
                  <a:pt x="-32223" y="995483"/>
                  <a:pt x="-4525" y="894944"/>
                  <a:pt x="0" y="620842"/>
                </a:cubicBezTo>
                <a:cubicBezTo>
                  <a:pt x="11157" y="338265"/>
                  <a:pt x="59171" y="196062"/>
                  <a:pt x="0" y="0"/>
                </a:cubicBezTo>
                <a:close/>
              </a:path>
              <a:path w="8822250" h="4005434" stroke="0" extrusionOk="0">
                <a:moveTo>
                  <a:pt x="0" y="0"/>
                </a:moveTo>
                <a:cubicBezTo>
                  <a:pt x="112193" y="9295"/>
                  <a:pt x="517942" y="44884"/>
                  <a:pt x="766857" y="0"/>
                </a:cubicBezTo>
                <a:cubicBezTo>
                  <a:pt x="1080362" y="31948"/>
                  <a:pt x="1310999" y="-66752"/>
                  <a:pt x="1533714" y="0"/>
                </a:cubicBezTo>
                <a:cubicBezTo>
                  <a:pt x="1702196" y="4834"/>
                  <a:pt x="1863527" y="12098"/>
                  <a:pt x="1947680" y="0"/>
                </a:cubicBezTo>
                <a:cubicBezTo>
                  <a:pt x="1990228" y="-63275"/>
                  <a:pt x="2634146" y="4209"/>
                  <a:pt x="2802761" y="0"/>
                </a:cubicBezTo>
                <a:cubicBezTo>
                  <a:pt x="2995152" y="7779"/>
                  <a:pt x="3356184" y="41865"/>
                  <a:pt x="3481395" y="0"/>
                </a:cubicBezTo>
                <a:cubicBezTo>
                  <a:pt x="3638993" y="8212"/>
                  <a:pt x="4114961" y="85118"/>
                  <a:pt x="4248252" y="0"/>
                </a:cubicBezTo>
                <a:cubicBezTo>
                  <a:pt x="4454319" y="-41395"/>
                  <a:pt x="4523704" y="34425"/>
                  <a:pt x="4750441" y="0"/>
                </a:cubicBezTo>
                <a:cubicBezTo>
                  <a:pt x="4904399" y="-70232"/>
                  <a:pt x="5062699" y="39327"/>
                  <a:pt x="5340854" y="0"/>
                </a:cubicBezTo>
                <a:cubicBezTo>
                  <a:pt x="5581305" y="-88653"/>
                  <a:pt x="5854231" y="116001"/>
                  <a:pt x="6107712" y="0"/>
                </a:cubicBezTo>
                <a:cubicBezTo>
                  <a:pt x="6415849" y="-98519"/>
                  <a:pt x="6748249" y="13724"/>
                  <a:pt x="6962791" y="0"/>
                </a:cubicBezTo>
                <a:cubicBezTo>
                  <a:pt x="7112453" y="-72766"/>
                  <a:pt x="7525834" y="60383"/>
                  <a:pt x="7729648" y="0"/>
                </a:cubicBezTo>
                <a:cubicBezTo>
                  <a:pt x="7994152" y="-45763"/>
                  <a:pt x="8529663" y="31146"/>
                  <a:pt x="8822250" y="0"/>
                </a:cubicBezTo>
                <a:cubicBezTo>
                  <a:pt x="8829314" y="110217"/>
                  <a:pt x="8804835" y="294680"/>
                  <a:pt x="8822250" y="500679"/>
                </a:cubicBezTo>
                <a:cubicBezTo>
                  <a:pt x="8800133" y="615207"/>
                  <a:pt x="8796983" y="871874"/>
                  <a:pt x="8822250" y="1041412"/>
                </a:cubicBezTo>
                <a:cubicBezTo>
                  <a:pt x="8861347" y="1230587"/>
                  <a:pt x="8839015" y="1385288"/>
                  <a:pt x="8822250" y="1502037"/>
                </a:cubicBezTo>
                <a:cubicBezTo>
                  <a:pt x="8825403" y="1585395"/>
                  <a:pt x="8827841" y="1789788"/>
                  <a:pt x="8822250" y="1882554"/>
                </a:cubicBezTo>
                <a:cubicBezTo>
                  <a:pt x="8792218" y="1923873"/>
                  <a:pt x="8718238" y="2223952"/>
                  <a:pt x="8822250" y="2383233"/>
                </a:cubicBezTo>
                <a:cubicBezTo>
                  <a:pt x="8883341" y="2539417"/>
                  <a:pt x="8775024" y="2689176"/>
                  <a:pt x="8822250" y="2763749"/>
                </a:cubicBezTo>
                <a:cubicBezTo>
                  <a:pt x="8906594" y="2851624"/>
                  <a:pt x="8748334" y="3058520"/>
                  <a:pt x="8822250" y="3144265"/>
                </a:cubicBezTo>
                <a:cubicBezTo>
                  <a:pt x="8870441" y="3184636"/>
                  <a:pt x="8749519" y="3407740"/>
                  <a:pt x="8822250" y="3564835"/>
                </a:cubicBezTo>
                <a:cubicBezTo>
                  <a:pt x="8861659" y="3692763"/>
                  <a:pt x="8810357" y="3894271"/>
                  <a:pt x="8822250" y="4005434"/>
                </a:cubicBezTo>
                <a:cubicBezTo>
                  <a:pt x="8503198" y="4024999"/>
                  <a:pt x="8420205" y="3973867"/>
                  <a:pt x="8055392" y="4005434"/>
                </a:cubicBezTo>
                <a:cubicBezTo>
                  <a:pt x="7722224" y="4108673"/>
                  <a:pt x="7337590" y="3901996"/>
                  <a:pt x="7200313" y="4005434"/>
                </a:cubicBezTo>
                <a:cubicBezTo>
                  <a:pt x="7037964" y="4048599"/>
                  <a:pt x="6922602" y="3960008"/>
                  <a:pt x="6786345" y="4005434"/>
                </a:cubicBezTo>
                <a:cubicBezTo>
                  <a:pt x="6644405" y="4053945"/>
                  <a:pt x="6332121" y="3963607"/>
                  <a:pt x="6195934" y="4005434"/>
                </a:cubicBezTo>
                <a:cubicBezTo>
                  <a:pt x="6007118" y="4078132"/>
                  <a:pt x="5654408" y="3934126"/>
                  <a:pt x="5340854" y="4005434"/>
                </a:cubicBezTo>
                <a:cubicBezTo>
                  <a:pt x="5065697" y="4005718"/>
                  <a:pt x="4861922" y="3892630"/>
                  <a:pt x="4485774" y="4005434"/>
                </a:cubicBezTo>
                <a:cubicBezTo>
                  <a:pt x="4094221" y="4037040"/>
                  <a:pt x="4050450" y="3987255"/>
                  <a:pt x="3718917" y="4005434"/>
                </a:cubicBezTo>
                <a:cubicBezTo>
                  <a:pt x="3366267" y="4005136"/>
                  <a:pt x="3420647" y="3970407"/>
                  <a:pt x="3216727" y="4005434"/>
                </a:cubicBezTo>
                <a:cubicBezTo>
                  <a:pt x="3057602" y="4000282"/>
                  <a:pt x="2935846" y="3961838"/>
                  <a:pt x="2714537" y="4005434"/>
                </a:cubicBezTo>
                <a:cubicBezTo>
                  <a:pt x="2508889" y="4032041"/>
                  <a:pt x="2257900" y="3928810"/>
                  <a:pt x="2124126" y="4005434"/>
                </a:cubicBezTo>
                <a:cubicBezTo>
                  <a:pt x="1959747" y="3976945"/>
                  <a:pt x="1463001" y="3943927"/>
                  <a:pt x="1269046" y="4005434"/>
                </a:cubicBezTo>
                <a:cubicBezTo>
                  <a:pt x="1025072" y="3903628"/>
                  <a:pt x="448886" y="3801554"/>
                  <a:pt x="0" y="4005434"/>
                </a:cubicBezTo>
                <a:cubicBezTo>
                  <a:pt x="-281" y="3933804"/>
                  <a:pt x="6537" y="3741784"/>
                  <a:pt x="0" y="3624917"/>
                </a:cubicBezTo>
                <a:cubicBezTo>
                  <a:pt x="6276" y="3525314"/>
                  <a:pt x="48858" y="3255113"/>
                  <a:pt x="0" y="3164293"/>
                </a:cubicBezTo>
                <a:cubicBezTo>
                  <a:pt x="-54545" y="2980413"/>
                  <a:pt x="66082" y="2786631"/>
                  <a:pt x="0" y="2583505"/>
                </a:cubicBezTo>
                <a:cubicBezTo>
                  <a:pt x="-53102" y="2329426"/>
                  <a:pt x="9398" y="2385699"/>
                  <a:pt x="0" y="2202989"/>
                </a:cubicBezTo>
                <a:cubicBezTo>
                  <a:pt x="-3085" y="2064771"/>
                  <a:pt x="31400" y="1924286"/>
                  <a:pt x="0" y="1822472"/>
                </a:cubicBezTo>
                <a:cubicBezTo>
                  <a:pt x="-44495" y="1683319"/>
                  <a:pt x="27762" y="1519682"/>
                  <a:pt x="0" y="1441956"/>
                </a:cubicBezTo>
                <a:cubicBezTo>
                  <a:pt x="-10537" y="1334739"/>
                  <a:pt x="41226" y="1016126"/>
                  <a:pt x="0" y="901222"/>
                </a:cubicBezTo>
                <a:cubicBezTo>
                  <a:pt x="-2851" y="763373"/>
                  <a:pt x="53085" y="686075"/>
                  <a:pt x="0" y="520706"/>
                </a:cubicBezTo>
                <a:cubicBezTo>
                  <a:pt x="-43164" y="315798"/>
                  <a:pt x="45296" y="133447"/>
                  <a:pt x="0" y="0"/>
                </a:cubicBezTo>
                <a:close/>
              </a:path>
              <a:path w="8822250" h="4005434" fill="none" stroke="0" extrusionOk="0">
                <a:moveTo>
                  <a:pt x="0" y="0"/>
                </a:moveTo>
                <a:cubicBezTo>
                  <a:pt x="186589" y="-41727"/>
                  <a:pt x="308608" y="41839"/>
                  <a:pt x="590411" y="0"/>
                </a:cubicBezTo>
                <a:cubicBezTo>
                  <a:pt x="864990" y="18176"/>
                  <a:pt x="1007916" y="31949"/>
                  <a:pt x="1445492" y="0"/>
                </a:cubicBezTo>
                <a:cubicBezTo>
                  <a:pt x="1791542" y="-35665"/>
                  <a:pt x="1711004" y="20812"/>
                  <a:pt x="1859458" y="0"/>
                </a:cubicBezTo>
                <a:cubicBezTo>
                  <a:pt x="2096270" y="6667"/>
                  <a:pt x="2345072" y="38714"/>
                  <a:pt x="2538093" y="0"/>
                </a:cubicBezTo>
                <a:cubicBezTo>
                  <a:pt x="2804907" y="-87753"/>
                  <a:pt x="3010645" y="13147"/>
                  <a:pt x="3216727" y="0"/>
                </a:cubicBezTo>
                <a:cubicBezTo>
                  <a:pt x="3439747" y="-42865"/>
                  <a:pt x="3486478" y="30274"/>
                  <a:pt x="3630695" y="0"/>
                </a:cubicBezTo>
                <a:cubicBezTo>
                  <a:pt x="3806317" y="-84979"/>
                  <a:pt x="4162512" y="97836"/>
                  <a:pt x="4397552" y="0"/>
                </a:cubicBezTo>
                <a:cubicBezTo>
                  <a:pt x="4710616" y="-74061"/>
                  <a:pt x="4700853" y="56156"/>
                  <a:pt x="4899742" y="0"/>
                </a:cubicBezTo>
                <a:cubicBezTo>
                  <a:pt x="5111388" y="-7746"/>
                  <a:pt x="5375217" y="38658"/>
                  <a:pt x="5490154" y="0"/>
                </a:cubicBezTo>
                <a:cubicBezTo>
                  <a:pt x="5629579" y="-46192"/>
                  <a:pt x="5748276" y="13692"/>
                  <a:pt x="5904120" y="0"/>
                </a:cubicBezTo>
                <a:cubicBezTo>
                  <a:pt x="6083503" y="-18695"/>
                  <a:pt x="6485531" y="79562"/>
                  <a:pt x="6670977" y="0"/>
                </a:cubicBezTo>
                <a:cubicBezTo>
                  <a:pt x="6904128" y="-70669"/>
                  <a:pt x="6914457" y="59981"/>
                  <a:pt x="7084945" y="0"/>
                </a:cubicBezTo>
                <a:cubicBezTo>
                  <a:pt x="7266505" y="-33912"/>
                  <a:pt x="7396605" y="39459"/>
                  <a:pt x="7498912" y="0"/>
                </a:cubicBezTo>
                <a:cubicBezTo>
                  <a:pt x="7609217" y="-16897"/>
                  <a:pt x="7802975" y="14743"/>
                  <a:pt x="8001101" y="0"/>
                </a:cubicBezTo>
                <a:cubicBezTo>
                  <a:pt x="8164935" y="-64196"/>
                  <a:pt x="8630589" y="-13540"/>
                  <a:pt x="8822250" y="0"/>
                </a:cubicBezTo>
                <a:cubicBezTo>
                  <a:pt x="8959007" y="210743"/>
                  <a:pt x="8766089" y="347131"/>
                  <a:pt x="8822250" y="500679"/>
                </a:cubicBezTo>
                <a:cubicBezTo>
                  <a:pt x="8914216" y="700988"/>
                  <a:pt x="8758148" y="901359"/>
                  <a:pt x="8822250" y="1041412"/>
                </a:cubicBezTo>
                <a:cubicBezTo>
                  <a:pt x="8890457" y="1226343"/>
                  <a:pt x="8824638" y="1362565"/>
                  <a:pt x="8822250" y="1542092"/>
                </a:cubicBezTo>
                <a:cubicBezTo>
                  <a:pt x="8864633" y="1761995"/>
                  <a:pt x="8769009" y="1859715"/>
                  <a:pt x="8822250" y="2042771"/>
                </a:cubicBezTo>
                <a:cubicBezTo>
                  <a:pt x="8914993" y="2230083"/>
                  <a:pt x="8765474" y="2250535"/>
                  <a:pt x="8822250" y="2423287"/>
                </a:cubicBezTo>
                <a:cubicBezTo>
                  <a:pt x="8861230" y="2578563"/>
                  <a:pt x="8735353" y="2736068"/>
                  <a:pt x="8822250" y="2964021"/>
                </a:cubicBezTo>
                <a:cubicBezTo>
                  <a:pt x="8872985" y="3149268"/>
                  <a:pt x="8741387" y="3175294"/>
                  <a:pt x="8822250" y="3424645"/>
                </a:cubicBezTo>
                <a:cubicBezTo>
                  <a:pt x="8924200" y="3683112"/>
                  <a:pt x="8763768" y="3820751"/>
                  <a:pt x="8822250" y="4005434"/>
                </a:cubicBezTo>
                <a:cubicBezTo>
                  <a:pt x="8683448" y="4019950"/>
                  <a:pt x="8597033" y="3973576"/>
                  <a:pt x="8408283" y="4005434"/>
                </a:cubicBezTo>
                <a:cubicBezTo>
                  <a:pt x="8206469" y="4006608"/>
                  <a:pt x="8101313" y="4005930"/>
                  <a:pt x="7906093" y="4005434"/>
                </a:cubicBezTo>
                <a:cubicBezTo>
                  <a:pt x="7703792" y="4022404"/>
                  <a:pt x="7422484" y="3982895"/>
                  <a:pt x="7139236" y="4005434"/>
                </a:cubicBezTo>
                <a:cubicBezTo>
                  <a:pt x="6909261" y="4021637"/>
                  <a:pt x="6680872" y="3913979"/>
                  <a:pt x="6284156" y="4005434"/>
                </a:cubicBezTo>
                <a:cubicBezTo>
                  <a:pt x="5901980" y="4045141"/>
                  <a:pt x="5747822" y="3975849"/>
                  <a:pt x="5517299" y="4005434"/>
                </a:cubicBezTo>
                <a:cubicBezTo>
                  <a:pt x="5303458" y="4027712"/>
                  <a:pt x="5244466" y="3970967"/>
                  <a:pt x="5015109" y="4005434"/>
                </a:cubicBezTo>
                <a:cubicBezTo>
                  <a:pt x="4830445" y="4075601"/>
                  <a:pt x="4533925" y="3959927"/>
                  <a:pt x="4160030" y="4005434"/>
                </a:cubicBezTo>
                <a:cubicBezTo>
                  <a:pt x="3788812" y="3977946"/>
                  <a:pt x="3556264" y="3981624"/>
                  <a:pt x="3393172" y="4005434"/>
                </a:cubicBezTo>
                <a:cubicBezTo>
                  <a:pt x="3200504" y="4018707"/>
                  <a:pt x="3092208" y="4008544"/>
                  <a:pt x="2979206" y="4005434"/>
                </a:cubicBezTo>
                <a:cubicBezTo>
                  <a:pt x="2862210" y="4079085"/>
                  <a:pt x="2722098" y="3953265"/>
                  <a:pt x="2477016" y="4005434"/>
                </a:cubicBezTo>
                <a:cubicBezTo>
                  <a:pt x="2253877" y="4049669"/>
                  <a:pt x="2002963" y="3995536"/>
                  <a:pt x="1621936" y="4005434"/>
                </a:cubicBezTo>
                <a:cubicBezTo>
                  <a:pt x="1304354" y="4025201"/>
                  <a:pt x="1401753" y="3993192"/>
                  <a:pt x="1207969" y="4005434"/>
                </a:cubicBezTo>
                <a:cubicBezTo>
                  <a:pt x="1152541" y="4130871"/>
                  <a:pt x="351220" y="3995619"/>
                  <a:pt x="0" y="4005434"/>
                </a:cubicBezTo>
                <a:cubicBezTo>
                  <a:pt x="-29544" y="3900004"/>
                  <a:pt x="21347" y="3715013"/>
                  <a:pt x="0" y="3584863"/>
                </a:cubicBezTo>
                <a:cubicBezTo>
                  <a:pt x="-98228" y="3427945"/>
                  <a:pt x="73543" y="3285965"/>
                  <a:pt x="0" y="3084184"/>
                </a:cubicBezTo>
                <a:cubicBezTo>
                  <a:pt x="-87865" y="2905349"/>
                  <a:pt x="57863" y="2885756"/>
                  <a:pt x="0" y="2663613"/>
                </a:cubicBezTo>
                <a:cubicBezTo>
                  <a:pt x="-14315" y="2464987"/>
                  <a:pt x="70595" y="2230431"/>
                  <a:pt x="0" y="2122880"/>
                </a:cubicBezTo>
                <a:cubicBezTo>
                  <a:pt x="-29664" y="1990228"/>
                  <a:pt x="86587" y="1873014"/>
                  <a:pt x="0" y="1702309"/>
                </a:cubicBezTo>
                <a:cubicBezTo>
                  <a:pt x="-24321" y="1533797"/>
                  <a:pt x="26278" y="1358824"/>
                  <a:pt x="0" y="1161576"/>
                </a:cubicBezTo>
                <a:cubicBezTo>
                  <a:pt x="-17466" y="1011193"/>
                  <a:pt x="-3241" y="892382"/>
                  <a:pt x="0" y="620842"/>
                </a:cubicBezTo>
                <a:cubicBezTo>
                  <a:pt x="-43941" y="422602"/>
                  <a:pt x="4579" y="218212"/>
                  <a:pt x="0" y="0"/>
                </a:cubicBezTo>
                <a:close/>
              </a:path>
              <a:path w="8822250" h="4005434" fill="none" stroke="0" extrusionOk="0">
                <a:moveTo>
                  <a:pt x="0" y="0"/>
                </a:moveTo>
                <a:cubicBezTo>
                  <a:pt x="165390" y="-64139"/>
                  <a:pt x="304918" y="-22887"/>
                  <a:pt x="590411" y="0"/>
                </a:cubicBezTo>
                <a:cubicBezTo>
                  <a:pt x="837176" y="-5555"/>
                  <a:pt x="1053401" y="62488"/>
                  <a:pt x="1445492" y="0"/>
                </a:cubicBezTo>
                <a:cubicBezTo>
                  <a:pt x="1877393" y="-87914"/>
                  <a:pt x="1758132" y="34403"/>
                  <a:pt x="1859458" y="0"/>
                </a:cubicBezTo>
                <a:cubicBezTo>
                  <a:pt x="2022518" y="88544"/>
                  <a:pt x="2219662" y="-12769"/>
                  <a:pt x="2538093" y="0"/>
                </a:cubicBezTo>
                <a:cubicBezTo>
                  <a:pt x="2793607" y="-31494"/>
                  <a:pt x="2954230" y="8281"/>
                  <a:pt x="3216727" y="0"/>
                </a:cubicBezTo>
                <a:cubicBezTo>
                  <a:pt x="3428634" y="-74560"/>
                  <a:pt x="3523115" y="46224"/>
                  <a:pt x="3630695" y="0"/>
                </a:cubicBezTo>
                <a:cubicBezTo>
                  <a:pt x="3782670" y="-57715"/>
                  <a:pt x="4149793" y="146326"/>
                  <a:pt x="4397552" y="0"/>
                </a:cubicBezTo>
                <a:cubicBezTo>
                  <a:pt x="4715169" y="-56443"/>
                  <a:pt x="4703085" y="21535"/>
                  <a:pt x="4899742" y="0"/>
                </a:cubicBezTo>
                <a:cubicBezTo>
                  <a:pt x="5062599" y="14969"/>
                  <a:pt x="5299812" y="65808"/>
                  <a:pt x="5490154" y="0"/>
                </a:cubicBezTo>
                <a:cubicBezTo>
                  <a:pt x="5635875" y="-16000"/>
                  <a:pt x="5715653" y="31607"/>
                  <a:pt x="5904120" y="0"/>
                </a:cubicBezTo>
                <a:cubicBezTo>
                  <a:pt x="6097900" y="-28905"/>
                  <a:pt x="6518984" y="77083"/>
                  <a:pt x="6670977" y="0"/>
                </a:cubicBezTo>
                <a:cubicBezTo>
                  <a:pt x="6915433" y="-20532"/>
                  <a:pt x="6926739" y="68092"/>
                  <a:pt x="7084945" y="0"/>
                </a:cubicBezTo>
                <a:cubicBezTo>
                  <a:pt x="7245962" y="-16038"/>
                  <a:pt x="7414183" y="28268"/>
                  <a:pt x="7498912" y="0"/>
                </a:cubicBezTo>
                <a:cubicBezTo>
                  <a:pt x="7650571" y="-30740"/>
                  <a:pt x="7808747" y="-9000"/>
                  <a:pt x="8001101" y="0"/>
                </a:cubicBezTo>
                <a:cubicBezTo>
                  <a:pt x="8136164" y="-56038"/>
                  <a:pt x="8657884" y="4305"/>
                  <a:pt x="8822250" y="0"/>
                </a:cubicBezTo>
                <a:cubicBezTo>
                  <a:pt x="8956959" y="290507"/>
                  <a:pt x="8791232" y="347713"/>
                  <a:pt x="8822250" y="500679"/>
                </a:cubicBezTo>
                <a:cubicBezTo>
                  <a:pt x="8903240" y="677261"/>
                  <a:pt x="8767086" y="899756"/>
                  <a:pt x="8822250" y="1041412"/>
                </a:cubicBezTo>
                <a:cubicBezTo>
                  <a:pt x="8870731" y="1207736"/>
                  <a:pt x="8802985" y="1361265"/>
                  <a:pt x="8822250" y="1542092"/>
                </a:cubicBezTo>
                <a:cubicBezTo>
                  <a:pt x="8865572" y="1718182"/>
                  <a:pt x="8806543" y="1798726"/>
                  <a:pt x="8822250" y="2042771"/>
                </a:cubicBezTo>
                <a:cubicBezTo>
                  <a:pt x="8928530" y="2261598"/>
                  <a:pt x="8802594" y="2282265"/>
                  <a:pt x="8822250" y="2423287"/>
                </a:cubicBezTo>
                <a:cubicBezTo>
                  <a:pt x="8879765" y="2615107"/>
                  <a:pt x="8787240" y="2725489"/>
                  <a:pt x="8822250" y="2964021"/>
                </a:cubicBezTo>
                <a:cubicBezTo>
                  <a:pt x="8914802" y="3197313"/>
                  <a:pt x="8723179" y="3175470"/>
                  <a:pt x="8822250" y="3424645"/>
                </a:cubicBezTo>
                <a:cubicBezTo>
                  <a:pt x="8897344" y="3675922"/>
                  <a:pt x="8801052" y="3821827"/>
                  <a:pt x="8822250" y="4005434"/>
                </a:cubicBezTo>
                <a:cubicBezTo>
                  <a:pt x="8675046" y="4038421"/>
                  <a:pt x="8602728" y="3976522"/>
                  <a:pt x="8408283" y="4005434"/>
                </a:cubicBezTo>
                <a:cubicBezTo>
                  <a:pt x="8194148" y="4009813"/>
                  <a:pt x="8141273" y="3988266"/>
                  <a:pt x="7906093" y="4005434"/>
                </a:cubicBezTo>
                <a:cubicBezTo>
                  <a:pt x="7709524" y="4003741"/>
                  <a:pt x="7315002" y="3953806"/>
                  <a:pt x="7139236" y="4005434"/>
                </a:cubicBezTo>
                <a:cubicBezTo>
                  <a:pt x="6859544" y="4021889"/>
                  <a:pt x="6635005" y="3881419"/>
                  <a:pt x="6284156" y="4005434"/>
                </a:cubicBezTo>
                <a:cubicBezTo>
                  <a:pt x="5844033" y="4034055"/>
                  <a:pt x="5769261" y="4016449"/>
                  <a:pt x="5517299" y="4005434"/>
                </a:cubicBezTo>
                <a:cubicBezTo>
                  <a:pt x="5300552" y="4060399"/>
                  <a:pt x="5243491" y="3983819"/>
                  <a:pt x="5015109" y="4005434"/>
                </a:cubicBezTo>
                <a:cubicBezTo>
                  <a:pt x="4798903" y="4020018"/>
                  <a:pt x="4522152" y="3957152"/>
                  <a:pt x="4160030" y="4005434"/>
                </a:cubicBezTo>
                <a:cubicBezTo>
                  <a:pt x="3764768" y="3983623"/>
                  <a:pt x="3574259" y="3960696"/>
                  <a:pt x="3393172" y="4005434"/>
                </a:cubicBezTo>
                <a:cubicBezTo>
                  <a:pt x="3198550" y="4034114"/>
                  <a:pt x="3128260" y="3982588"/>
                  <a:pt x="2979206" y="4005434"/>
                </a:cubicBezTo>
                <a:cubicBezTo>
                  <a:pt x="2846774" y="4074125"/>
                  <a:pt x="2763250" y="3903787"/>
                  <a:pt x="2477016" y="4005434"/>
                </a:cubicBezTo>
                <a:cubicBezTo>
                  <a:pt x="2194786" y="4082378"/>
                  <a:pt x="2046921" y="4022663"/>
                  <a:pt x="1621936" y="4005434"/>
                </a:cubicBezTo>
                <a:cubicBezTo>
                  <a:pt x="1270006" y="3998457"/>
                  <a:pt x="1400547" y="3959492"/>
                  <a:pt x="1207969" y="4005434"/>
                </a:cubicBezTo>
                <a:cubicBezTo>
                  <a:pt x="1121091" y="4029208"/>
                  <a:pt x="956654" y="3970942"/>
                  <a:pt x="817392" y="4005434"/>
                </a:cubicBezTo>
                <a:cubicBezTo>
                  <a:pt x="678130" y="4039926"/>
                  <a:pt x="508924" y="3972931"/>
                  <a:pt x="414736" y="4005434"/>
                </a:cubicBezTo>
                <a:cubicBezTo>
                  <a:pt x="320548" y="4037937"/>
                  <a:pt x="176243" y="3960639"/>
                  <a:pt x="0" y="4005434"/>
                </a:cubicBezTo>
                <a:cubicBezTo>
                  <a:pt x="5134" y="3855702"/>
                  <a:pt x="43170" y="3764204"/>
                  <a:pt x="0" y="3584863"/>
                </a:cubicBezTo>
                <a:cubicBezTo>
                  <a:pt x="-6129" y="3442474"/>
                  <a:pt x="77490" y="3228054"/>
                  <a:pt x="0" y="3084184"/>
                </a:cubicBezTo>
                <a:cubicBezTo>
                  <a:pt x="-57314" y="2879422"/>
                  <a:pt x="32393" y="2835524"/>
                  <a:pt x="0" y="2663613"/>
                </a:cubicBezTo>
                <a:cubicBezTo>
                  <a:pt x="-69687" y="2467323"/>
                  <a:pt x="36998" y="2213446"/>
                  <a:pt x="0" y="2122880"/>
                </a:cubicBezTo>
                <a:cubicBezTo>
                  <a:pt x="-44592" y="1966761"/>
                  <a:pt x="68476" y="1862036"/>
                  <a:pt x="0" y="1702309"/>
                </a:cubicBezTo>
                <a:cubicBezTo>
                  <a:pt x="-82707" y="1492125"/>
                  <a:pt x="34511" y="1307101"/>
                  <a:pt x="0" y="1161576"/>
                </a:cubicBezTo>
                <a:cubicBezTo>
                  <a:pt x="-1555" y="1035683"/>
                  <a:pt x="33704" y="870372"/>
                  <a:pt x="0" y="620842"/>
                </a:cubicBezTo>
                <a:cubicBezTo>
                  <a:pt x="683" y="340180"/>
                  <a:pt x="113779" y="190745"/>
                  <a:pt x="0" y="0"/>
                </a:cubicBezTo>
                <a:close/>
              </a:path>
            </a:pathLst>
          </a:custGeom>
          <a:ln w="38100">
            <a:extLst>
              <a:ext uri="{C807C97D-BFC1-408E-A445-0C87EB9F89A2}">
                <ask:lineSketchStyleProps xmlns:ask="http://schemas.microsoft.com/office/drawing/2018/sketchyshapes" sd="3841035741">
                  <a:custGeom>
                    <a:avLst/>
                    <a:gdLst>
                      <a:gd name="connsiteX0" fmla="*/ 0 w 8822250"/>
                      <a:gd name="connsiteY0" fmla="*/ 0 h 4005434"/>
                      <a:gd name="connsiteX1" fmla="*/ 590411 w 8822250"/>
                      <a:gd name="connsiteY1" fmla="*/ 0 h 4005434"/>
                      <a:gd name="connsiteX2" fmla="*/ 1445492 w 8822250"/>
                      <a:gd name="connsiteY2" fmla="*/ 0 h 4005434"/>
                      <a:gd name="connsiteX3" fmla="*/ 1859458 w 8822250"/>
                      <a:gd name="connsiteY3" fmla="*/ 0 h 4005434"/>
                      <a:gd name="connsiteX4" fmla="*/ 2538093 w 8822250"/>
                      <a:gd name="connsiteY4" fmla="*/ 0 h 4005434"/>
                      <a:gd name="connsiteX5" fmla="*/ 3216727 w 8822250"/>
                      <a:gd name="connsiteY5" fmla="*/ 0 h 4005434"/>
                      <a:gd name="connsiteX6" fmla="*/ 3630695 w 8822250"/>
                      <a:gd name="connsiteY6" fmla="*/ 0 h 4005434"/>
                      <a:gd name="connsiteX7" fmla="*/ 4397552 w 8822250"/>
                      <a:gd name="connsiteY7" fmla="*/ 0 h 4005434"/>
                      <a:gd name="connsiteX8" fmla="*/ 4899742 w 8822250"/>
                      <a:gd name="connsiteY8" fmla="*/ 0 h 4005434"/>
                      <a:gd name="connsiteX9" fmla="*/ 5490154 w 8822250"/>
                      <a:gd name="connsiteY9" fmla="*/ 0 h 4005434"/>
                      <a:gd name="connsiteX10" fmla="*/ 5904120 w 8822250"/>
                      <a:gd name="connsiteY10" fmla="*/ 0 h 4005434"/>
                      <a:gd name="connsiteX11" fmla="*/ 6670977 w 8822250"/>
                      <a:gd name="connsiteY11" fmla="*/ 0 h 4005434"/>
                      <a:gd name="connsiteX12" fmla="*/ 7084945 w 8822250"/>
                      <a:gd name="connsiteY12" fmla="*/ 0 h 4005434"/>
                      <a:gd name="connsiteX13" fmla="*/ 7498912 w 8822250"/>
                      <a:gd name="connsiteY13" fmla="*/ 0 h 4005434"/>
                      <a:gd name="connsiteX14" fmla="*/ 8001101 w 8822250"/>
                      <a:gd name="connsiteY14" fmla="*/ 0 h 4005434"/>
                      <a:gd name="connsiteX15" fmla="*/ 8822250 w 8822250"/>
                      <a:gd name="connsiteY15" fmla="*/ 0 h 4005434"/>
                      <a:gd name="connsiteX16" fmla="*/ 8822250 w 8822250"/>
                      <a:gd name="connsiteY16" fmla="*/ 500679 h 4005434"/>
                      <a:gd name="connsiteX17" fmla="*/ 8822250 w 8822250"/>
                      <a:gd name="connsiteY17" fmla="*/ 1041412 h 4005434"/>
                      <a:gd name="connsiteX18" fmla="*/ 8822250 w 8822250"/>
                      <a:gd name="connsiteY18" fmla="*/ 1542092 h 4005434"/>
                      <a:gd name="connsiteX19" fmla="*/ 8822250 w 8822250"/>
                      <a:gd name="connsiteY19" fmla="*/ 2042771 h 4005434"/>
                      <a:gd name="connsiteX20" fmla="*/ 8822250 w 8822250"/>
                      <a:gd name="connsiteY20" fmla="*/ 2423287 h 4005434"/>
                      <a:gd name="connsiteX21" fmla="*/ 8822250 w 8822250"/>
                      <a:gd name="connsiteY21" fmla="*/ 2964021 h 4005434"/>
                      <a:gd name="connsiteX22" fmla="*/ 8822250 w 8822250"/>
                      <a:gd name="connsiteY22" fmla="*/ 3424645 h 4005434"/>
                      <a:gd name="connsiteX23" fmla="*/ 8822250 w 8822250"/>
                      <a:gd name="connsiteY23" fmla="*/ 4005434 h 4005434"/>
                      <a:gd name="connsiteX24" fmla="*/ 8408283 w 8822250"/>
                      <a:gd name="connsiteY24" fmla="*/ 4005434 h 4005434"/>
                      <a:gd name="connsiteX25" fmla="*/ 7906093 w 8822250"/>
                      <a:gd name="connsiteY25" fmla="*/ 4005434 h 4005434"/>
                      <a:gd name="connsiteX26" fmla="*/ 7139236 w 8822250"/>
                      <a:gd name="connsiteY26" fmla="*/ 4005434 h 4005434"/>
                      <a:gd name="connsiteX27" fmla="*/ 6284156 w 8822250"/>
                      <a:gd name="connsiteY27" fmla="*/ 4005434 h 4005434"/>
                      <a:gd name="connsiteX28" fmla="*/ 5517299 w 8822250"/>
                      <a:gd name="connsiteY28" fmla="*/ 4005434 h 4005434"/>
                      <a:gd name="connsiteX29" fmla="*/ 5015109 w 8822250"/>
                      <a:gd name="connsiteY29" fmla="*/ 4005434 h 4005434"/>
                      <a:gd name="connsiteX30" fmla="*/ 4160030 w 8822250"/>
                      <a:gd name="connsiteY30" fmla="*/ 4005434 h 4005434"/>
                      <a:gd name="connsiteX31" fmla="*/ 3393172 w 8822250"/>
                      <a:gd name="connsiteY31" fmla="*/ 4005434 h 4005434"/>
                      <a:gd name="connsiteX32" fmla="*/ 2979206 w 8822250"/>
                      <a:gd name="connsiteY32" fmla="*/ 4005434 h 4005434"/>
                      <a:gd name="connsiteX33" fmla="*/ 2477016 w 8822250"/>
                      <a:gd name="connsiteY33" fmla="*/ 4005434 h 4005434"/>
                      <a:gd name="connsiteX34" fmla="*/ 1621936 w 8822250"/>
                      <a:gd name="connsiteY34" fmla="*/ 4005434 h 4005434"/>
                      <a:gd name="connsiteX35" fmla="*/ 1207969 w 8822250"/>
                      <a:gd name="connsiteY35" fmla="*/ 4005434 h 4005434"/>
                      <a:gd name="connsiteX36" fmla="*/ 0 w 8822250"/>
                      <a:gd name="connsiteY36" fmla="*/ 4005434 h 4005434"/>
                      <a:gd name="connsiteX37" fmla="*/ 0 w 8822250"/>
                      <a:gd name="connsiteY37" fmla="*/ 3584863 h 4005434"/>
                      <a:gd name="connsiteX38" fmla="*/ 0 w 8822250"/>
                      <a:gd name="connsiteY38" fmla="*/ 3084184 h 4005434"/>
                      <a:gd name="connsiteX39" fmla="*/ 0 w 8822250"/>
                      <a:gd name="connsiteY39" fmla="*/ 2663613 h 4005434"/>
                      <a:gd name="connsiteX40" fmla="*/ 0 w 8822250"/>
                      <a:gd name="connsiteY40" fmla="*/ 2122880 h 4005434"/>
                      <a:gd name="connsiteX41" fmla="*/ 0 w 8822250"/>
                      <a:gd name="connsiteY41" fmla="*/ 1702309 h 4005434"/>
                      <a:gd name="connsiteX42" fmla="*/ 0 w 8822250"/>
                      <a:gd name="connsiteY42" fmla="*/ 1161576 h 4005434"/>
                      <a:gd name="connsiteX43" fmla="*/ 0 w 8822250"/>
                      <a:gd name="connsiteY43" fmla="*/ 620842 h 4005434"/>
                      <a:gd name="connsiteX44" fmla="*/ 0 w 8822250"/>
                      <a:gd name="connsiteY44" fmla="*/ 0 h 4005434"/>
                      <a:gd name="connsiteX0" fmla="*/ 0 w 8822250"/>
                      <a:gd name="connsiteY0" fmla="*/ 0 h 4005434"/>
                      <a:gd name="connsiteX1" fmla="*/ 766857 w 8822250"/>
                      <a:gd name="connsiteY1" fmla="*/ 0 h 4005434"/>
                      <a:gd name="connsiteX2" fmla="*/ 1533714 w 8822250"/>
                      <a:gd name="connsiteY2" fmla="*/ 0 h 4005434"/>
                      <a:gd name="connsiteX3" fmla="*/ 1947680 w 8822250"/>
                      <a:gd name="connsiteY3" fmla="*/ 0 h 4005434"/>
                      <a:gd name="connsiteX4" fmla="*/ 2802761 w 8822250"/>
                      <a:gd name="connsiteY4" fmla="*/ 0 h 4005434"/>
                      <a:gd name="connsiteX5" fmla="*/ 3481395 w 8822250"/>
                      <a:gd name="connsiteY5" fmla="*/ 0 h 4005434"/>
                      <a:gd name="connsiteX6" fmla="*/ 4248252 w 8822250"/>
                      <a:gd name="connsiteY6" fmla="*/ 0 h 4005434"/>
                      <a:gd name="connsiteX7" fmla="*/ 4750441 w 8822250"/>
                      <a:gd name="connsiteY7" fmla="*/ 0 h 4005434"/>
                      <a:gd name="connsiteX8" fmla="*/ 5340854 w 8822250"/>
                      <a:gd name="connsiteY8" fmla="*/ 0 h 4005434"/>
                      <a:gd name="connsiteX9" fmla="*/ 6107712 w 8822250"/>
                      <a:gd name="connsiteY9" fmla="*/ 0 h 4005434"/>
                      <a:gd name="connsiteX10" fmla="*/ 6962791 w 8822250"/>
                      <a:gd name="connsiteY10" fmla="*/ 0 h 4005434"/>
                      <a:gd name="connsiteX11" fmla="*/ 7729648 w 8822250"/>
                      <a:gd name="connsiteY11" fmla="*/ 0 h 4005434"/>
                      <a:gd name="connsiteX12" fmla="*/ 8822250 w 8822250"/>
                      <a:gd name="connsiteY12" fmla="*/ 0 h 4005434"/>
                      <a:gd name="connsiteX13" fmla="*/ 8822250 w 8822250"/>
                      <a:gd name="connsiteY13" fmla="*/ 500679 h 4005434"/>
                      <a:gd name="connsiteX14" fmla="*/ 8822250 w 8822250"/>
                      <a:gd name="connsiteY14" fmla="*/ 1041412 h 4005434"/>
                      <a:gd name="connsiteX15" fmla="*/ 8822250 w 8822250"/>
                      <a:gd name="connsiteY15" fmla="*/ 1502037 h 4005434"/>
                      <a:gd name="connsiteX16" fmla="*/ 8822250 w 8822250"/>
                      <a:gd name="connsiteY16" fmla="*/ 1882554 h 4005434"/>
                      <a:gd name="connsiteX17" fmla="*/ 8822250 w 8822250"/>
                      <a:gd name="connsiteY17" fmla="*/ 2383233 h 4005434"/>
                      <a:gd name="connsiteX18" fmla="*/ 8822250 w 8822250"/>
                      <a:gd name="connsiteY18" fmla="*/ 2763749 h 4005434"/>
                      <a:gd name="connsiteX19" fmla="*/ 8822250 w 8822250"/>
                      <a:gd name="connsiteY19" fmla="*/ 3144265 h 4005434"/>
                      <a:gd name="connsiteX20" fmla="*/ 8822250 w 8822250"/>
                      <a:gd name="connsiteY20" fmla="*/ 3564835 h 4005434"/>
                      <a:gd name="connsiteX21" fmla="*/ 8822250 w 8822250"/>
                      <a:gd name="connsiteY21" fmla="*/ 4005434 h 4005434"/>
                      <a:gd name="connsiteX22" fmla="*/ 8055392 w 8822250"/>
                      <a:gd name="connsiteY22" fmla="*/ 4005434 h 4005434"/>
                      <a:gd name="connsiteX23" fmla="*/ 7200313 w 8822250"/>
                      <a:gd name="connsiteY23" fmla="*/ 4005434 h 4005434"/>
                      <a:gd name="connsiteX24" fmla="*/ 6786345 w 8822250"/>
                      <a:gd name="connsiteY24" fmla="*/ 4005434 h 4005434"/>
                      <a:gd name="connsiteX25" fmla="*/ 6195934 w 8822250"/>
                      <a:gd name="connsiteY25" fmla="*/ 4005434 h 4005434"/>
                      <a:gd name="connsiteX26" fmla="*/ 5340854 w 8822250"/>
                      <a:gd name="connsiteY26" fmla="*/ 4005434 h 4005434"/>
                      <a:gd name="connsiteX27" fmla="*/ 4485774 w 8822250"/>
                      <a:gd name="connsiteY27" fmla="*/ 4005434 h 4005434"/>
                      <a:gd name="connsiteX28" fmla="*/ 3718917 w 8822250"/>
                      <a:gd name="connsiteY28" fmla="*/ 4005434 h 4005434"/>
                      <a:gd name="connsiteX29" fmla="*/ 3216727 w 8822250"/>
                      <a:gd name="connsiteY29" fmla="*/ 4005434 h 4005434"/>
                      <a:gd name="connsiteX30" fmla="*/ 2714537 w 8822250"/>
                      <a:gd name="connsiteY30" fmla="*/ 4005434 h 4005434"/>
                      <a:gd name="connsiteX31" fmla="*/ 2124126 w 8822250"/>
                      <a:gd name="connsiteY31" fmla="*/ 4005434 h 4005434"/>
                      <a:gd name="connsiteX32" fmla="*/ 1269046 w 8822250"/>
                      <a:gd name="connsiteY32" fmla="*/ 4005434 h 4005434"/>
                      <a:gd name="connsiteX33" fmla="*/ 0 w 8822250"/>
                      <a:gd name="connsiteY33" fmla="*/ 4005434 h 4005434"/>
                      <a:gd name="connsiteX34" fmla="*/ 0 w 8822250"/>
                      <a:gd name="connsiteY34" fmla="*/ 3624917 h 4005434"/>
                      <a:gd name="connsiteX35" fmla="*/ 0 w 8822250"/>
                      <a:gd name="connsiteY35" fmla="*/ 3164293 h 4005434"/>
                      <a:gd name="connsiteX36" fmla="*/ 0 w 8822250"/>
                      <a:gd name="connsiteY36" fmla="*/ 2583505 h 4005434"/>
                      <a:gd name="connsiteX37" fmla="*/ 0 w 8822250"/>
                      <a:gd name="connsiteY37" fmla="*/ 2202989 h 4005434"/>
                      <a:gd name="connsiteX38" fmla="*/ 0 w 8822250"/>
                      <a:gd name="connsiteY38" fmla="*/ 1822472 h 4005434"/>
                      <a:gd name="connsiteX39" fmla="*/ 0 w 8822250"/>
                      <a:gd name="connsiteY39" fmla="*/ 1441956 h 4005434"/>
                      <a:gd name="connsiteX40" fmla="*/ 0 w 8822250"/>
                      <a:gd name="connsiteY40" fmla="*/ 901222 h 4005434"/>
                      <a:gd name="connsiteX41" fmla="*/ 0 w 8822250"/>
                      <a:gd name="connsiteY41" fmla="*/ 520706 h 4005434"/>
                      <a:gd name="connsiteX42" fmla="*/ 0 w 8822250"/>
                      <a:gd name="connsiteY42" fmla="*/ 0 h 400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822250" h="4005434" fill="none" extrusionOk="0">
                        <a:moveTo>
                          <a:pt x="0" y="0"/>
                        </a:moveTo>
                        <a:cubicBezTo>
                          <a:pt x="182409" y="-37056"/>
                          <a:pt x="300584" y="-31250"/>
                          <a:pt x="590411" y="0"/>
                        </a:cubicBezTo>
                        <a:cubicBezTo>
                          <a:pt x="855430" y="-13333"/>
                          <a:pt x="1036675" y="74663"/>
                          <a:pt x="1445492" y="0"/>
                        </a:cubicBezTo>
                        <a:cubicBezTo>
                          <a:pt x="1898403" y="-101126"/>
                          <a:pt x="1715413" y="28567"/>
                          <a:pt x="1859458" y="0"/>
                        </a:cubicBezTo>
                        <a:cubicBezTo>
                          <a:pt x="2051132" y="41270"/>
                          <a:pt x="2251029" y="26921"/>
                          <a:pt x="2538093" y="0"/>
                        </a:cubicBezTo>
                        <a:cubicBezTo>
                          <a:pt x="2751681" y="-31603"/>
                          <a:pt x="2952165" y="18507"/>
                          <a:pt x="3216727" y="0"/>
                        </a:cubicBezTo>
                        <a:cubicBezTo>
                          <a:pt x="3430974" y="-72824"/>
                          <a:pt x="3526466" y="43472"/>
                          <a:pt x="3630695" y="0"/>
                        </a:cubicBezTo>
                        <a:cubicBezTo>
                          <a:pt x="3716742" y="-653"/>
                          <a:pt x="4069565" y="100169"/>
                          <a:pt x="4397552" y="0"/>
                        </a:cubicBezTo>
                        <a:cubicBezTo>
                          <a:pt x="4726396" y="-55476"/>
                          <a:pt x="4718081" y="21269"/>
                          <a:pt x="4899742" y="0"/>
                        </a:cubicBezTo>
                        <a:cubicBezTo>
                          <a:pt x="5069528" y="-35528"/>
                          <a:pt x="5325197" y="56196"/>
                          <a:pt x="5490154" y="0"/>
                        </a:cubicBezTo>
                        <a:cubicBezTo>
                          <a:pt x="5641502" y="-11577"/>
                          <a:pt x="5712243" y="28206"/>
                          <a:pt x="5904120" y="0"/>
                        </a:cubicBezTo>
                        <a:cubicBezTo>
                          <a:pt x="6123038" y="-36748"/>
                          <a:pt x="6494759" y="35401"/>
                          <a:pt x="6670977" y="0"/>
                        </a:cubicBezTo>
                        <a:cubicBezTo>
                          <a:pt x="6901644" y="-34374"/>
                          <a:pt x="6922615" y="51515"/>
                          <a:pt x="7084945" y="0"/>
                        </a:cubicBezTo>
                        <a:cubicBezTo>
                          <a:pt x="7240170" y="-16240"/>
                          <a:pt x="7416063" y="20926"/>
                          <a:pt x="7498912" y="0"/>
                        </a:cubicBezTo>
                        <a:cubicBezTo>
                          <a:pt x="7645326" y="-27310"/>
                          <a:pt x="7826950" y="31805"/>
                          <a:pt x="8001101" y="0"/>
                        </a:cubicBezTo>
                        <a:cubicBezTo>
                          <a:pt x="8181429" y="-49016"/>
                          <a:pt x="8654785" y="15709"/>
                          <a:pt x="8822250" y="0"/>
                        </a:cubicBezTo>
                        <a:cubicBezTo>
                          <a:pt x="8923611" y="278778"/>
                          <a:pt x="8752967" y="353299"/>
                          <a:pt x="8822250" y="500679"/>
                        </a:cubicBezTo>
                        <a:cubicBezTo>
                          <a:pt x="8887525" y="640713"/>
                          <a:pt x="8795674" y="864353"/>
                          <a:pt x="8822250" y="1041412"/>
                        </a:cubicBezTo>
                        <a:cubicBezTo>
                          <a:pt x="8859616" y="1177139"/>
                          <a:pt x="8837937" y="1349184"/>
                          <a:pt x="8822250" y="1542092"/>
                        </a:cubicBezTo>
                        <a:cubicBezTo>
                          <a:pt x="8852113" y="1693017"/>
                          <a:pt x="8767881" y="1822722"/>
                          <a:pt x="8822250" y="2042771"/>
                        </a:cubicBezTo>
                        <a:cubicBezTo>
                          <a:pt x="8918015" y="2253845"/>
                          <a:pt x="8806014" y="2282712"/>
                          <a:pt x="8822250" y="2423287"/>
                        </a:cubicBezTo>
                        <a:cubicBezTo>
                          <a:pt x="8890920" y="2588584"/>
                          <a:pt x="8766231" y="2776470"/>
                          <a:pt x="8822250" y="2964021"/>
                        </a:cubicBezTo>
                        <a:cubicBezTo>
                          <a:pt x="8919106" y="3209324"/>
                          <a:pt x="8736447" y="3198973"/>
                          <a:pt x="8822250" y="3424645"/>
                        </a:cubicBezTo>
                        <a:cubicBezTo>
                          <a:pt x="8886198" y="3669738"/>
                          <a:pt x="8770170" y="3842151"/>
                          <a:pt x="8822250" y="4005434"/>
                        </a:cubicBezTo>
                        <a:cubicBezTo>
                          <a:pt x="8661658" y="4025381"/>
                          <a:pt x="8603863" y="3982734"/>
                          <a:pt x="8408283" y="4005434"/>
                        </a:cubicBezTo>
                        <a:cubicBezTo>
                          <a:pt x="8190866" y="4023946"/>
                          <a:pt x="8143384" y="3984250"/>
                          <a:pt x="7906093" y="4005434"/>
                        </a:cubicBezTo>
                        <a:cubicBezTo>
                          <a:pt x="7671111" y="4020143"/>
                          <a:pt x="7309595" y="3958068"/>
                          <a:pt x="7139236" y="4005434"/>
                        </a:cubicBezTo>
                        <a:cubicBezTo>
                          <a:pt x="6887259" y="4041336"/>
                          <a:pt x="6695164" y="3913539"/>
                          <a:pt x="6284156" y="4005434"/>
                        </a:cubicBezTo>
                        <a:cubicBezTo>
                          <a:pt x="5850156" y="4037491"/>
                          <a:pt x="5742997" y="4012457"/>
                          <a:pt x="5517299" y="4005434"/>
                        </a:cubicBezTo>
                        <a:cubicBezTo>
                          <a:pt x="5308165" y="4071006"/>
                          <a:pt x="5239846" y="3983062"/>
                          <a:pt x="5015109" y="4005434"/>
                        </a:cubicBezTo>
                        <a:cubicBezTo>
                          <a:pt x="4790248" y="3999848"/>
                          <a:pt x="4489389" y="3975713"/>
                          <a:pt x="4160030" y="4005434"/>
                        </a:cubicBezTo>
                        <a:cubicBezTo>
                          <a:pt x="3798070" y="4011018"/>
                          <a:pt x="3589947" y="3964315"/>
                          <a:pt x="3393172" y="4005434"/>
                        </a:cubicBezTo>
                        <a:cubicBezTo>
                          <a:pt x="3195240" y="4018288"/>
                          <a:pt x="3127689" y="3974472"/>
                          <a:pt x="2979206" y="4005434"/>
                        </a:cubicBezTo>
                        <a:cubicBezTo>
                          <a:pt x="2845503" y="4057994"/>
                          <a:pt x="2746386" y="3945204"/>
                          <a:pt x="2477016" y="4005434"/>
                        </a:cubicBezTo>
                        <a:cubicBezTo>
                          <a:pt x="2176655" y="4057502"/>
                          <a:pt x="2042849" y="3986988"/>
                          <a:pt x="1621936" y="4005434"/>
                        </a:cubicBezTo>
                        <a:cubicBezTo>
                          <a:pt x="1238020" y="4000163"/>
                          <a:pt x="1388169" y="3981917"/>
                          <a:pt x="1207969" y="4005434"/>
                        </a:cubicBezTo>
                        <a:cubicBezTo>
                          <a:pt x="1052918" y="4006866"/>
                          <a:pt x="339615" y="4010406"/>
                          <a:pt x="0" y="4005434"/>
                        </a:cubicBezTo>
                        <a:cubicBezTo>
                          <a:pt x="-2806" y="3885881"/>
                          <a:pt x="41160" y="3722327"/>
                          <a:pt x="0" y="3584863"/>
                        </a:cubicBezTo>
                        <a:cubicBezTo>
                          <a:pt x="-58830" y="3411681"/>
                          <a:pt x="115214" y="3278785"/>
                          <a:pt x="0" y="3084184"/>
                        </a:cubicBezTo>
                        <a:cubicBezTo>
                          <a:pt x="-73376" y="2872695"/>
                          <a:pt x="27174" y="2836592"/>
                          <a:pt x="0" y="2663613"/>
                        </a:cubicBezTo>
                        <a:cubicBezTo>
                          <a:pt x="-43503" y="2474199"/>
                          <a:pt x="39505" y="2227923"/>
                          <a:pt x="0" y="2122880"/>
                        </a:cubicBezTo>
                        <a:cubicBezTo>
                          <a:pt x="-35311" y="1991766"/>
                          <a:pt x="60627" y="1852993"/>
                          <a:pt x="0" y="1702309"/>
                        </a:cubicBezTo>
                        <a:cubicBezTo>
                          <a:pt x="-54655" y="1532534"/>
                          <a:pt x="2743" y="1341547"/>
                          <a:pt x="0" y="1161576"/>
                        </a:cubicBezTo>
                        <a:cubicBezTo>
                          <a:pt x="-20301" y="1021894"/>
                          <a:pt x="7088" y="893218"/>
                          <a:pt x="0" y="620842"/>
                        </a:cubicBezTo>
                        <a:cubicBezTo>
                          <a:pt x="5419" y="347945"/>
                          <a:pt x="94776" y="219098"/>
                          <a:pt x="0" y="0"/>
                        </a:cubicBezTo>
                        <a:close/>
                      </a:path>
                      <a:path w="8822250" h="4005434" stroke="0" extrusionOk="0">
                        <a:moveTo>
                          <a:pt x="0" y="0"/>
                        </a:moveTo>
                        <a:cubicBezTo>
                          <a:pt x="184929" y="-28685"/>
                          <a:pt x="470905" y="32720"/>
                          <a:pt x="766857" y="0"/>
                        </a:cubicBezTo>
                        <a:cubicBezTo>
                          <a:pt x="1048930" y="-6217"/>
                          <a:pt x="1338078" y="-32757"/>
                          <a:pt x="1533714" y="0"/>
                        </a:cubicBezTo>
                        <a:cubicBezTo>
                          <a:pt x="1687827" y="-5957"/>
                          <a:pt x="1866577" y="3221"/>
                          <a:pt x="1947680" y="0"/>
                        </a:cubicBezTo>
                        <a:cubicBezTo>
                          <a:pt x="2019965" y="-40849"/>
                          <a:pt x="2612322" y="16404"/>
                          <a:pt x="2802761" y="0"/>
                        </a:cubicBezTo>
                        <a:cubicBezTo>
                          <a:pt x="2999525" y="-11245"/>
                          <a:pt x="3341622" y="44727"/>
                          <a:pt x="3481395" y="0"/>
                        </a:cubicBezTo>
                        <a:cubicBezTo>
                          <a:pt x="3628121" y="-36861"/>
                          <a:pt x="4092621" y="90804"/>
                          <a:pt x="4248252" y="0"/>
                        </a:cubicBezTo>
                        <a:cubicBezTo>
                          <a:pt x="4440243" y="-27627"/>
                          <a:pt x="4545545" y="17980"/>
                          <a:pt x="4750441" y="0"/>
                        </a:cubicBezTo>
                        <a:cubicBezTo>
                          <a:pt x="4940021" y="-51725"/>
                          <a:pt x="5065067" y="64422"/>
                          <a:pt x="5340854" y="0"/>
                        </a:cubicBezTo>
                        <a:cubicBezTo>
                          <a:pt x="5625275" y="-35431"/>
                          <a:pt x="5863163" y="102050"/>
                          <a:pt x="6107712" y="0"/>
                        </a:cubicBezTo>
                        <a:cubicBezTo>
                          <a:pt x="6417323" y="-79901"/>
                          <a:pt x="6757570" y="31780"/>
                          <a:pt x="6962791" y="0"/>
                        </a:cubicBezTo>
                        <a:cubicBezTo>
                          <a:pt x="7176228" y="-41551"/>
                          <a:pt x="7473504" y="17749"/>
                          <a:pt x="7729648" y="0"/>
                        </a:cubicBezTo>
                        <a:cubicBezTo>
                          <a:pt x="7974708" y="-42546"/>
                          <a:pt x="8527661" y="38649"/>
                          <a:pt x="8822250" y="0"/>
                        </a:cubicBezTo>
                        <a:cubicBezTo>
                          <a:pt x="8819812" y="139402"/>
                          <a:pt x="8807640" y="306551"/>
                          <a:pt x="8822250" y="500679"/>
                        </a:cubicBezTo>
                        <a:cubicBezTo>
                          <a:pt x="8832161" y="653909"/>
                          <a:pt x="8788767" y="863395"/>
                          <a:pt x="8822250" y="1041412"/>
                        </a:cubicBezTo>
                        <a:cubicBezTo>
                          <a:pt x="8860818" y="1225224"/>
                          <a:pt x="8831786" y="1407029"/>
                          <a:pt x="8822250" y="1502037"/>
                        </a:cubicBezTo>
                        <a:cubicBezTo>
                          <a:pt x="8830610" y="1589196"/>
                          <a:pt x="8818763" y="1789896"/>
                          <a:pt x="8822250" y="1882554"/>
                        </a:cubicBezTo>
                        <a:cubicBezTo>
                          <a:pt x="8819157" y="1925827"/>
                          <a:pt x="8737877" y="2230649"/>
                          <a:pt x="8822250" y="2383233"/>
                        </a:cubicBezTo>
                        <a:cubicBezTo>
                          <a:pt x="8895068" y="2520826"/>
                          <a:pt x="8770787" y="2702913"/>
                          <a:pt x="8822250" y="2763749"/>
                        </a:cubicBezTo>
                        <a:cubicBezTo>
                          <a:pt x="8877991" y="2846017"/>
                          <a:pt x="8761705" y="3049991"/>
                          <a:pt x="8822250" y="3144265"/>
                        </a:cubicBezTo>
                        <a:cubicBezTo>
                          <a:pt x="8881020" y="3226339"/>
                          <a:pt x="8738465" y="3384701"/>
                          <a:pt x="8822250" y="3564835"/>
                        </a:cubicBezTo>
                        <a:cubicBezTo>
                          <a:pt x="8860014" y="3734014"/>
                          <a:pt x="8802130" y="3868718"/>
                          <a:pt x="8822250" y="4005434"/>
                        </a:cubicBezTo>
                        <a:cubicBezTo>
                          <a:pt x="8513343" y="4027134"/>
                          <a:pt x="8417899" y="3952305"/>
                          <a:pt x="8055392" y="4005434"/>
                        </a:cubicBezTo>
                        <a:cubicBezTo>
                          <a:pt x="7725057" y="4072713"/>
                          <a:pt x="7368062" y="3918679"/>
                          <a:pt x="7200313" y="4005434"/>
                        </a:cubicBezTo>
                        <a:cubicBezTo>
                          <a:pt x="7035574" y="4075909"/>
                          <a:pt x="6906692" y="3955171"/>
                          <a:pt x="6786345" y="4005434"/>
                        </a:cubicBezTo>
                        <a:cubicBezTo>
                          <a:pt x="6671527" y="4050441"/>
                          <a:pt x="6343599" y="3979854"/>
                          <a:pt x="6195934" y="4005434"/>
                        </a:cubicBezTo>
                        <a:cubicBezTo>
                          <a:pt x="6044842" y="4068176"/>
                          <a:pt x="5603374" y="3988727"/>
                          <a:pt x="5340854" y="4005434"/>
                        </a:cubicBezTo>
                        <a:cubicBezTo>
                          <a:pt x="5059692" y="4024151"/>
                          <a:pt x="4867398" y="3946904"/>
                          <a:pt x="4485774" y="4005434"/>
                        </a:cubicBezTo>
                        <a:cubicBezTo>
                          <a:pt x="4107750" y="4048096"/>
                          <a:pt x="4051016" y="3989808"/>
                          <a:pt x="3718917" y="4005434"/>
                        </a:cubicBezTo>
                        <a:cubicBezTo>
                          <a:pt x="3373975" y="4015889"/>
                          <a:pt x="3408314" y="3968563"/>
                          <a:pt x="3216727" y="4005434"/>
                        </a:cubicBezTo>
                        <a:cubicBezTo>
                          <a:pt x="3037335" y="4026903"/>
                          <a:pt x="2939147" y="3962450"/>
                          <a:pt x="2714537" y="4005434"/>
                        </a:cubicBezTo>
                        <a:cubicBezTo>
                          <a:pt x="2495855" y="4016414"/>
                          <a:pt x="2252506" y="3942438"/>
                          <a:pt x="2124126" y="4005434"/>
                        </a:cubicBezTo>
                        <a:cubicBezTo>
                          <a:pt x="1952038" y="3992448"/>
                          <a:pt x="1540678" y="3953519"/>
                          <a:pt x="1269046" y="4005434"/>
                        </a:cubicBezTo>
                        <a:cubicBezTo>
                          <a:pt x="1031972" y="4043149"/>
                          <a:pt x="488445" y="3915810"/>
                          <a:pt x="0" y="4005434"/>
                        </a:cubicBezTo>
                        <a:cubicBezTo>
                          <a:pt x="-16953" y="3908511"/>
                          <a:pt x="27123" y="3742016"/>
                          <a:pt x="0" y="3624917"/>
                        </a:cubicBezTo>
                        <a:cubicBezTo>
                          <a:pt x="-2872" y="3508562"/>
                          <a:pt x="63776" y="3280624"/>
                          <a:pt x="0" y="3164293"/>
                        </a:cubicBezTo>
                        <a:cubicBezTo>
                          <a:pt x="-98860" y="3021166"/>
                          <a:pt x="31615" y="2810103"/>
                          <a:pt x="0" y="2583505"/>
                        </a:cubicBezTo>
                        <a:cubicBezTo>
                          <a:pt x="-36207" y="2325375"/>
                          <a:pt x="20859" y="2372417"/>
                          <a:pt x="0" y="2202989"/>
                        </a:cubicBezTo>
                        <a:cubicBezTo>
                          <a:pt x="-20288" y="2045257"/>
                          <a:pt x="41659" y="1936649"/>
                          <a:pt x="0" y="1822472"/>
                        </a:cubicBezTo>
                        <a:cubicBezTo>
                          <a:pt x="-47605" y="1698301"/>
                          <a:pt x="14279" y="1546556"/>
                          <a:pt x="0" y="1441956"/>
                        </a:cubicBezTo>
                        <a:cubicBezTo>
                          <a:pt x="-2326" y="1328071"/>
                          <a:pt x="18421" y="1056278"/>
                          <a:pt x="0" y="901222"/>
                        </a:cubicBezTo>
                        <a:cubicBezTo>
                          <a:pt x="-43579" y="770393"/>
                          <a:pt x="50988" y="669174"/>
                          <a:pt x="0" y="520706"/>
                        </a:cubicBezTo>
                        <a:cubicBezTo>
                          <a:pt x="-73103" y="345162"/>
                          <a:pt x="38724" y="146782"/>
                          <a:pt x="0" y="0"/>
                        </a:cubicBezTo>
                        <a:close/>
                      </a:path>
                      <a:path w="8822250" h="4005434" fill="none" stroke="0" extrusionOk="0">
                        <a:moveTo>
                          <a:pt x="0" y="0"/>
                        </a:moveTo>
                        <a:cubicBezTo>
                          <a:pt x="162188" y="-60716"/>
                          <a:pt x="337837" y="36828"/>
                          <a:pt x="590411" y="0"/>
                        </a:cubicBezTo>
                        <a:cubicBezTo>
                          <a:pt x="846264" y="-1012"/>
                          <a:pt x="1068856" y="43023"/>
                          <a:pt x="1445492" y="0"/>
                        </a:cubicBezTo>
                        <a:cubicBezTo>
                          <a:pt x="1819832" y="-45047"/>
                          <a:pt x="1713671" y="15677"/>
                          <a:pt x="1859458" y="0"/>
                        </a:cubicBezTo>
                        <a:cubicBezTo>
                          <a:pt x="2025611" y="10044"/>
                          <a:pt x="2286059" y="18653"/>
                          <a:pt x="2538093" y="0"/>
                        </a:cubicBezTo>
                        <a:cubicBezTo>
                          <a:pt x="2812223" y="-43454"/>
                          <a:pt x="2991168" y="25599"/>
                          <a:pt x="3216727" y="0"/>
                        </a:cubicBezTo>
                        <a:cubicBezTo>
                          <a:pt x="3434851" y="-65370"/>
                          <a:pt x="3515409" y="43685"/>
                          <a:pt x="3630695" y="0"/>
                        </a:cubicBezTo>
                        <a:cubicBezTo>
                          <a:pt x="3766149" y="-61892"/>
                          <a:pt x="4123712" y="85912"/>
                          <a:pt x="4397552" y="0"/>
                        </a:cubicBezTo>
                        <a:cubicBezTo>
                          <a:pt x="4699343" y="-59148"/>
                          <a:pt x="4705432" y="43073"/>
                          <a:pt x="4899742" y="0"/>
                        </a:cubicBezTo>
                        <a:cubicBezTo>
                          <a:pt x="5074597" y="-31710"/>
                          <a:pt x="5328808" y="44385"/>
                          <a:pt x="5490154" y="0"/>
                        </a:cubicBezTo>
                        <a:cubicBezTo>
                          <a:pt x="5631553" y="-50877"/>
                          <a:pt x="5728859" y="37704"/>
                          <a:pt x="5904120" y="0"/>
                        </a:cubicBezTo>
                        <a:cubicBezTo>
                          <a:pt x="6077540" y="-25759"/>
                          <a:pt x="6483875" y="111697"/>
                          <a:pt x="6670977" y="0"/>
                        </a:cubicBezTo>
                        <a:cubicBezTo>
                          <a:pt x="6903398" y="-42299"/>
                          <a:pt x="6926574" y="56489"/>
                          <a:pt x="7084945" y="0"/>
                        </a:cubicBezTo>
                        <a:cubicBezTo>
                          <a:pt x="7266526" y="-31696"/>
                          <a:pt x="7401173" y="33240"/>
                          <a:pt x="7498912" y="0"/>
                        </a:cubicBezTo>
                        <a:cubicBezTo>
                          <a:pt x="7630652" y="-46123"/>
                          <a:pt x="7808242" y="-12308"/>
                          <a:pt x="8001101" y="0"/>
                        </a:cubicBezTo>
                        <a:cubicBezTo>
                          <a:pt x="8125792" y="-35721"/>
                          <a:pt x="8648326" y="-34820"/>
                          <a:pt x="8822250" y="0"/>
                        </a:cubicBezTo>
                        <a:cubicBezTo>
                          <a:pt x="8938275" y="259623"/>
                          <a:pt x="8756960" y="324635"/>
                          <a:pt x="8822250" y="500679"/>
                        </a:cubicBezTo>
                        <a:cubicBezTo>
                          <a:pt x="8908232" y="699525"/>
                          <a:pt x="8757679" y="921231"/>
                          <a:pt x="8822250" y="1041412"/>
                        </a:cubicBezTo>
                        <a:cubicBezTo>
                          <a:pt x="8873151" y="1233502"/>
                          <a:pt x="8798444" y="1370562"/>
                          <a:pt x="8822250" y="1542092"/>
                        </a:cubicBezTo>
                        <a:cubicBezTo>
                          <a:pt x="8862232" y="1759983"/>
                          <a:pt x="8753573" y="1848321"/>
                          <a:pt x="8822250" y="2042771"/>
                        </a:cubicBezTo>
                        <a:cubicBezTo>
                          <a:pt x="8910197" y="2233624"/>
                          <a:pt x="8793316" y="2266234"/>
                          <a:pt x="8822250" y="2423287"/>
                        </a:cubicBezTo>
                        <a:cubicBezTo>
                          <a:pt x="8837269" y="2589945"/>
                          <a:pt x="8759121" y="2702850"/>
                          <a:pt x="8822250" y="2964021"/>
                        </a:cubicBezTo>
                        <a:cubicBezTo>
                          <a:pt x="8885076" y="3164940"/>
                          <a:pt x="8746584" y="3172234"/>
                          <a:pt x="8822250" y="3424645"/>
                        </a:cubicBezTo>
                        <a:cubicBezTo>
                          <a:pt x="8928578" y="3676642"/>
                          <a:pt x="8768929" y="3825841"/>
                          <a:pt x="8822250" y="4005434"/>
                        </a:cubicBezTo>
                        <a:cubicBezTo>
                          <a:pt x="8673228" y="4018080"/>
                          <a:pt x="8604397" y="3976466"/>
                          <a:pt x="8408283" y="4005434"/>
                        </a:cubicBezTo>
                        <a:cubicBezTo>
                          <a:pt x="8209708" y="4016487"/>
                          <a:pt x="8121944" y="4015898"/>
                          <a:pt x="7906093" y="4005434"/>
                        </a:cubicBezTo>
                        <a:cubicBezTo>
                          <a:pt x="7728501" y="3993161"/>
                          <a:pt x="7380815" y="3949357"/>
                          <a:pt x="7139236" y="4005434"/>
                        </a:cubicBezTo>
                        <a:cubicBezTo>
                          <a:pt x="6901304" y="4012369"/>
                          <a:pt x="6652665" y="3950993"/>
                          <a:pt x="6284156" y="4005434"/>
                        </a:cubicBezTo>
                        <a:cubicBezTo>
                          <a:pt x="5877044" y="4039128"/>
                          <a:pt x="5733491" y="3969587"/>
                          <a:pt x="5517299" y="4005434"/>
                        </a:cubicBezTo>
                        <a:cubicBezTo>
                          <a:pt x="5303477" y="4031892"/>
                          <a:pt x="5253374" y="3974557"/>
                          <a:pt x="5015109" y="4005434"/>
                        </a:cubicBezTo>
                        <a:cubicBezTo>
                          <a:pt x="4808232" y="4088511"/>
                          <a:pt x="4589090" y="3972162"/>
                          <a:pt x="4160030" y="4005434"/>
                        </a:cubicBezTo>
                        <a:cubicBezTo>
                          <a:pt x="3765918" y="3996094"/>
                          <a:pt x="3566635" y="3984133"/>
                          <a:pt x="3393172" y="4005434"/>
                        </a:cubicBezTo>
                        <a:cubicBezTo>
                          <a:pt x="3191591" y="4032075"/>
                          <a:pt x="3104387" y="3996454"/>
                          <a:pt x="2979206" y="4005434"/>
                        </a:cubicBezTo>
                        <a:cubicBezTo>
                          <a:pt x="2855707" y="4037024"/>
                          <a:pt x="2734763" y="3942245"/>
                          <a:pt x="2477016" y="4005434"/>
                        </a:cubicBezTo>
                        <a:cubicBezTo>
                          <a:pt x="2243236" y="4044652"/>
                          <a:pt x="2001820" y="4050152"/>
                          <a:pt x="1621936" y="4005434"/>
                        </a:cubicBezTo>
                        <a:cubicBezTo>
                          <a:pt x="1276429" y="4032681"/>
                          <a:pt x="1378013" y="3973384"/>
                          <a:pt x="1207969" y="4005434"/>
                        </a:cubicBezTo>
                        <a:cubicBezTo>
                          <a:pt x="1120675" y="4109063"/>
                          <a:pt x="297959" y="3959481"/>
                          <a:pt x="0" y="4005434"/>
                        </a:cubicBezTo>
                        <a:cubicBezTo>
                          <a:pt x="-42942" y="3905279"/>
                          <a:pt x="54789" y="3708414"/>
                          <a:pt x="0" y="3584863"/>
                        </a:cubicBezTo>
                        <a:cubicBezTo>
                          <a:pt x="-46742" y="3403920"/>
                          <a:pt x="118965" y="3287245"/>
                          <a:pt x="0" y="3084184"/>
                        </a:cubicBezTo>
                        <a:cubicBezTo>
                          <a:pt x="-73371" y="2901834"/>
                          <a:pt x="47416" y="2878888"/>
                          <a:pt x="0" y="2663613"/>
                        </a:cubicBezTo>
                        <a:cubicBezTo>
                          <a:pt x="-22024" y="2451227"/>
                          <a:pt x="67541" y="2244337"/>
                          <a:pt x="0" y="2122880"/>
                        </a:cubicBezTo>
                        <a:cubicBezTo>
                          <a:pt x="-33893" y="2003394"/>
                          <a:pt x="69282" y="1889705"/>
                          <a:pt x="0" y="1702309"/>
                        </a:cubicBezTo>
                        <a:cubicBezTo>
                          <a:pt x="-55021" y="1551703"/>
                          <a:pt x="22341" y="1371004"/>
                          <a:pt x="0" y="1161576"/>
                        </a:cubicBezTo>
                        <a:cubicBezTo>
                          <a:pt x="-25027" y="1012642"/>
                          <a:pt x="1434" y="899113"/>
                          <a:pt x="0" y="620842"/>
                        </a:cubicBezTo>
                        <a:cubicBezTo>
                          <a:pt x="-20105" y="373402"/>
                          <a:pt x="57002" y="208011"/>
                          <a:pt x="0" y="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lgn="just">
              <a:buNone/>
            </a:pPr>
            <a:r>
              <a:rPr lang="en-US" sz="4400" i="1" dirty="0">
                <a:latin typeface="Cambria" panose="02040503050406030204" pitchFamily="18" charset="0"/>
                <a:ea typeface="Cambria" panose="02040503050406030204" pitchFamily="18" charset="0"/>
              </a:rPr>
              <a:t>   </a:t>
            </a:r>
            <a:r>
              <a:rPr lang="vi-VN" sz="4400" i="1" dirty="0">
                <a:latin typeface="Cambria" panose="02040503050406030204" pitchFamily="18" charset="0"/>
                <a:ea typeface="Cambria" panose="02040503050406030204" pitchFamily="18" charset="0"/>
              </a:rPr>
              <a:t>Khi đã xác định được vấn đề thường nảy sinh, chúng ta sẽ nghĩ được cách giải quyết tích cực, sao cho tình bạn năm cuối cấp tiểu học trở nên khăng khít, chia tay rồi vẫn còn nhớ nhau thật lâu.</a:t>
            </a:r>
            <a:endParaRPr lang="en-US" sz="4400" i="1" dirty="0">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9149075" y="1565893"/>
            <a:ext cx="3042925" cy="5379829"/>
          </a:xfrm>
          <a:prstGeom prst="rect">
            <a:avLst/>
          </a:prstGeom>
        </p:spPr>
      </p:pic>
      <p:pic>
        <p:nvPicPr>
          <p:cNvPr id="8" name="Picture 7">
            <a:extLst>
              <a:ext uri="{FF2B5EF4-FFF2-40B4-BE49-F238E27FC236}">
                <a16:creationId xmlns:a16="http://schemas.microsoft.com/office/drawing/2014/main" id="{62935954-22CE-A6AD-FEA4-82C12CF99D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3199" y="164678"/>
            <a:ext cx="5762697" cy="1661042"/>
          </a:xfrm>
          <a:prstGeom prst="rect">
            <a:avLst/>
          </a:prstGeom>
        </p:spPr>
      </p:pic>
    </p:spTree>
    <p:custDataLst>
      <p:tags r:id="rId1"/>
    </p:custDataLst>
    <p:extLst>
      <p:ext uri="{BB962C8B-B14F-4D97-AF65-F5344CB8AC3E}">
        <p14:creationId xmlns:p14="http://schemas.microsoft.com/office/powerpoint/2010/main" val="330994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7"/>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10"/>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11"/>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099457" y="207328"/>
            <a:ext cx="828517" cy="828517"/>
          </a:xfrm>
          <a:prstGeom prst="rect">
            <a:avLst/>
          </a:prstGeom>
        </p:spPr>
      </p:pic>
    </p:spTree>
    <p:custDataLst>
      <p:tags r:id="rId1"/>
    </p:custDataLst>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2400" dirty="0">
                <a:solidFill>
                  <a:srgbClr val="4472C4">
                    <a:lumMod val="50000"/>
                  </a:srgbClr>
                </a:solidFill>
                <a:latin typeface="Calibri" panose="020F0502020204030204"/>
                <a:ea typeface="Arial-Rounded" pitchFamily="34" charset="0"/>
                <a:cs typeface="Arial-Rounded" pitchFamily="34" charset="0"/>
              </a:rPr>
              <a:t>B. </a:t>
            </a:r>
            <a:r>
              <a:rPr lang="vi-VN" sz="2400" dirty="0">
                <a:solidFill>
                  <a:srgbClr val="4472C4">
                    <a:lumMod val="50000"/>
                  </a:srgbClr>
                </a:solidFill>
                <a:latin typeface="Calibri" panose="020F0502020204030204"/>
                <a:ea typeface="Arial-Rounded" pitchFamily="34" charset="0"/>
                <a:cs typeface="Arial-Rounded" pitchFamily="34" charset="0"/>
              </a:rPr>
              <a:t>Là mối quan hệ được xây dựng bằng lòng tin, sự thấu hiểu, tình cảm trong sáng giữa hai hoặc nhiều người.</a:t>
            </a:r>
            <a:endParaRPr kumimoji="0" lang="vi-VN"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2800" dirty="0">
                <a:solidFill>
                  <a:srgbClr val="4472C4">
                    <a:lumMod val="50000"/>
                  </a:srgbClr>
                </a:solidFill>
                <a:ea typeface="Arial-Rounded" panose="020B0500000000000000" pitchFamily="34" charset="0"/>
                <a:cs typeface="Arial-Rounded" panose="020B0500000000000000" pitchFamily="34" charset="0"/>
              </a:rPr>
              <a:t>C. </a:t>
            </a:r>
            <a:r>
              <a:rPr lang="en-US" sz="2800" dirty="0" err="1">
                <a:solidFill>
                  <a:srgbClr val="4472C4">
                    <a:lumMod val="50000"/>
                  </a:srgbClr>
                </a:solidFill>
                <a:ea typeface="Arial-Rounded" panose="020B0500000000000000" pitchFamily="34" charset="0"/>
                <a:cs typeface="Arial-Rounded" panose="020B0500000000000000" pitchFamily="34" charset="0"/>
              </a:rPr>
              <a:t>Là</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mối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quan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hệ</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bình</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đẳng</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đôi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bên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cùng</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có</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lợi</a:t>
            </a:r>
            <a:r>
              <a:rPr lang="en-US" sz="2800" dirty="0">
                <a:solidFill>
                  <a:srgbClr val="4472C4">
                    <a:lumMod val="50000"/>
                  </a:srgbClr>
                </a:solidFill>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2728" y="306614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2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 </a:t>
            </a:r>
            <a:r>
              <a:rPr lang="vi-VN" sz="2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Là mối quan hệ đem lại sự thân thiết, chia sẻ giữa hai người. </a:t>
            </a:r>
            <a:endParaRPr kumimoji="0" lang="en-US" sz="2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ea typeface="Arial-Rounded" panose="020B0500000000000000" pitchFamily="34" charset="0"/>
                <a:cs typeface="Arial-Rounded" panose="020B0500000000000000" pitchFamily="34" charset="0"/>
              </a:rPr>
              <a:t>1. </a:t>
            </a:r>
            <a:r>
              <a:rPr lang="en-US" sz="4800" dirty="0" err="1">
                <a:solidFill>
                  <a:srgbClr val="4472C4">
                    <a:lumMod val="50000"/>
                  </a:srgbClr>
                </a:solidFill>
                <a:ea typeface="Arial-Rounded" panose="020B0500000000000000" pitchFamily="34" charset="0"/>
                <a:cs typeface="Arial-Rounded" panose="020B0500000000000000" pitchFamily="34" charset="0"/>
              </a:rPr>
              <a:t>Tình</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bạn</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là</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gì</a:t>
            </a:r>
            <a:r>
              <a:rPr lang="en-US" sz="4800" dirty="0">
                <a:solidFill>
                  <a:srgbClr val="4472C4">
                    <a:lumMod val="50000"/>
                  </a:srgbClr>
                </a:solidFill>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2800" dirty="0">
                <a:solidFill>
                  <a:srgbClr val="4472C4">
                    <a:lumMod val="50000"/>
                  </a:srgbClr>
                </a:solidFill>
                <a:ea typeface="Arial-Rounded" panose="020B0500000000000000" pitchFamily="34" charset="0"/>
                <a:cs typeface="Arial-Rounded" panose="020B0500000000000000" pitchFamily="34" charset="0"/>
              </a:rPr>
              <a:t>D. </a:t>
            </a:r>
            <a:r>
              <a:rPr lang="en-US" sz="2800" dirty="0" err="1">
                <a:solidFill>
                  <a:srgbClr val="4472C4">
                    <a:lumMod val="50000"/>
                  </a:srgbClr>
                </a:solidFill>
                <a:ea typeface="Arial-Rounded" panose="020B0500000000000000" pitchFamily="34" charset="0"/>
                <a:cs typeface="Arial-Rounded" panose="020B0500000000000000" pitchFamily="34" charset="0"/>
              </a:rPr>
              <a:t>Là</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mối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quan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hệ</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giữa</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hai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bạn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cùng</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giới</a:t>
            </a:r>
            <a:r>
              <a:rPr lang="en-US" sz="2800" dirty="0">
                <a:solidFill>
                  <a:srgbClr val="4472C4">
                    <a:lumMod val="50000"/>
                  </a:srgbClr>
                </a:solidFill>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 action="ppaction://noaction"/>
            <a:extLst>
              <a:ext uri="{FF2B5EF4-FFF2-40B4-BE49-F238E27FC236}">
                <a16:creationId xmlns:a16="http://schemas.microsoft.com/office/drawing/2014/main" id="{299DE563-7530-7AA3-BE79-4D9BA5548E4B}"/>
              </a:ext>
            </a:extLst>
          </p:cNvPr>
          <p:cNvPicPr>
            <a:picLocks noChangeAspect="1"/>
          </p:cNvPicPr>
          <p:nvPr/>
        </p:nvPicPr>
        <p:blipFill>
          <a:blip r:embed="rId10"/>
          <a:stretch>
            <a:fillRect/>
          </a:stretch>
        </p:blipFill>
        <p:spPr>
          <a:xfrm>
            <a:off x="10735763" y="5256973"/>
            <a:ext cx="1274174" cy="1487553"/>
          </a:xfrm>
          <a:prstGeom prst="rect">
            <a:avLst/>
          </a:prstGeom>
        </p:spPr>
      </p:pic>
    </p:spTree>
    <p:custDataLst>
      <p:tags r:id="rId1"/>
    </p:custDataLst>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7668A3-CFD8-BE8E-0F2C-3E87D2161779}"/>
              </a:ext>
            </a:extLst>
          </p:cNvPr>
          <p:cNvSpPr/>
          <p:nvPr/>
        </p:nvSpPr>
        <p:spPr>
          <a:xfrm>
            <a:off x="1118823" y="3993115"/>
            <a:ext cx="10058400" cy="774093"/>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2800" dirty="0">
                <a:solidFill>
                  <a:srgbClr val="002060"/>
                </a:solidFill>
                <a:latin typeface="Calibri" panose="020F0502020204030204" pitchFamily="34" charset="0"/>
                <a:ea typeface="Arial-Rounded" pitchFamily="34" charset="0"/>
                <a:cs typeface="Calibri" panose="020F0502020204030204" pitchFamily="34" charset="0"/>
              </a:rPr>
              <a:t>C. </a:t>
            </a:r>
            <a:r>
              <a:rPr lang="vi-VN" sz="2800" dirty="0">
                <a:solidFill>
                  <a:srgbClr val="002060"/>
                </a:solidFill>
                <a:latin typeface="Calibri" panose="020F0502020204030204" pitchFamily="34" charset="0"/>
                <a:ea typeface="Arial-Rounded" pitchFamily="34" charset="0"/>
                <a:cs typeface="Calibri" panose="020F0502020204030204" pitchFamily="34" charset="0"/>
              </a:rPr>
              <a:t>Học sinh có mối quan hệ bạn bè tốt là người có kĩ năng giao tiếp, hướng ngoại. </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80723" y="2884692"/>
            <a:ext cx="10058400" cy="916746"/>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vi-VN" sz="3200">
                <a:solidFill>
                  <a:srgbClr val="002060"/>
                </a:solidFill>
                <a:latin typeface="Calibri" panose="020F0502020204030204" pitchFamily="34" charset="0"/>
                <a:ea typeface="Arial-Rounded" pitchFamily="34" charset="0"/>
                <a:cs typeface="Calibri" panose="020F0502020204030204" pitchFamily="34" charset="0"/>
              </a:rPr>
              <a:t>B. Học sinh có mối quan hệ bạn bè tốt là người có thành tích học tập tốt.</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3422" y="397691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1859" y="287328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109298" y="1664413"/>
            <a:ext cx="10058400" cy="869237"/>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vi-VN" sz="3200" dirty="0">
                <a:solidFill>
                  <a:srgbClr val="002060"/>
                </a:solidFill>
                <a:latin typeface="Calibri" panose="020F0502020204030204" pitchFamily="34" charset="0"/>
                <a:ea typeface="Arial-Rounded" pitchFamily="34" charset="0"/>
                <a:cs typeface="Calibri" panose="020F0502020204030204" pitchFamily="34" charset="0"/>
              </a:rPr>
              <a:t>A. Học sinh có mối quan hệ bạn bè tốt là người có khó khăn trong cuộc sống.</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14306" y="172441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1089819" y="146172"/>
            <a:ext cx="10058400"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ea typeface="Arial-Rounded" panose="020B0500000000000000" pitchFamily="34" charset="0"/>
                <a:cs typeface="Arial-Rounded" panose="020B0500000000000000" pitchFamily="34" charset="0"/>
              </a:rPr>
              <a:t>2. </a:t>
            </a:r>
            <a:r>
              <a:rPr lang="en-US" sz="4800" dirty="0" err="1">
                <a:solidFill>
                  <a:srgbClr val="4472C4">
                    <a:lumMod val="50000"/>
                  </a:srgbClr>
                </a:solidFill>
                <a:ea typeface="Arial-Rounded" panose="020B0500000000000000" pitchFamily="34" charset="0"/>
                <a:cs typeface="Arial-Rounded" panose="020B0500000000000000" pitchFamily="34" charset="0"/>
              </a:rPr>
              <a:t>Nhận</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định</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nào</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sau</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đây</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là</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đúng</a:t>
            </a:r>
            <a:r>
              <a:rPr lang="en-US" sz="4800" dirty="0">
                <a:solidFill>
                  <a:srgbClr val="4472C4">
                    <a:lumMod val="50000"/>
                  </a:srgbClr>
                </a:solidFill>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6CDBA582-BBB7-0FED-A239-C506DFDD07F3}"/>
              </a:ext>
            </a:extLst>
          </p:cNvPr>
          <p:cNvSpPr/>
          <p:nvPr/>
        </p:nvSpPr>
        <p:spPr>
          <a:xfrm>
            <a:off x="1080723" y="4943475"/>
            <a:ext cx="10058400" cy="871697"/>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vi-VN" sz="3200" dirty="0">
                <a:solidFill>
                  <a:srgbClr val="002060"/>
                </a:solidFill>
                <a:latin typeface="Calibri" panose="020F0502020204030204" pitchFamily="34" charset="0"/>
                <a:ea typeface="Arial-Rounded" pitchFamily="34" charset="0"/>
                <a:cs typeface="Calibri" panose="020F0502020204030204" pitchFamily="34" charset="0"/>
              </a:rPr>
              <a:t>D. Học sinh có mối quan hệ bạn bè tốt là người được giao làm nhiệm vụ của lớp.</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D39119A-8D3B-FBAC-864D-FCDABC7753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85731" y="4886713"/>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a:hlinkClick r:id="" action="ppaction://noaction"/>
            <a:extLst>
              <a:ext uri="{FF2B5EF4-FFF2-40B4-BE49-F238E27FC236}">
                <a16:creationId xmlns:a16="http://schemas.microsoft.com/office/drawing/2014/main" id="{949CD4A3-5747-C16C-BE30-D812A17AF7AD}"/>
              </a:ext>
            </a:extLst>
          </p:cNvPr>
          <p:cNvPicPr>
            <a:picLocks noChangeAspect="1"/>
          </p:cNvPicPr>
          <p:nvPr/>
        </p:nvPicPr>
        <p:blipFill>
          <a:blip r:embed="rId10"/>
          <a:stretch>
            <a:fillRect/>
          </a:stretch>
        </p:blipFill>
        <p:spPr>
          <a:xfrm>
            <a:off x="10783388" y="5370447"/>
            <a:ext cx="1274174" cy="1487553"/>
          </a:xfrm>
          <a:prstGeom prst="rect">
            <a:avLst/>
          </a:prstGeom>
        </p:spPr>
      </p:pic>
    </p:spTree>
    <p:custDataLst>
      <p:tags r:id="rId1"/>
    </p:custDataLst>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10"/>
                                        </p:tgtEl>
                                        <p:attrNameLst>
                                          <p:attrName>fillcolor</p:attrName>
                                        </p:attrNameLst>
                                      </p:cBhvr>
                                      <p:to>
                                        <a:schemeClr val="bg2"/>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7" presetID="1" presetClass="emph" presetSubtype="2" fill="hold" nodeType="withEffect">
                                  <p:stCondLst>
                                    <p:cond delay="500"/>
                                  </p:stCondLst>
                                  <p:childTnLst>
                                    <p:animClr clrSpc="rgb" dir="cw">
                                      <p:cBhvr>
                                        <p:cTn id="38" dur="250" fill="hold"/>
                                        <p:tgtEl>
                                          <p:spTgt spid="10"/>
                                        </p:tgtEl>
                                        <p:attrNameLst>
                                          <p:attrName>fillcolor</p:attrName>
                                        </p:attrNameLst>
                                      </p:cBhvr>
                                      <p:to>
                                        <a:srgbClr val="FFFF00"/>
                                      </p:to>
                                    </p:animClr>
                                    <p:set>
                                      <p:cBhvr>
                                        <p:cTn id="39" dur="250" fill="hold"/>
                                        <p:tgtEl>
                                          <p:spTgt spid="10"/>
                                        </p:tgtEl>
                                        <p:attrNameLst>
                                          <p:attrName>fill.type</p:attrName>
                                        </p:attrNameLst>
                                      </p:cBhvr>
                                      <p:to>
                                        <p:strVal val="solid"/>
                                      </p:to>
                                    </p:set>
                                    <p:set>
                                      <p:cBhvr>
                                        <p:cTn id="40" dur="250" fill="hold"/>
                                        <p:tgtEl>
                                          <p:spTgt spid="10"/>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250" fill="hold"/>
                                        <p:tgtEl>
                                          <p:spTgt spid="14"/>
                                        </p:tgtEl>
                                        <p:attrNameLst>
                                          <p:attrName>ppt_w</p:attrName>
                                        </p:attrNameLst>
                                      </p:cBhvr>
                                      <p:tavLst>
                                        <p:tav tm="0">
                                          <p:val>
                                            <p:strVal val="4*#ppt_w"/>
                                          </p:val>
                                        </p:tav>
                                        <p:tav tm="100000">
                                          <p:val>
                                            <p:strVal val="#ppt_w"/>
                                          </p:val>
                                        </p:tav>
                                      </p:tavLst>
                                    </p:anim>
                                    <p:anim calcmode="lin" valueType="num">
                                      <p:cBhvr>
                                        <p:cTn id="4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13"/>
                                        </p:tgtEl>
                                        <p:attrNameLst>
                                          <p:attrName>fillcolor</p:attrName>
                                        </p:attrNameLst>
                                      </p:cBhvr>
                                      <p:to>
                                        <a:schemeClr val="accent1"/>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1" presetClass="emph" presetSubtype="2" fill="hold" nodeType="withEffect">
                                  <p:stCondLst>
                                    <p:cond delay="500"/>
                                  </p:stCondLst>
                                  <p:childTnLst>
                                    <p:animClr clrSpc="rgb" dir="cw">
                                      <p:cBhvr>
                                        <p:cTn id="53" dur="250" fill="hold"/>
                                        <p:tgtEl>
                                          <p:spTgt spid="13"/>
                                        </p:tgtEl>
                                        <p:attrNameLst>
                                          <p:attrName>fillcolor</p:attrName>
                                        </p:attrNameLst>
                                      </p:cBhvr>
                                      <p:to>
                                        <a:schemeClr val="accent1"/>
                                      </p:to>
                                    </p:animClr>
                                    <p:set>
                                      <p:cBhvr>
                                        <p:cTn id="54" dur="250" fill="hold"/>
                                        <p:tgtEl>
                                          <p:spTgt spid="13"/>
                                        </p:tgtEl>
                                        <p:attrNameLst>
                                          <p:attrName>fill.type</p:attrName>
                                        </p:attrNameLst>
                                      </p:cBhvr>
                                      <p:to>
                                        <p:strVal val="solid"/>
                                      </p:to>
                                    </p:set>
                                    <p:set>
                                      <p:cBhvr>
                                        <p:cTn id="55" dur="250" fill="hold"/>
                                        <p:tgtEl>
                                          <p:spTgt spid="1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15"/>
                                        </p:tgtEl>
                                        <p:attrNameLst>
                                          <p:attrName>style.visibility</p:attrName>
                                        </p:attrNameLst>
                                      </p:cBhvr>
                                      <p:to>
                                        <p:strVal val="visible"/>
                                      </p:to>
                                    </p:set>
                                    <p:anim calcmode="lin" valueType="num">
                                      <p:cBhvr>
                                        <p:cTn id="58" dur="250" fill="hold"/>
                                        <p:tgtEl>
                                          <p:spTgt spid="15"/>
                                        </p:tgtEl>
                                        <p:attrNameLst>
                                          <p:attrName>ppt_w</p:attrName>
                                        </p:attrNameLst>
                                      </p:cBhvr>
                                      <p:tavLst>
                                        <p:tav tm="0">
                                          <p:val>
                                            <p:strVal val="4*#ppt_w"/>
                                          </p:val>
                                        </p:tav>
                                        <p:tav tm="100000">
                                          <p:val>
                                            <p:strVal val="#ppt_w"/>
                                          </p:val>
                                        </p:tav>
                                      </p:tavLst>
                                    </p:anim>
                                    <p:anim calcmode="lin" valueType="num">
                                      <p:cBhvr>
                                        <p:cTn id="5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17"/>
                                        </p:tgtEl>
                                        <p:attrNameLst>
                                          <p:attrName>fillcolor</p:attrName>
                                        </p:attrNameLst>
                                      </p:cBhvr>
                                      <p:to>
                                        <a:schemeClr val="accent1"/>
                                      </p:to>
                                    </p:animClr>
                                    <p:set>
                                      <p:cBhvr>
                                        <p:cTn id="65" dur="250" fill="hold"/>
                                        <p:tgtEl>
                                          <p:spTgt spid="17"/>
                                        </p:tgtEl>
                                        <p:attrNameLst>
                                          <p:attrName>fill.type</p:attrName>
                                        </p:attrNameLst>
                                      </p:cBhvr>
                                      <p:to>
                                        <p:strVal val="solid"/>
                                      </p:to>
                                    </p:set>
                                    <p:set>
                                      <p:cBhvr>
                                        <p:cTn id="66" dur="250" fill="hold"/>
                                        <p:tgtEl>
                                          <p:spTgt spid="1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1" presetClass="emph" presetSubtype="2" fill="hold" nodeType="withEffect">
                                  <p:stCondLst>
                                    <p:cond delay="500"/>
                                  </p:stCondLst>
                                  <p:childTnLst>
                                    <p:animClr clrSpc="rgb" dir="cw">
                                      <p:cBhvr>
                                        <p:cTn id="68" dur="250" fill="hold"/>
                                        <p:tgtEl>
                                          <p:spTgt spid="17"/>
                                        </p:tgtEl>
                                        <p:attrNameLst>
                                          <p:attrName>fillcolor</p:attrName>
                                        </p:attrNameLst>
                                      </p:cBhvr>
                                      <p:to>
                                        <a:schemeClr val="accent1"/>
                                      </p:to>
                                    </p:animClr>
                                    <p:set>
                                      <p:cBhvr>
                                        <p:cTn id="69" dur="250" fill="hold"/>
                                        <p:tgtEl>
                                          <p:spTgt spid="17"/>
                                        </p:tgtEl>
                                        <p:attrNameLst>
                                          <p:attrName>fill.type</p:attrName>
                                        </p:attrNameLst>
                                      </p:cBhvr>
                                      <p:to>
                                        <p:strVal val="solid"/>
                                      </p:to>
                                    </p:set>
                                    <p:set>
                                      <p:cBhvr>
                                        <p:cTn id="70" dur="250" fill="hold"/>
                                        <p:tgtEl>
                                          <p:spTgt spid="1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20"/>
                                        </p:tgtEl>
                                        <p:attrNameLst>
                                          <p:attrName>fillcolor</p:attrName>
                                        </p:attrNameLst>
                                      </p:cBhvr>
                                      <p:to>
                                        <a:schemeClr val="accent1"/>
                                      </p:to>
                                    </p:animClr>
                                    <p:set>
                                      <p:cBhvr>
                                        <p:cTn id="80" dur="250" fill="hold"/>
                                        <p:tgtEl>
                                          <p:spTgt spid="20"/>
                                        </p:tgtEl>
                                        <p:attrNameLst>
                                          <p:attrName>fill.type</p:attrName>
                                        </p:attrNameLst>
                                      </p:cBhvr>
                                      <p:to>
                                        <p:strVal val="solid"/>
                                      </p:to>
                                    </p:set>
                                    <p:set>
                                      <p:cBhvr>
                                        <p:cTn id="81" dur="250" fill="hold"/>
                                        <p:tgtEl>
                                          <p:spTgt spid="2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1" presetClass="emph" presetSubtype="2" fill="hold" nodeType="withEffect">
                                  <p:stCondLst>
                                    <p:cond delay="500"/>
                                  </p:stCondLst>
                                  <p:childTnLst>
                                    <p:animClr clrSpc="rgb" dir="cw">
                                      <p:cBhvr>
                                        <p:cTn id="83" dur="250" fill="hold"/>
                                        <p:tgtEl>
                                          <p:spTgt spid="20"/>
                                        </p:tgtEl>
                                        <p:attrNameLst>
                                          <p:attrName>fillcolor</p:attrName>
                                        </p:attrNameLst>
                                      </p:cBhvr>
                                      <p:to>
                                        <a:schemeClr val="accent1"/>
                                      </p:to>
                                    </p:animClr>
                                    <p:set>
                                      <p:cBhvr>
                                        <p:cTn id="84" dur="250" fill="hold"/>
                                        <p:tgtEl>
                                          <p:spTgt spid="20"/>
                                        </p:tgtEl>
                                        <p:attrNameLst>
                                          <p:attrName>fill.type</p:attrName>
                                        </p:attrNameLst>
                                      </p:cBhvr>
                                      <p:to>
                                        <p:strVal val="solid"/>
                                      </p:to>
                                    </p:set>
                                    <p:set>
                                      <p:cBhvr>
                                        <p:cTn id="85" dur="250" fill="hold"/>
                                        <p:tgtEl>
                                          <p:spTgt spid="2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21"/>
                                        </p:tgtEl>
                                        <p:attrNameLst>
                                          <p:attrName>style.visibility</p:attrName>
                                        </p:attrNameLst>
                                      </p:cBhvr>
                                      <p:to>
                                        <p:strVal val="visible"/>
                                      </p:to>
                                    </p:set>
                                    <p:anim calcmode="lin" valueType="num">
                                      <p:cBhvr>
                                        <p:cTn id="88" dur="250" fill="hold"/>
                                        <p:tgtEl>
                                          <p:spTgt spid="21"/>
                                        </p:tgtEl>
                                        <p:attrNameLst>
                                          <p:attrName>ppt_w</p:attrName>
                                        </p:attrNameLst>
                                      </p:cBhvr>
                                      <p:tavLst>
                                        <p:tav tm="0">
                                          <p:val>
                                            <p:strVal val="4*#ppt_w"/>
                                          </p:val>
                                        </p:tav>
                                        <p:tav tm="100000">
                                          <p:val>
                                            <p:strVal val="#ppt_w"/>
                                          </p:val>
                                        </p:tav>
                                      </p:tavLst>
                                    </p:anim>
                                    <p:anim calcmode="lin" valueType="num">
                                      <p:cBhvr>
                                        <p:cTn id="8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0"/>
                  </p:tgtEl>
                </p:cond>
              </p:nextCondLst>
            </p:seq>
          </p:childTnLst>
        </p:cTn>
      </p:par>
    </p:tnLst>
    <p:bldLst>
      <p:bldP spid="10" grpId="0" animBg="1"/>
      <p:bldP spid="13" grpId="0" animBg="1"/>
      <p:bldP spid="17"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296660" y="182880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s-ES" sz="4000" dirty="0">
                <a:solidFill>
                  <a:srgbClr val="4472C4">
                    <a:lumMod val="50000"/>
                  </a:srgbClr>
                </a:solidFill>
                <a:ea typeface="Arial-Rounded" pitchFamily="34" charset="0"/>
                <a:cs typeface="Arial-Rounded" pitchFamily="34" charset="0"/>
              </a:rPr>
              <a:t>A. </a:t>
            </a:r>
            <a:r>
              <a:rPr lang="es-ES" sz="4000" dirty="0" err="1">
                <a:solidFill>
                  <a:srgbClr val="4472C4">
                    <a:lumMod val="50000"/>
                  </a:srgbClr>
                </a:solidFill>
                <a:ea typeface="Arial-Rounded" pitchFamily="34" charset="0"/>
                <a:cs typeface="Arial-Rounded" pitchFamily="34" charset="0"/>
              </a:rPr>
              <a:t>Nóng</a:t>
            </a:r>
            <a:r>
              <a:rPr lang="es-ES" sz="4000" dirty="0">
                <a:solidFill>
                  <a:srgbClr val="4472C4">
                    <a:lumMod val="50000"/>
                  </a:srgbClr>
                </a:solidFill>
                <a:ea typeface="Arial-Rounded" pitchFamily="34" charset="0"/>
                <a:cs typeface="Arial-Rounded" pitchFamily="34" charset="0"/>
              </a:rPr>
              <a:t> </a:t>
            </a:r>
            <a:r>
              <a:rPr lang="es-ES" sz="4000" dirty="0" err="1">
                <a:solidFill>
                  <a:srgbClr val="4472C4">
                    <a:lumMod val="50000"/>
                  </a:srgbClr>
                </a:solidFill>
                <a:ea typeface="Arial-Rounded" pitchFamily="34" charset="0"/>
                <a:cs typeface="Arial-Rounded" pitchFamily="34" charset="0"/>
              </a:rPr>
              <a:t>nảy</a:t>
            </a:r>
            <a:r>
              <a:rPr lang="es-ES" sz="4000" dirty="0">
                <a:solidFill>
                  <a:srgbClr val="4472C4">
                    <a:lumMod val="50000"/>
                  </a:srgbClr>
                </a:solidFill>
                <a:ea typeface="Arial-Rounded" pitchFamily="34" charset="0"/>
                <a:cs typeface="Arial-Rounded" pitchFamily="34" charset="0"/>
              </a:rPr>
              <a:t>, hay </a:t>
            </a:r>
            <a:r>
              <a:rPr lang="es-ES" sz="4000" dirty="0" err="1">
                <a:solidFill>
                  <a:srgbClr val="4472C4">
                    <a:lumMod val="50000"/>
                  </a:srgbClr>
                </a:solidFill>
                <a:ea typeface="Arial-Rounded" pitchFamily="34" charset="0"/>
                <a:cs typeface="Arial-Rounded" pitchFamily="34" charset="0"/>
              </a:rPr>
              <a:t>tự</a:t>
            </a:r>
            <a:r>
              <a:rPr lang="es-ES" sz="4000" dirty="0">
                <a:solidFill>
                  <a:srgbClr val="4472C4">
                    <a:lumMod val="50000"/>
                  </a:srgbClr>
                </a:solidFill>
                <a:ea typeface="Arial-Rounded" pitchFamily="34" charset="0"/>
                <a:cs typeface="Arial-Rounded" pitchFamily="34" charset="0"/>
              </a:rPr>
              <a:t> </a:t>
            </a:r>
            <a:r>
              <a:rPr lang="es-ES" sz="4000" dirty="0" err="1">
                <a:solidFill>
                  <a:srgbClr val="4472C4">
                    <a:lumMod val="50000"/>
                  </a:srgbClr>
                </a:solidFill>
                <a:ea typeface="Arial-Rounded" pitchFamily="34" charset="0"/>
                <a:cs typeface="Arial-Rounded" pitchFamily="34" charset="0"/>
              </a:rPr>
              <a:t>ái</a:t>
            </a:r>
            <a:r>
              <a:rPr lang="es-ES" sz="4000" dirty="0">
                <a:solidFill>
                  <a:srgbClr val="4472C4">
                    <a:lumMod val="50000"/>
                  </a:srgbClr>
                </a:solidFill>
                <a:ea typeface="Arial-Rounded" pitchFamily="34" charset="0"/>
                <a:cs typeface="Arial-Rounded" pitchFamily="34" charset="0"/>
              </a:rPr>
              <a:t>.</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17648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000" dirty="0">
                <a:solidFill>
                  <a:srgbClr val="4472C4">
                    <a:lumMod val="50000"/>
                  </a:srgbClr>
                </a:solidFill>
                <a:ea typeface="Arial-Rounded" panose="020B0500000000000000" pitchFamily="34" charset="0"/>
                <a:cs typeface="Arial-Rounded" panose="020B0500000000000000" pitchFamily="34" charset="0"/>
              </a:rPr>
              <a:t>C. Chia </a:t>
            </a:r>
            <a:r>
              <a:rPr lang="en-US" sz="4000" dirty="0" err="1">
                <a:solidFill>
                  <a:srgbClr val="4472C4">
                    <a:lumMod val="50000"/>
                  </a:srgbClr>
                </a:solidFill>
                <a:ea typeface="Arial-Rounded" panose="020B0500000000000000" pitchFamily="34" charset="0"/>
                <a:cs typeface="Arial-Rounded" panose="020B0500000000000000" pitchFamily="34" charset="0"/>
              </a:rPr>
              <a:t>sẻ</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giúp</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đỡ</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nhau</a:t>
            </a:r>
            <a:r>
              <a:rPr lang="en-US" sz="4000" dirty="0">
                <a:solidFill>
                  <a:srgbClr val="4472C4">
                    <a:lumMod val="50000"/>
                  </a:srgbClr>
                </a:solidFill>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2785" y="199136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11160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4000" dirty="0">
                <a:solidFill>
                  <a:srgbClr val="4472C4">
                    <a:lumMod val="50000"/>
                  </a:srgbClr>
                </a:solidFill>
                <a:ea typeface="Arial-Rounded" panose="020B0500000000000000" pitchFamily="34" charset="0"/>
                <a:cs typeface="Arial-Rounded" panose="020B0500000000000000" pitchFamily="34" charset="0"/>
              </a:rPr>
              <a:t>B. Quan </a:t>
            </a:r>
            <a:r>
              <a:rPr lang="en-US" sz="4000" dirty="0" err="1">
                <a:solidFill>
                  <a:srgbClr val="4472C4">
                    <a:lumMod val="50000"/>
                  </a:srgbClr>
                </a:solidFill>
                <a:ea typeface="Arial-Rounded" panose="020B0500000000000000" pitchFamily="34" charset="0"/>
                <a:cs typeface="Arial-Rounded" panose="020B0500000000000000" pitchFamily="34" charset="0"/>
              </a:rPr>
              <a:t>tâm</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bạn</a:t>
            </a:r>
            <a:r>
              <a:rPr lang="en-US" sz="4000" dirty="0">
                <a:solidFill>
                  <a:srgbClr val="4472C4">
                    <a:lumMod val="50000"/>
                  </a:srgbClr>
                </a:solidFill>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9361" y="306061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3. </a:t>
            </a:r>
            <a:r>
              <a:rPr lang="en-US" sz="4400" dirty="0" err="1">
                <a:solidFill>
                  <a:srgbClr val="4472C4">
                    <a:lumMod val="50000"/>
                  </a:srgbClr>
                </a:solidFill>
                <a:ea typeface="Arial-Rounded" panose="020B0500000000000000" pitchFamily="34" charset="0"/>
                <a:cs typeface="Arial-Rounded" panose="020B0500000000000000" pitchFamily="34" charset="0"/>
              </a:rPr>
              <a:t>Đâu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là</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nguyên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nhân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dẫn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đến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các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vấn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đề</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nảy</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sinh</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trong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mối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quan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hệ</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bạn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bè</a:t>
            </a:r>
            <a:r>
              <a:rPr lang="en-US" sz="4400" dirty="0">
                <a:solidFill>
                  <a:srgbClr val="4472C4">
                    <a:lumMod val="50000"/>
                  </a:srgbClr>
                </a:solidFill>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viên</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 action="ppaction://noaction"/>
            <a:extLst>
              <a:ext uri="{FF2B5EF4-FFF2-40B4-BE49-F238E27FC236}">
                <a16:creationId xmlns:a16="http://schemas.microsoft.com/office/drawing/2014/main" id="{299DE563-7530-7AA3-BE79-4D9BA5548E4B}"/>
              </a:ext>
            </a:extLst>
          </p:cNvPr>
          <p:cNvPicPr>
            <a:picLocks noChangeAspect="1"/>
          </p:cNvPicPr>
          <p:nvPr/>
        </p:nvPicPr>
        <p:blipFill>
          <a:blip r:embed="rId10"/>
          <a:stretch>
            <a:fillRect/>
          </a:stretch>
        </p:blipFill>
        <p:spPr>
          <a:xfrm>
            <a:off x="10735763" y="5256973"/>
            <a:ext cx="1274174" cy="1487553"/>
          </a:xfrm>
          <a:prstGeom prst="rect">
            <a:avLst/>
          </a:prstGeom>
        </p:spPr>
      </p:pic>
    </p:spTree>
    <p:custDataLst>
      <p:tags r:id="rId1"/>
    </p:custDataLst>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355653" y="5311204"/>
            <a:ext cx="9144000" cy="1140967"/>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3600" dirty="0">
                <a:solidFill>
                  <a:srgbClr val="4472C4">
                    <a:lumMod val="50000"/>
                  </a:srgbClr>
                </a:solidFill>
                <a:ea typeface="Arial-Rounded" pitchFamily="34" charset="0"/>
                <a:cs typeface="Arial-Rounded" pitchFamily="34" charset="0"/>
              </a:rPr>
              <a:t>D. </a:t>
            </a:r>
            <a:r>
              <a:rPr lang="en-US" sz="3600" dirty="0" err="1">
                <a:solidFill>
                  <a:srgbClr val="4472C4">
                    <a:lumMod val="50000"/>
                  </a:srgbClr>
                </a:solidFill>
                <a:ea typeface="Arial-Rounded" pitchFamily="34" charset="0"/>
                <a:cs typeface="Arial-Rounded" pitchFamily="34" charset="0"/>
              </a:rPr>
              <a:t>Giữ</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thái</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độ</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bình</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tĩnh</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bày</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tỏ</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thái</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độ</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không</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hài</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lòng</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và</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nhắc</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nhở</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em</a:t>
            </a:r>
            <a:r>
              <a:rPr lang="en-US" sz="3600" dirty="0">
                <a:solidFill>
                  <a:srgbClr val="4472C4">
                    <a:lumMod val="50000"/>
                  </a:srgbClr>
                </a:solidFill>
                <a:ea typeface="Arial-Rounded" pitchFamily="34" charset="0"/>
                <a:cs typeface="Arial-Rounded" pitchFamily="34" charset="0"/>
              </a:rPr>
              <a:t>.</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0175" y="4072954"/>
            <a:ext cx="9118528" cy="10001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3600" dirty="0">
                <a:solidFill>
                  <a:srgbClr val="4472C4">
                    <a:lumMod val="50000"/>
                  </a:srgbClr>
                </a:solidFill>
                <a:ea typeface="Arial-Rounded" panose="020B0500000000000000" pitchFamily="34" charset="0"/>
                <a:cs typeface="Arial-Rounded" panose="020B0500000000000000" pitchFamily="34" charset="0"/>
              </a:rPr>
              <a:t>C. </a:t>
            </a:r>
            <a:r>
              <a:rPr lang="en-US" sz="3600" dirty="0" err="1">
                <a:solidFill>
                  <a:srgbClr val="4472C4">
                    <a:lumMod val="50000"/>
                  </a:srgbClr>
                </a:solidFill>
                <a:ea typeface="Arial-Rounded" panose="020B0500000000000000" pitchFamily="34" charset="0"/>
                <a:cs typeface="Arial-Rounded" panose="020B0500000000000000" pitchFamily="34" charset="0"/>
              </a:rPr>
              <a:t>Bộc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lộ</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trực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tiếp</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sự</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tức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giận</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và</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mắng</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em</a:t>
            </a:r>
            <a:r>
              <a:rPr lang="en-US" sz="3600" dirty="0">
                <a:solidFill>
                  <a:srgbClr val="4472C4">
                    <a:lumMod val="50000"/>
                  </a:srgbClr>
                </a:solidFill>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4628" y="537119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3600" dirty="0">
                <a:solidFill>
                  <a:srgbClr val="4472C4">
                    <a:lumMod val="50000"/>
                  </a:srgbClr>
                </a:solidFill>
                <a:ea typeface="Arial-Rounded" panose="020B0500000000000000" pitchFamily="34" charset="0"/>
                <a:cs typeface="Arial-Rounded" panose="020B0500000000000000" pitchFamily="34" charset="0"/>
              </a:rPr>
              <a:t>A. </a:t>
            </a:r>
            <a:r>
              <a:rPr lang="en-US" sz="3600" dirty="0" err="1">
                <a:solidFill>
                  <a:srgbClr val="4472C4">
                    <a:lumMod val="50000"/>
                  </a:srgbClr>
                </a:solidFill>
                <a:ea typeface="Arial-Rounded" panose="020B0500000000000000" pitchFamily="34" charset="0"/>
                <a:cs typeface="Arial-Rounded" panose="020B0500000000000000" pitchFamily="34" charset="0"/>
              </a:rPr>
              <a:t>Lập</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tức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mắng</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em</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và</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nói</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cho</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bố</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mẹ</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biết</a:t>
            </a:r>
            <a:r>
              <a:rPr lang="en-US" sz="3600" dirty="0">
                <a:solidFill>
                  <a:srgbClr val="4472C4">
                    <a:lumMod val="50000"/>
                  </a:srgbClr>
                </a:solidFill>
                <a:ea typeface="Arial-Rounded" panose="020B0500000000000000" pitchFamily="34" charset="0"/>
                <a:cs typeface="Arial-Rounded" panose="020B0500000000000000" pitchFamily="34" charset="0"/>
              </a:rPr>
              <a:t>. </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1230908"/>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3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4</a:t>
            </a:r>
            <a:r>
              <a:rPr lang="en-US" sz="3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vi-VN" sz="3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 được bố mua cho bộ quần áo rất đẹp nhưng không may em M làm rách mất. M nên làm gì?</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2953540"/>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3600">
                <a:solidFill>
                  <a:srgbClr val="4472C4">
                    <a:lumMod val="50000"/>
                  </a:srgbClr>
                </a:solidFill>
                <a:ea typeface="Arial-Rounded" panose="020B0500000000000000" pitchFamily="34" charset="0"/>
                <a:cs typeface="Arial-Rounded" panose="020B0500000000000000" pitchFamily="34" charset="0"/>
              </a:rPr>
              <a:t>B. Giữ sự bực tức trong lòng và nói cho bố mẹ. </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 action="ppaction://noaction"/>
            <a:extLst>
              <a:ext uri="{FF2B5EF4-FFF2-40B4-BE49-F238E27FC236}">
                <a16:creationId xmlns:a16="http://schemas.microsoft.com/office/drawing/2014/main" id="{299DE563-7530-7AA3-BE79-4D9BA5548E4B}"/>
              </a:ext>
            </a:extLst>
          </p:cNvPr>
          <p:cNvPicPr>
            <a:picLocks noChangeAspect="1"/>
          </p:cNvPicPr>
          <p:nvPr/>
        </p:nvPicPr>
        <p:blipFill>
          <a:blip r:embed="rId10"/>
          <a:stretch>
            <a:fillRect/>
          </a:stretch>
        </p:blipFill>
        <p:spPr>
          <a:xfrm>
            <a:off x="10735763" y="5256973"/>
            <a:ext cx="1274174" cy="1487553"/>
          </a:xfrm>
          <a:prstGeom prst="rect">
            <a:avLst/>
          </a:prstGeom>
        </p:spPr>
      </p:pic>
    </p:spTree>
    <p:custDataLst>
      <p:tags r:id="rId1"/>
    </p:custDataLst>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latin typeface="Calibri" panose="020F0502020204030204"/>
                <a:ea typeface="Arial-Rounded" pitchFamily="34" charset="0"/>
                <a:cs typeface="Arial-Rounded" pitchFamily="34" charset="0"/>
              </a:rPr>
              <a:t>B. </a:t>
            </a:r>
            <a:r>
              <a:rPr lang="vi-VN" sz="4400" dirty="0">
                <a:solidFill>
                  <a:srgbClr val="4472C4">
                    <a:lumMod val="50000"/>
                  </a:srgbClr>
                </a:solidFill>
                <a:latin typeface="Calibri" panose="020F0502020204030204"/>
                <a:ea typeface="Arial-Rounded" pitchFamily="34" charset="0"/>
                <a:cs typeface="Arial-Rounded" pitchFamily="34" charset="0"/>
              </a:rPr>
              <a:t>Ăn chọn nơi, chơi chọn bạn.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latin typeface="Calibri" panose="020F0502020204030204"/>
                <a:ea typeface="Arial-Rounded" pitchFamily="34" charset="0"/>
                <a:cs typeface="Arial-Rounded" pitchFamily="34" charset="0"/>
              </a:rPr>
              <a:t>C. </a:t>
            </a:r>
            <a:r>
              <a:rPr lang="vi-VN" sz="4400" dirty="0">
                <a:solidFill>
                  <a:srgbClr val="4472C4">
                    <a:lumMod val="50000"/>
                  </a:srgbClr>
                </a:solidFill>
                <a:latin typeface="Calibri" panose="020F0502020204030204"/>
                <a:ea typeface="Arial-Rounded" pitchFamily="34" charset="0"/>
                <a:cs typeface="Arial-Rounded" pitchFamily="34" charset="0"/>
              </a:rPr>
              <a:t>Nhất tự vi sư, bán tự vi sư.</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2728" y="306614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ea typeface="Arial-Rounded" pitchFamily="34" charset="0"/>
                <a:cs typeface="Arial-Rounded" pitchFamily="34" charset="0"/>
              </a:rPr>
              <a:t>A. </a:t>
            </a:r>
            <a:r>
              <a:rPr lang="en-US" sz="4400" dirty="0" err="1">
                <a:solidFill>
                  <a:srgbClr val="4472C4">
                    <a:lumMod val="50000"/>
                  </a:srgbClr>
                </a:solidFill>
                <a:ea typeface="Arial-Rounded" pitchFamily="34" charset="0"/>
                <a:cs typeface="Arial-Rounded" pitchFamily="34" charset="0"/>
              </a:rPr>
              <a:t>Trăm</a:t>
            </a:r>
            <a:r>
              <a:rPr lang="en-US" sz="4400" dirty="0">
                <a:solidFill>
                  <a:srgbClr val="4472C4">
                    <a:lumMod val="50000"/>
                  </a:srgbClr>
                </a:solidFill>
                <a:ea typeface="Arial-Rounded" pitchFamily="34" charset="0"/>
                <a:cs typeface="Arial-Rounded" pitchFamily="34" charset="0"/>
              </a:rPr>
              <a:t> hay </a:t>
            </a:r>
            <a:r>
              <a:rPr lang="en-US" sz="4400" dirty="0" err="1">
                <a:solidFill>
                  <a:srgbClr val="4472C4">
                    <a:lumMod val="50000"/>
                  </a:srgbClr>
                </a:solidFill>
                <a:ea typeface="Arial-Rounded" pitchFamily="34" charset="0"/>
                <a:cs typeface="Arial-Rounded" pitchFamily="34" charset="0"/>
              </a:rPr>
              <a:t>không</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bằng</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một</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thấy</a:t>
            </a:r>
            <a:r>
              <a:rPr lang="en-US" sz="4400" dirty="0">
                <a:solidFill>
                  <a:srgbClr val="4472C4">
                    <a:lumMod val="50000"/>
                  </a:srgbClr>
                </a:solidFill>
                <a:ea typeface="Arial-Rounded" pitchFamily="34" charset="0"/>
                <a:cs typeface="Arial-Rounded"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5. </a:t>
            </a:r>
            <a:r>
              <a:rPr lang="vi-VN"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Câu ca dao, tục ngữ nào dưới đây nói về chủ đề tình bạn?</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ea typeface="Arial-Rounded" pitchFamily="34" charset="0"/>
                <a:cs typeface="Arial-Rounded" pitchFamily="34" charset="0"/>
              </a:rPr>
              <a:t>D. </a:t>
            </a:r>
            <a:r>
              <a:rPr lang="en-US" sz="4400" dirty="0" err="1">
                <a:solidFill>
                  <a:srgbClr val="4472C4">
                    <a:lumMod val="50000"/>
                  </a:srgbClr>
                </a:solidFill>
                <a:ea typeface="Arial-Rounded" pitchFamily="34" charset="0"/>
                <a:cs typeface="Arial-Rounded" pitchFamily="34" charset="0"/>
              </a:rPr>
              <a:t>Không</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thầy</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đố</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mày</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làm</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nên</a:t>
            </a:r>
            <a:r>
              <a:rPr lang="en-US" sz="4400" dirty="0">
                <a:solidFill>
                  <a:srgbClr val="4472C4">
                    <a:lumMod val="50000"/>
                  </a:srgbClr>
                </a:solidFill>
                <a:ea typeface="Arial-Rounded" pitchFamily="34" charset="0"/>
                <a:cs typeface="Arial-Rounded"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 action="ppaction://noaction"/>
            <a:extLst>
              <a:ext uri="{FF2B5EF4-FFF2-40B4-BE49-F238E27FC236}">
                <a16:creationId xmlns:a16="http://schemas.microsoft.com/office/drawing/2014/main" id="{299DE563-7530-7AA3-BE79-4D9BA5548E4B}"/>
              </a:ext>
            </a:extLst>
          </p:cNvPr>
          <p:cNvPicPr>
            <a:picLocks noChangeAspect="1"/>
          </p:cNvPicPr>
          <p:nvPr/>
        </p:nvPicPr>
        <p:blipFill>
          <a:blip r:embed="rId10"/>
          <a:stretch>
            <a:fillRect/>
          </a:stretch>
        </p:blipFill>
        <p:spPr>
          <a:xfrm>
            <a:off x="10735763" y="5256973"/>
            <a:ext cx="1274174" cy="1487553"/>
          </a:xfrm>
          <a:prstGeom prst="rect">
            <a:avLst/>
          </a:prstGeom>
        </p:spPr>
      </p:pic>
    </p:spTree>
    <p:custDataLst>
      <p:tags r:id="rId1"/>
    </p:custDataLst>
    <p:extLst>
      <p:ext uri="{BB962C8B-B14F-4D97-AF65-F5344CB8AC3E}">
        <p14:creationId xmlns:p14="http://schemas.microsoft.com/office/powerpoint/2010/main" val="34124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D597E08-E15D-4BF4-98CF-D5C0161EE19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6\u0004{BC4A579C-AF06-4DA4-871F-1E7D10FCAD03}&quot;,&quot;D:\\GA mới 2024-2025\\PPT HĐTN 5.1\\HDTN- Tuần 5\\HDTN- Tuần 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HDTN TUẦN 5"/>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A6F7EC4-A333-4F47-8001-F21D2142664C}:304"/>
</p:tagLst>
</file>

<file path=ppt/tags/tag2.xml><?xml version="1.0" encoding="utf-8"?>
<p:tagLst xmlns:a="http://schemas.openxmlformats.org/drawingml/2006/main" xmlns:r="http://schemas.openxmlformats.org/officeDocument/2006/relationships" xmlns:p="http://schemas.openxmlformats.org/presentationml/2006/main">
  <p:tag name="GENSWF_SLIDE_UID" val="{3DC3A79B-81F1-4EB6-81D9-47E8E85233DD}:295"/>
</p:tagLst>
</file>

<file path=ppt/tags/tag3.xml><?xml version="1.0" encoding="utf-8"?>
<p:tagLst xmlns:a="http://schemas.openxmlformats.org/drawingml/2006/main" xmlns:r="http://schemas.openxmlformats.org/officeDocument/2006/relationships" xmlns:p="http://schemas.openxmlformats.org/presentationml/2006/main">
  <p:tag name="ISLIDE.ICON" val="#400791;"/>
  <p:tag name="GENSWF_SLIDE_UID" val="{A091B6FF-50EF-436C-B442-E515F553EDE7}:310"/>
</p:tagLst>
</file>

<file path=ppt/tags/tag4.xml><?xml version="1.0" encoding="utf-8"?>
<p:tagLst xmlns:a="http://schemas.openxmlformats.org/drawingml/2006/main" xmlns:r="http://schemas.openxmlformats.org/officeDocument/2006/relationships" xmlns:p="http://schemas.openxmlformats.org/presentationml/2006/main">
  <p:tag name="GENSWF_SLIDE_UID" val="{D825FE47-26D9-438E-9DE1-2BC12ACF4CB2}:344"/>
</p:tagLst>
</file>

<file path=ppt/tags/tag5.xml><?xml version="1.0" encoding="utf-8"?>
<p:tagLst xmlns:a="http://schemas.openxmlformats.org/drawingml/2006/main" xmlns:r="http://schemas.openxmlformats.org/officeDocument/2006/relationships" xmlns:p="http://schemas.openxmlformats.org/presentationml/2006/main">
  <p:tag name="GENSWF_SLIDE_UID" val="{16B6037C-ED99-42C8-A185-F8B96624A123}:299"/>
</p:tagLst>
</file>

<file path=ppt/tags/tag6.xml><?xml version="1.0" encoding="utf-8"?>
<p:tagLst xmlns:a="http://schemas.openxmlformats.org/drawingml/2006/main" xmlns:r="http://schemas.openxmlformats.org/officeDocument/2006/relationships" xmlns:p="http://schemas.openxmlformats.org/presentationml/2006/main">
  <p:tag name="GENSWF_SLIDE_UID" val="{67E93C19-E3AC-42FA-AA8A-2FD2F6DD2A98}:300"/>
</p:tagLst>
</file>

<file path=ppt/tags/tag7.xml><?xml version="1.0" encoding="utf-8"?>
<p:tagLst xmlns:a="http://schemas.openxmlformats.org/drawingml/2006/main" xmlns:r="http://schemas.openxmlformats.org/officeDocument/2006/relationships" xmlns:p="http://schemas.openxmlformats.org/presentationml/2006/main">
  <p:tag name="GENSWF_SLIDE_UID" val="{F4F6A397-EAC4-4C64-9108-7838629030BC}:301"/>
</p:tagLst>
</file>

<file path=ppt/tags/tag8.xml><?xml version="1.0" encoding="utf-8"?>
<p:tagLst xmlns:a="http://schemas.openxmlformats.org/drawingml/2006/main" xmlns:r="http://schemas.openxmlformats.org/officeDocument/2006/relationships" xmlns:p="http://schemas.openxmlformats.org/presentationml/2006/main">
  <p:tag name="GENSWF_SLIDE_UID" val="{5639D1F0-B6F2-4708-95E8-45230BBB5FEA}:302"/>
</p:tagLst>
</file>

<file path=ppt/tags/tag9.xml><?xml version="1.0" encoding="utf-8"?>
<p:tagLst xmlns:a="http://schemas.openxmlformats.org/drawingml/2006/main" xmlns:r="http://schemas.openxmlformats.org/officeDocument/2006/relationships" xmlns:p="http://schemas.openxmlformats.org/presentationml/2006/main">
  <p:tag name="GENSWF_SLIDE_UID" val="{3FE82E99-EE3C-48C0-A55B-A52093091824}:30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580</Words>
  <Application>Microsoft Office PowerPoint</Application>
  <PresentationFormat>Widescreen</PresentationFormat>
  <Paragraphs>40</Paragraphs>
  <Slides>9</Slides>
  <Notes>9</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Arial</vt:lpstr>
      <vt:lpstr>Arial-Rounded</vt:lpstr>
      <vt:lpstr>Calibri</vt:lpstr>
      <vt:lpstr>Cambria</vt:lpstr>
      <vt:lpstr>Times New Roman</vt:lpstr>
      <vt:lpstr>字魂37号-波纹乖乖体</vt:lpstr>
      <vt:lpstr>1_Office 主题</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HDTN TUẦN 5</dc:title>
  <dc:creator>Thao Tran</dc:creator>
  <cp:lastModifiedBy>Anh Nguyen</cp:lastModifiedBy>
  <cp:revision>35</cp:revision>
  <dcterms:created xsi:type="dcterms:W3CDTF">2024-07-17T14:25:30Z</dcterms:created>
  <dcterms:modified xsi:type="dcterms:W3CDTF">2024-10-06T01:37:00Z</dcterms:modified>
</cp:coreProperties>
</file>