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1"/>
  </p:notesMasterIdLst>
  <p:sldIdLst>
    <p:sldId id="444" r:id="rId3"/>
    <p:sldId id="632" r:id="rId4"/>
    <p:sldId id="496" r:id="rId5"/>
    <p:sldId id="261" r:id="rId6"/>
    <p:sldId id="620" r:id="rId7"/>
    <p:sldId id="625" r:id="rId8"/>
    <p:sldId id="488" r:id="rId9"/>
    <p:sldId id="634"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94660"/>
  </p:normalViewPr>
  <p:slideViewPr>
    <p:cSldViewPr snapToGrid="0">
      <p:cViewPr varScale="1">
        <p:scale>
          <a:sx n="57" d="100"/>
          <a:sy n="57" d="100"/>
        </p:scale>
        <p:origin x="140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5C8EF-1386-424E-A559-C6ED897DAE78}" type="datetimeFigureOut">
              <a:rPr lang="en-US" smtClean="0"/>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476EB-6A81-4809-847B-905222694D36}" type="slidenum">
              <a:rPr lang="en-US" smtClean="0"/>
              <a:t>‹#›</a:t>
            </a:fld>
            <a:endParaRPr lang="en-US"/>
          </a:p>
        </p:txBody>
      </p:sp>
    </p:spTree>
    <p:extLst>
      <p:ext uri="{BB962C8B-B14F-4D97-AF65-F5344CB8AC3E}">
        <p14:creationId xmlns:p14="http://schemas.microsoft.com/office/powerpoint/2010/main" val="69589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B840-62FB-DE7B-34C2-7B4CCB3A352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45DB6-66EA-D0A7-2708-75203573BE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ADE379-304D-BCE8-E0F9-7973988FF3B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5" name="Footer Placeholder 4">
            <a:extLst>
              <a:ext uri="{FF2B5EF4-FFF2-40B4-BE49-F238E27FC236}">
                <a16:creationId xmlns:a16="http://schemas.microsoft.com/office/drawing/2014/main" id="{FFEEDD2B-C357-420A-0E4D-E676F28C92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B1F4A-D77D-3814-AEA8-3F4880CA0DD1}"/>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pic>
        <p:nvPicPr>
          <p:cNvPr id="7" name="Picture 6" descr="A round pink circle with a white and black text and a black background&#10;&#10;Description automatically generated">
            <a:extLst>
              <a:ext uri="{FF2B5EF4-FFF2-40B4-BE49-F238E27FC236}">
                <a16:creationId xmlns:a16="http://schemas.microsoft.com/office/drawing/2014/main" id="{08F4C1E1-DA54-2907-35AD-0D9F7DA15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78" y="0"/>
            <a:ext cx="2102177" cy="2102177"/>
          </a:xfrm>
          <a:prstGeom prst="rect">
            <a:avLst/>
          </a:prstGeom>
        </p:spPr>
      </p:pic>
    </p:spTree>
    <p:extLst>
      <p:ext uri="{BB962C8B-B14F-4D97-AF65-F5344CB8AC3E}">
        <p14:creationId xmlns:p14="http://schemas.microsoft.com/office/powerpoint/2010/main" val="214934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BEF8-12CE-8BB0-3F69-DB26D6FFD2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EFDAC-927E-595F-B316-11F43054651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135FE-1583-0195-5983-06EB9DE7D54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5" name="Footer Placeholder 4">
            <a:extLst>
              <a:ext uri="{FF2B5EF4-FFF2-40B4-BE49-F238E27FC236}">
                <a16:creationId xmlns:a16="http://schemas.microsoft.com/office/drawing/2014/main" id="{55A8E44D-498D-9F2A-AFBD-1368EE456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93E5FA-BED6-48C9-3005-36DF7C48B310}"/>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99026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60962-84EF-217F-6212-901C4B297E2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A20E3-0CB5-4EAB-7B58-83CBCFBE77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9894D-0A92-61CA-1242-85DA2B69FF34}"/>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5" name="Footer Placeholder 4">
            <a:extLst>
              <a:ext uri="{FF2B5EF4-FFF2-40B4-BE49-F238E27FC236}">
                <a16:creationId xmlns:a16="http://schemas.microsoft.com/office/drawing/2014/main" id="{85A1FC2E-C785-F020-38E4-06442053C8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2621CB-3DF5-6795-871A-0874C873F2DF}"/>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96982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64600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5291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9579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1891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84113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831883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10445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3573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BB6F-F5F1-D57D-5FAE-7D1FF19CFC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5B4F0-C8F1-79B3-AA22-265E5ECD880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9B42-4313-C220-957F-B126BB913862}"/>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5" name="Footer Placeholder 4">
            <a:extLst>
              <a:ext uri="{FF2B5EF4-FFF2-40B4-BE49-F238E27FC236}">
                <a16:creationId xmlns:a16="http://schemas.microsoft.com/office/drawing/2014/main" id="{B66FCCC6-3900-E0F1-2C61-FD9B4DDF70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BCD1D6-D477-4865-B84E-885269E98F5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02959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81659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738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10/6/2024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4006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1426-786F-D60D-B02E-39B9AB693A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956D8A-EB84-013E-A7FD-57C0611CACC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F0C05-3395-F674-56C1-B659B20D2C2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5" name="Footer Placeholder 4">
            <a:extLst>
              <a:ext uri="{FF2B5EF4-FFF2-40B4-BE49-F238E27FC236}">
                <a16:creationId xmlns:a16="http://schemas.microsoft.com/office/drawing/2014/main" id="{C0DF550F-0F13-1F8A-3405-AC69A1EBF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8646B5-CC3C-C057-9350-18C4AFB02429}"/>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1198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54B8-E40B-1235-A04F-6199AC4E5F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F136DD-67F3-81DF-EEB8-2D54870D299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1B507-6A86-34C1-4691-2F1B006A9A6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C2C82-D8BC-2F5A-7F2D-ED3C9594FDD3}"/>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6" name="Footer Placeholder 5">
            <a:extLst>
              <a:ext uri="{FF2B5EF4-FFF2-40B4-BE49-F238E27FC236}">
                <a16:creationId xmlns:a16="http://schemas.microsoft.com/office/drawing/2014/main" id="{040BC7BE-2AFE-52AE-76B7-08EB46B64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88B683-9419-D9B8-1943-88391864EF9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58673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6E48-628D-FFBA-132D-BEEAFA6DF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0E4F5A-1EE3-8F75-8D4D-EA2E45FDD4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679FB-079B-A8A2-50F4-25EC87F340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22127-6E6C-D5A2-0965-FFFE70852BA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2179D-919F-E673-93C1-7A263117275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F10A1-76CD-8AE7-095C-8652773EA717}"/>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8" name="Footer Placeholder 7">
            <a:extLst>
              <a:ext uri="{FF2B5EF4-FFF2-40B4-BE49-F238E27FC236}">
                <a16:creationId xmlns:a16="http://schemas.microsoft.com/office/drawing/2014/main" id="{27976AC8-9FAC-8E85-8A38-06A8F8BCB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9D7E24-C537-95DC-3B40-BC7DF451E4B2}"/>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06481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75E7-A21E-9E25-E3E6-23A29FED24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65909A7-7F69-5285-F42A-E6A1DB66134D}"/>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4" name="Footer Placeholder 3">
            <a:extLst>
              <a:ext uri="{FF2B5EF4-FFF2-40B4-BE49-F238E27FC236}">
                <a16:creationId xmlns:a16="http://schemas.microsoft.com/office/drawing/2014/main" id="{8B96DE5A-42FD-85AC-F943-ECCCC9E5AB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4D9CE6-3122-0692-4F11-4844152FBCD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6701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D8CCF-7D22-BC4A-C3CB-419AFE09B226}"/>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3" name="Footer Placeholder 2">
            <a:extLst>
              <a:ext uri="{FF2B5EF4-FFF2-40B4-BE49-F238E27FC236}">
                <a16:creationId xmlns:a16="http://schemas.microsoft.com/office/drawing/2014/main" id="{A03337F1-6330-C453-7479-6E5401603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9CF6E5-F763-9D46-1807-6D1B5143BC1B}"/>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3158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001-5D57-38E4-5B6B-9226C777F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C97ABB-10D0-F5D7-EDFF-9EFD09967F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E338E-1197-EF4B-F038-35B42D0C61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3CFFF-B7EF-39CD-C0CF-8477776A514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6" name="Footer Placeholder 5">
            <a:extLst>
              <a:ext uri="{FF2B5EF4-FFF2-40B4-BE49-F238E27FC236}">
                <a16:creationId xmlns:a16="http://schemas.microsoft.com/office/drawing/2014/main" id="{523471BD-5EC0-E296-3AAA-A43AC69C87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41E97C-C2DF-0333-83A4-FB51EEDD24F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79827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B4BC-F9F2-1B42-AB5F-164C5DABC6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0AB65-E400-58FC-D0D4-FFF113E60D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DE2F52-4B26-E23C-B906-A57D7FC970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57FDF-B1F1-B8A6-B1F8-EE19B283BC0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10/6/2024</a:t>
            </a:fld>
            <a:endParaRPr lang="en-US"/>
          </a:p>
        </p:txBody>
      </p:sp>
      <p:sp>
        <p:nvSpPr>
          <p:cNvPr id="6" name="Footer Placeholder 5">
            <a:extLst>
              <a:ext uri="{FF2B5EF4-FFF2-40B4-BE49-F238E27FC236}">
                <a16:creationId xmlns:a16="http://schemas.microsoft.com/office/drawing/2014/main" id="{8FEAAACD-1A31-7CA9-C52B-5C23B06C3E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5AB481-DD34-1742-1948-BD054AAB015A}"/>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8282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18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FF5ED47-E1A8-C93A-4DBB-49DD9459EB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10/6/2024</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4104406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media1.mp3"/><Relationship Id="rId7" Type="http://schemas.openxmlformats.org/officeDocument/2006/relationships/image" Target="../media/image26.png"/><Relationship Id="rId2" Type="http://schemas.microsoft.com/office/2007/relationships/media" Target="../media/media1.mp3"/><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C03390CC-0C5F-34C8-0574-03CB8BA06B25}"/>
              </a:ext>
            </a:extLst>
          </p:cNvPr>
          <p:cNvPicPr>
            <a:picLocks noChangeAspect="1"/>
          </p:cNvPicPr>
          <p:nvPr/>
        </p:nvPicPr>
        <p:blipFill rotWithShape="1">
          <a:blip r:embed="rId3">
            <a:extLst>
              <a:ext uri="{28A0092B-C50C-407E-A947-70E740481C1C}">
                <a14:useLocalDpi xmlns:a14="http://schemas.microsoft.com/office/drawing/2010/main" val="0"/>
              </a:ext>
            </a:extLst>
          </a:blip>
          <a:srcRect t="45949"/>
          <a:stretch/>
        </p:blipFill>
        <p:spPr>
          <a:xfrm>
            <a:off x="0" y="0"/>
            <a:ext cx="12192000" cy="6858000"/>
          </a:xfrm>
          <a:prstGeom prst="rect">
            <a:avLst/>
          </a:prstGeom>
        </p:spPr>
      </p:pic>
      <p:sp>
        <p:nvSpPr>
          <p:cNvPr id="27" name="Rectangle: Rounded Corners 8">
            <a:extLst>
              <a:ext uri="{FF2B5EF4-FFF2-40B4-BE49-F238E27FC236}">
                <a16:creationId xmlns:a16="http://schemas.microsoft.com/office/drawing/2014/main" id="{2F39FA2C-D2B9-22E0-B6CD-9B0E3AF81567}"/>
              </a:ext>
            </a:extLst>
          </p:cNvPr>
          <p:cNvSpPr/>
          <p:nvPr/>
        </p:nvSpPr>
        <p:spPr>
          <a:xfrm>
            <a:off x="2257425" y="1107730"/>
            <a:ext cx="7791450" cy="4642539"/>
          </a:xfrm>
          <a:prstGeom prst="roundRect">
            <a:avLst>
              <a:gd name="adj" fmla="val 9729"/>
            </a:avLst>
          </a:prstGeom>
          <a:solidFill>
            <a:schemeClr val="bg1">
              <a:lumMod val="95000"/>
              <a:alpha val="98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99"/>
              </a:solidFill>
              <a:effectLst/>
              <a:uLnTx/>
              <a:uFillTx/>
              <a:latin typeface="Calibri" panose="020F0502020204030204"/>
              <a:ea typeface="+mn-ea"/>
              <a:cs typeface="+mn-cs"/>
            </a:endParaRPr>
          </a:p>
        </p:txBody>
      </p:sp>
      <p:sp>
        <p:nvSpPr>
          <p:cNvPr id="28" name="TextBox 3">
            <a:extLst>
              <a:ext uri="{FF2B5EF4-FFF2-40B4-BE49-F238E27FC236}">
                <a16:creationId xmlns:a16="http://schemas.microsoft.com/office/drawing/2014/main" id="{01B9E52C-9CDA-123A-7A68-397182AE11C1}"/>
              </a:ext>
            </a:extLst>
          </p:cNvPr>
          <p:cNvSpPr txBox="1"/>
          <p:nvPr/>
        </p:nvSpPr>
        <p:spPr>
          <a:xfrm>
            <a:off x="2351088" y="1299066"/>
            <a:ext cx="74605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4546A"/>
                </a:solidFill>
                <a:effectLst/>
                <a:uLnTx/>
                <a:uFillTx/>
              </a:rPr>
              <a:t>Thứ</a:t>
            </a:r>
            <a:r>
              <a:rPr kumimoji="0" lang="en-US" sz="3600" b="1" i="0" u="none" strike="noStrike" kern="1200" cap="none" spc="0" normalizeH="0" baseline="0" noProof="0" dirty="0">
                <a:ln>
                  <a:noFill/>
                </a:ln>
                <a:solidFill>
                  <a:srgbClr val="44546A"/>
                </a:solidFill>
                <a:effectLst/>
                <a:uLnTx/>
                <a:uFillTx/>
              </a:rPr>
              <a:t> Hai </a:t>
            </a:r>
            <a:r>
              <a:rPr kumimoji="0" lang="en-US" sz="3600" b="1" i="0" u="none" strike="noStrike" kern="1200" cap="none" spc="0" normalizeH="0" baseline="0" noProof="0" dirty="0" err="1">
                <a:ln>
                  <a:noFill/>
                </a:ln>
                <a:solidFill>
                  <a:srgbClr val="44546A"/>
                </a:solidFill>
                <a:effectLst/>
                <a:uLnTx/>
                <a:uFillTx/>
              </a:rPr>
              <a:t>ngày</a:t>
            </a:r>
            <a:r>
              <a:rPr kumimoji="0" lang="en-US" sz="3600" b="1" i="0" u="none" strike="noStrike" kern="1200" cap="none" spc="0" normalizeH="0" baseline="0" noProof="0" dirty="0">
                <a:ln>
                  <a:noFill/>
                </a:ln>
                <a:solidFill>
                  <a:srgbClr val="44546A"/>
                </a:solidFill>
                <a:effectLst/>
                <a:uLnTx/>
                <a:uFillTx/>
              </a:rPr>
              <a:t> 7 </a:t>
            </a:r>
            <a:r>
              <a:rPr kumimoji="0" lang="en-US" sz="3600" b="1" i="0" u="none" strike="noStrike" kern="1200" cap="none" spc="0" normalizeH="0" baseline="0" noProof="0" dirty="0" err="1">
                <a:ln>
                  <a:noFill/>
                </a:ln>
                <a:solidFill>
                  <a:srgbClr val="44546A"/>
                </a:solidFill>
                <a:effectLst/>
                <a:uLnTx/>
                <a:uFillTx/>
              </a:rPr>
              <a:t>tháng</a:t>
            </a:r>
            <a:r>
              <a:rPr kumimoji="0" lang="en-US" sz="3600" b="1" i="0" u="none" strike="noStrike" kern="1200" cap="none" spc="0" normalizeH="0" baseline="0" noProof="0" dirty="0">
                <a:ln>
                  <a:noFill/>
                </a:ln>
                <a:solidFill>
                  <a:srgbClr val="44546A"/>
                </a:solidFill>
                <a:effectLst/>
                <a:uLnTx/>
                <a:uFillTx/>
              </a:rPr>
              <a:t> 10 </a:t>
            </a:r>
            <a:r>
              <a:rPr kumimoji="0" lang="en-US" sz="3600" b="1" i="0" u="none" strike="noStrike" kern="1200" cap="none" spc="0" normalizeH="0" baseline="0" noProof="0" dirty="0" err="1">
                <a:ln>
                  <a:noFill/>
                </a:ln>
                <a:solidFill>
                  <a:srgbClr val="44546A"/>
                </a:solidFill>
                <a:effectLst/>
                <a:uLnTx/>
                <a:uFillTx/>
              </a:rPr>
              <a:t>năm</a:t>
            </a:r>
            <a:r>
              <a:rPr kumimoji="0" lang="en-US" sz="3600" b="1" i="0" u="none" strike="noStrike" kern="1200" cap="none" spc="0" normalizeH="0" baseline="0" noProof="0" dirty="0">
                <a:ln>
                  <a:noFill/>
                </a:ln>
                <a:solidFill>
                  <a:srgbClr val="44546A"/>
                </a:solidFill>
                <a:effectLst/>
                <a:uLnTx/>
                <a:uFillTx/>
              </a:rPr>
              <a:t> 2024</a:t>
            </a:r>
          </a:p>
        </p:txBody>
      </p:sp>
      <p:pic>
        <p:nvPicPr>
          <p:cNvPr id="15" name="Hình ảnh 14">
            <a:extLst>
              <a:ext uri="{FF2B5EF4-FFF2-40B4-BE49-F238E27FC236}">
                <a16:creationId xmlns:a16="http://schemas.microsoft.com/office/drawing/2014/main" id="{06E8E3C4-4531-E9CB-02D5-74AE3609621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8520476">
            <a:off x="8994767" y="2048543"/>
            <a:ext cx="632232" cy="715382"/>
          </a:xfrm>
          <a:prstGeom prst="rect">
            <a:avLst/>
          </a:prstGeom>
        </p:spPr>
      </p:pic>
      <p:pic>
        <p:nvPicPr>
          <p:cNvPr id="36" name="Hình ảnh 12">
            <a:extLst>
              <a:ext uri="{FF2B5EF4-FFF2-40B4-BE49-F238E27FC236}">
                <a16:creationId xmlns:a16="http://schemas.microsoft.com/office/drawing/2014/main" id="{7518CD7F-3F5A-7325-5B69-130D8B8C647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785990">
            <a:off x="7615849" y="5077371"/>
            <a:ext cx="441756" cy="499855"/>
          </a:xfrm>
          <a:prstGeom prst="rect">
            <a:avLst/>
          </a:prstGeom>
        </p:spPr>
      </p:pic>
      <p:pic>
        <p:nvPicPr>
          <p:cNvPr id="10" name="Hình ảnh 9" descr="Ảnh có chứa búp bê, đồ chơi, đồ họa véc-tơ&#10;&#10;Mô tả được tạo tự động">
            <a:extLst>
              <a:ext uri="{FF2B5EF4-FFF2-40B4-BE49-F238E27FC236}">
                <a16:creationId xmlns:a16="http://schemas.microsoft.com/office/drawing/2014/main" id="{3795414F-6855-DE26-BBCD-3DA2C82DFF3E}"/>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10000" b="99815" l="37604" r="98906">
                        <a14:foregroundMark x1="94635" y1="32963" x2="93333" y2="31944"/>
                        <a14:foregroundMark x1="94635" y1="50556" x2="92969" y2="50278"/>
                        <a14:foregroundMark x1="84896" y1="62037" x2="82135" y2="68889"/>
                        <a14:foregroundMark x1="89115" y1="67593" x2="92031" y2="83241"/>
                        <a14:foregroundMark x1="95885" y1="87870" x2="94063" y2="74722"/>
                        <a14:foregroundMark x1="89635" y1="69537" x2="93542" y2="78981"/>
                        <a14:foregroundMark x1="88906" y1="94352" x2="90417" y2="98981"/>
                        <a14:foregroundMark x1="93125" y1="69537" x2="95729" y2="91759"/>
                        <a14:foregroundMark x1="87083" y1="98981" x2="87656" y2="99907"/>
                        <a14:foregroundMark x1="99010" y1="78333" x2="98490" y2="80926"/>
                        <a14:foregroundMark x1="70365" y1="98611" x2="64635" y2="94074"/>
                        <a14:foregroundMark x1="43333" y1="35185" x2="45000" y2="54537"/>
                        <a14:foregroundMark x1="44219" y1="62315" x2="46875" y2="87593"/>
                        <a14:foregroundMark x1="46875" y1="87593" x2="49948" y2="96019"/>
                        <a14:foregroundMark x1="40000" y1="79352" x2="38177" y2="78704"/>
                        <a14:foregroundMark x1="38750" y1="46944" x2="37604" y2="45648"/>
                        <a14:foregroundMark x1="47396" y1="31574" x2="44219" y2="32315"/>
                        <a14:foregroundMark x1="50677" y1="66944" x2="48281" y2="63611"/>
                      </a14:backgroundRemoval>
                    </a14:imgEffect>
                  </a14:imgLayer>
                </a14:imgProps>
              </a:ext>
              <a:ext uri="{28A0092B-C50C-407E-A947-70E740481C1C}">
                <a14:useLocalDpi xmlns:a14="http://schemas.microsoft.com/office/drawing/2010/main" val="0"/>
              </a:ext>
            </a:extLst>
          </a:blip>
          <a:srcRect l="35617" r="-701"/>
          <a:stretch/>
        </p:blipFill>
        <p:spPr>
          <a:xfrm>
            <a:off x="-23937" y="3950354"/>
            <a:ext cx="3364250" cy="2907645"/>
          </a:xfrm>
          <a:prstGeom prst="rect">
            <a:avLst/>
          </a:prstGeom>
        </p:spPr>
      </p:pic>
      <p:pic>
        <p:nvPicPr>
          <p:cNvPr id="12" name="Hình ảnh 11">
            <a:extLst>
              <a:ext uri="{FF2B5EF4-FFF2-40B4-BE49-F238E27FC236}">
                <a16:creationId xmlns:a16="http://schemas.microsoft.com/office/drawing/2014/main" id="{132339CB-17DB-A02C-14AC-4FCDBBA1B32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600438" y="4167862"/>
            <a:ext cx="3189972" cy="2713483"/>
          </a:xfrm>
          <a:prstGeom prst="rect">
            <a:avLst/>
          </a:prstGeom>
        </p:spPr>
      </p:pic>
      <p:pic>
        <p:nvPicPr>
          <p:cNvPr id="6" name="Picture 5">
            <a:extLst>
              <a:ext uri="{FF2B5EF4-FFF2-40B4-BE49-F238E27FC236}">
                <a16:creationId xmlns:a16="http://schemas.microsoft.com/office/drawing/2014/main" id="{DAFF6C30-DC9F-B14A-D412-C11455869D4E}"/>
              </a:ext>
            </a:extLst>
          </p:cNvPr>
          <p:cNvPicPr>
            <a:picLocks noChangeAspect="1"/>
          </p:cNvPicPr>
          <p:nvPr/>
        </p:nvPicPr>
        <p:blipFill>
          <a:blip r:embed="rId9"/>
          <a:stretch>
            <a:fillRect/>
          </a:stretch>
        </p:blipFill>
        <p:spPr>
          <a:xfrm>
            <a:off x="4550134" y="2050219"/>
            <a:ext cx="3664014" cy="1012024"/>
          </a:xfrm>
          <a:prstGeom prst="rect">
            <a:avLst/>
          </a:prstGeom>
        </p:spPr>
      </p:pic>
      <p:pic>
        <p:nvPicPr>
          <p:cNvPr id="8" name="Picture 7">
            <a:extLst>
              <a:ext uri="{FF2B5EF4-FFF2-40B4-BE49-F238E27FC236}">
                <a16:creationId xmlns:a16="http://schemas.microsoft.com/office/drawing/2014/main" id="{1409F0C9-CFAD-B0C4-19AF-17793CBE9C5B}"/>
              </a:ext>
            </a:extLst>
          </p:cNvPr>
          <p:cNvPicPr>
            <a:picLocks noChangeAspect="1"/>
          </p:cNvPicPr>
          <p:nvPr/>
        </p:nvPicPr>
        <p:blipFill>
          <a:blip r:embed="rId10"/>
          <a:stretch>
            <a:fillRect/>
          </a:stretch>
        </p:blipFill>
        <p:spPr>
          <a:xfrm>
            <a:off x="2464376" y="3013623"/>
            <a:ext cx="7206097" cy="2011854"/>
          </a:xfrm>
          <a:prstGeom prst="rect">
            <a:avLst/>
          </a:prstGeom>
        </p:spPr>
      </p:pic>
      <p:pic>
        <p:nvPicPr>
          <p:cNvPr id="11" name="Picture 10">
            <a:extLst>
              <a:ext uri="{FF2B5EF4-FFF2-40B4-BE49-F238E27FC236}">
                <a16:creationId xmlns:a16="http://schemas.microsoft.com/office/drawing/2014/main" id="{3FA6E90A-4837-EAFB-04DE-BB76C252AAD0}"/>
              </a:ext>
            </a:extLst>
          </p:cNvPr>
          <p:cNvPicPr>
            <a:picLocks noChangeAspect="1"/>
          </p:cNvPicPr>
          <p:nvPr/>
        </p:nvPicPr>
        <p:blipFill>
          <a:blip r:embed="rId11"/>
          <a:stretch>
            <a:fillRect/>
          </a:stretch>
        </p:blipFill>
        <p:spPr>
          <a:xfrm>
            <a:off x="2351088" y="2332444"/>
            <a:ext cx="1450974" cy="859611"/>
          </a:xfrm>
          <a:prstGeom prst="rect">
            <a:avLst/>
          </a:prstGeom>
        </p:spPr>
      </p:pic>
      <p:sp>
        <p:nvSpPr>
          <p:cNvPr id="13" name="TextBox 3">
            <a:extLst>
              <a:ext uri="{FF2B5EF4-FFF2-40B4-BE49-F238E27FC236}">
                <a16:creationId xmlns:a16="http://schemas.microsoft.com/office/drawing/2014/main" id="{01B9E52C-9CDA-123A-7A68-397182AE11C1}"/>
              </a:ext>
            </a:extLst>
          </p:cNvPr>
          <p:cNvSpPr txBox="1"/>
          <p:nvPr/>
        </p:nvSpPr>
        <p:spPr>
          <a:xfrm>
            <a:off x="2503488" y="4748854"/>
            <a:ext cx="74605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4546A"/>
                </a:solidFill>
                <a:effectLst/>
                <a:uLnTx/>
                <a:uFillTx/>
              </a:rPr>
              <a:t>Giáo</a:t>
            </a:r>
            <a:r>
              <a:rPr kumimoji="0" lang="en-US" sz="3600" b="1" i="0" u="none" strike="noStrike" kern="1200" cap="none" spc="0" normalizeH="0" noProof="0" dirty="0">
                <a:ln>
                  <a:noFill/>
                </a:ln>
                <a:solidFill>
                  <a:srgbClr val="44546A"/>
                </a:solidFill>
                <a:effectLst/>
                <a:uLnTx/>
                <a:uFillTx/>
              </a:rPr>
              <a:t> </a:t>
            </a:r>
            <a:r>
              <a:rPr kumimoji="0" lang="en-US" sz="3600" b="1" i="0" u="none" strike="noStrike" kern="1200" cap="none" spc="0" normalizeH="0" noProof="0" dirty="0" err="1">
                <a:ln>
                  <a:noFill/>
                </a:ln>
                <a:solidFill>
                  <a:srgbClr val="44546A"/>
                </a:solidFill>
                <a:effectLst/>
                <a:uLnTx/>
                <a:uFillTx/>
              </a:rPr>
              <a:t>viên</a:t>
            </a:r>
            <a:r>
              <a:rPr kumimoji="0" lang="en-US" sz="3600" b="1" i="0" u="none" strike="noStrike" kern="1200" cap="none" spc="0" normalizeH="0" noProof="0" dirty="0">
                <a:ln>
                  <a:noFill/>
                </a:ln>
                <a:solidFill>
                  <a:srgbClr val="44546A"/>
                </a:solidFill>
                <a:effectLst/>
                <a:uLnTx/>
                <a:uFillTx/>
              </a:rPr>
              <a:t>: </a:t>
            </a:r>
            <a:r>
              <a:rPr kumimoji="0" lang="en-US" sz="3600" b="1" i="0" u="none" strike="noStrike" kern="1200" cap="none" spc="0" normalizeH="0" noProof="0" dirty="0" err="1">
                <a:ln>
                  <a:noFill/>
                </a:ln>
                <a:solidFill>
                  <a:srgbClr val="44546A"/>
                </a:solidFill>
                <a:effectLst/>
                <a:uLnTx/>
                <a:uFillTx/>
              </a:rPr>
              <a:t>Nguyễn</a:t>
            </a:r>
            <a:r>
              <a:rPr kumimoji="0" lang="en-US" sz="3600" b="1" i="0" u="none" strike="noStrike" kern="1200" cap="none" spc="0" normalizeH="0" noProof="0" dirty="0">
                <a:ln>
                  <a:noFill/>
                </a:ln>
                <a:solidFill>
                  <a:srgbClr val="44546A"/>
                </a:solidFill>
                <a:effectLst/>
                <a:uLnTx/>
                <a:uFillTx/>
              </a:rPr>
              <a:t> </a:t>
            </a:r>
            <a:r>
              <a:rPr kumimoji="0" lang="en-US" sz="3600" b="1" i="0" u="none" strike="noStrike" kern="1200" cap="none" spc="0" normalizeH="0" noProof="0" dirty="0" err="1">
                <a:ln>
                  <a:noFill/>
                </a:ln>
                <a:solidFill>
                  <a:srgbClr val="44546A"/>
                </a:solidFill>
                <a:effectLst/>
                <a:uLnTx/>
                <a:uFillTx/>
              </a:rPr>
              <a:t>Thị</a:t>
            </a:r>
            <a:r>
              <a:rPr kumimoji="0" lang="en-US" sz="3600" b="1" i="0" u="none" strike="noStrike" kern="1200" cap="none" spc="0" normalizeH="0" noProof="0" dirty="0">
                <a:ln>
                  <a:noFill/>
                </a:ln>
                <a:solidFill>
                  <a:srgbClr val="44546A"/>
                </a:solidFill>
                <a:effectLst/>
                <a:uLnTx/>
                <a:uFillTx/>
              </a:rPr>
              <a:t> </a:t>
            </a:r>
            <a:r>
              <a:rPr kumimoji="0" lang="en-US" sz="3600" b="1" i="0" u="none" strike="noStrike" kern="1200" cap="none" spc="0" normalizeH="0" noProof="0" dirty="0" err="1">
                <a:ln>
                  <a:noFill/>
                </a:ln>
                <a:solidFill>
                  <a:srgbClr val="44546A"/>
                </a:solidFill>
                <a:effectLst/>
                <a:uLnTx/>
                <a:uFillTx/>
              </a:rPr>
              <a:t>Linh</a:t>
            </a:r>
            <a:endParaRPr kumimoji="0" lang="en-US" sz="3600" b="1" i="0" u="none" strike="noStrike" kern="1200" cap="none" spc="0" normalizeH="0" baseline="0" noProof="0" dirty="0">
              <a:ln>
                <a:noFill/>
              </a:ln>
              <a:solidFill>
                <a:srgbClr val="44546A"/>
              </a:solidFill>
              <a:effectLst/>
              <a:uLnTx/>
              <a:uFillTx/>
            </a:endParaRPr>
          </a:p>
        </p:txBody>
      </p:sp>
    </p:spTree>
    <p:custDataLst>
      <p:tags r:id="rId1"/>
    </p:custDataLst>
    <p:extLst>
      <p:ext uri="{BB962C8B-B14F-4D97-AF65-F5344CB8AC3E}">
        <p14:creationId xmlns:p14="http://schemas.microsoft.com/office/powerpoint/2010/main" val="1712532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6">
            <a:extLst>
              <a:ext uri="{FF2B5EF4-FFF2-40B4-BE49-F238E27FC236}">
                <a16:creationId xmlns:a16="http://schemas.microsoft.com/office/drawing/2014/main" id="{9BE80B4D-E51B-169C-1CA4-E6B1555D228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96123" y="291470"/>
            <a:ext cx="450721" cy="476724"/>
          </a:xfrm>
          <a:prstGeom prst="rect">
            <a:avLst/>
          </a:prstGeom>
        </p:spPr>
      </p:pic>
      <p:sp>
        <p:nvSpPr>
          <p:cNvPr id="11" name="Rounded Rectangle 14">
            <a:extLst>
              <a:ext uri="{FF2B5EF4-FFF2-40B4-BE49-F238E27FC236}">
                <a16:creationId xmlns:a16="http://schemas.microsoft.com/office/drawing/2014/main" id="{D22AE750-3D30-DBD2-DFD7-5A661E8A8892}"/>
              </a:ext>
            </a:extLst>
          </p:cNvPr>
          <p:cNvSpPr/>
          <p:nvPr/>
        </p:nvSpPr>
        <p:spPr>
          <a:xfrm>
            <a:off x="1063542" y="1255926"/>
            <a:ext cx="10271208" cy="991974"/>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700" dirty="0">
                <a:solidFill>
                  <a:prstClr val="black"/>
                </a:solidFill>
                <a:latin typeface="Cambria" panose="02040503050406030204" pitchFamily="18" charset="0"/>
                <a:ea typeface="Cambria" panose="02040503050406030204" pitchFamily="18" charset="0"/>
              </a:rPr>
              <a:t>Kể được một số biểu hiện tôn trọng sự khác biệt (về đặc điểm cá nhân; giới tính, hoàn cảnh, dân tộc,...) của người khác.</a:t>
            </a:r>
          </a:p>
        </p:txBody>
      </p:sp>
      <p:sp>
        <p:nvSpPr>
          <p:cNvPr id="12" name="Rounded Rectangle 14">
            <a:extLst>
              <a:ext uri="{FF2B5EF4-FFF2-40B4-BE49-F238E27FC236}">
                <a16:creationId xmlns:a16="http://schemas.microsoft.com/office/drawing/2014/main" id="{BE9B6654-3822-E824-A557-A9561BB66C86}"/>
              </a:ext>
            </a:extLst>
          </p:cNvPr>
          <p:cNvSpPr/>
          <p:nvPr/>
        </p:nvSpPr>
        <p:spPr>
          <a:xfrm>
            <a:off x="1063542" y="2549612"/>
            <a:ext cx="10098452" cy="907963"/>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800" dirty="0">
                <a:solidFill>
                  <a:prstClr val="black"/>
                </a:solidFill>
                <a:latin typeface="Cambria" panose="02040503050406030204" pitchFamily="18" charset="0"/>
                <a:ea typeface="Cambria" panose="02040503050406030204" pitchFamily="18" charset="0"/>
              </a:rPr>
              <a:t>Biết vì sao phải tôn trọng sự khác biệt giữa mọi người.</a:t>
            </a:r>
          </a:p>
        </p:txBody>
      </p:sp>
      <p:pic>
        <p:nvPicPr>
          <p:cNvPr id="13" name="Picture 17">
            <a:extLst>
              <a:ext uri="{FF2B5EF4-FFF2-40B4-BE49-F238E27FC236}">
                <a16:creationId xmlns:a16="http://schemas.microsoft.com/office/drawing/2014/main" id="{17BE5AD6-C5BE-85D7-01C0-8B42105D083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88206" y="0"/>
            <a:ext cx="1161476" cy="766574"/>
          </a:xfrm>
          <a:prstGeom prst="rect">
            <a:avLst/>
          </a:prstGeom>
        </p:spPr>
      </p:pic>
      <p:pic>
        <p:nvPicPr>
          <p:cNvPr id="14" name="Picture 13">
            <a:extLst>
              <a:ext uri="{FF2B5EF4-FFF2-40B4-BE49-F238E27FC236}">
                <a16:creationId xmlns:a16="http://schemas.microsoft.com/office/drawing/2014/main" id="{ACEEDE08-79F8-C811-C950-837FA883D4A0}"/>
              </a:ext>
            </a:extLst>
          </p:cNvPr>
          <p:cNvPicPr>
            <a:picLocks noChangeAspect="1"/>
          </p:cNvPicPr>
          <p:nvPr/>
        </p:nvPicPr>
        <p:blipFill>
          <a:blip r:embed="rId8"/>
          <a:stretch>
            <a:fillRect/>
          </a:stretch>
        </p:blipFill>
        <p:spPr>
          <a:xfrm>
            <a:off x="3245479" y="381000"/>
            <a:ext cx="5986791" cy="944962"/>
          </a:xfrm>
          <a:prstGeom prst="rect">
            <a:avLst/>
          </a:prstGeom>
        </p:spPr>
      </p:pic>
      <p:sp>
        <p:nvSpPr>
          <p:cNvPr id="15" name="Rounded Rectangle 14">
            <a:extLst>
              <a:ext uri="{FF2B5EF4-FFF2-40B4-BE49-F238E27FC236}">
                <a16:creationId xmlns:a16="http://schemas.microsoft.com/office/drawing/2014/main" id="{B51AECF0-41F6-3D5F-C694-C5A716F1A788}"/>
              </a:ext>
            </a:extLst>
          </p:cNvPr>
          <p:cNvSpPr/>
          <p:nvPr/>
        </p:nvSpPr>
        <p:spPr>
          <a:xfrm>
            <a:off x="1025442" y="3722901"/>
            <a:ext cx="10098452" cy="991974"/>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en-US" sz="2800" dirty="0">
                <a:solidFill>
                  <a:prstClr val="black"/>
                </a:solidFill>
                <a:latin typeface="Cambria" panose="02040503050406030204" pitchFamily="18" charset="0"/>
                <a:ea typeface="Cambria" panose="02040503050406030204" pitchFamily="18" charset="0"/>
              </a:rPr>
              <a:t>T</a:t>
            </a:r>
            <a:r>
              <a:rPr lang="vi-VN" sz="2800" dirty="0">
                <a:solidFill>
                  <a:prstClr val="black"/>
                </a:solidFill>
                <a:latin typeface="Cambria" panose="02040503050406030204" pitchFamily="18" charset="0"/>
                <a:ea typeface="Cambria" panose="02040503050406030204" pitchFamily="18" charset="0"/>
              </a:rPr>
              <a:t>hể hiện được bằng lời nói, hành động, thái độ tôn trọng sự khác biệt của người khác.</a:t>
            </a:r>
          </a:p>
        </p:txBody>
      </p:sp>
      <p:sp>
        <p:nvSpPr>
          <p:cNvPr id="16" name="Rounded Rectangle 14">
            <a:extLst>
              <a:ext uri="{FF2B5EF4-FFF2-40B4-BE49-F238E27FC236}">
                <a16:creationId xmlns:a16="http://schemas.microsoft.com/office/drawing/2014/main" id="{C8A5572F-68AF-3671-64AF-31D22FA9516E}"/>
              </a:ext>
            </a:extLst>
          </p:cNvPr>
          <p:cNvSpPr/>
          <p:nvPr/>
        </p:nvSpPr>
        <p:spPr>
          <a:xfrm>
            <a:off x="1025442" y="5016587"/>
            <a:ext cx="10290258" cy="907963"/>
          </a:xfrm>
          <a:prstGeom prst="roundRect">
            <a:avLst/>
          </a:prstGeom>
          <a:solidFill>
            <a:schemeClr val="bg1"/>
          </a:solidFill>
          <a:ln w="28575">
            <a:noFill/>
            <a:prstDash val="sysDot"/>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0" indent="-457200" algn="just">
              <a:spcBef>
                <a:spcPts val="1200"/>
              </a:spcBef>
              <a:buFont typeface="Arial" panose="020B0604020202020204" pitchFamily="34" charset="0"/>
              <a:buChar char="•"/>
              <a:defRPr/>
            </a:pPr>
            <a:r>
              <a:rPr lang="vi-VN" sz="2700" dirty="0">
                <a:solidFill>
                  <a:prstClr val="black"/>
                </a:solidFill>
                <a:latin typeface="Cambria" panose="02040503050406030204" pitchFamily="18" charset="0"/>
                <a:ea typeface="Cambria" panose="02040503050406030204" pitchFamily="18" charset="0"/>
              </a:rPr>
              <a:t>Không đồng tình với những hành vi phân biệt đối xử vì sự khác biệt về đặc điểm cá nhân, giới tính, hoàn cảnh, dân tộc,...</a:t>
            </a:r>
          </a:p>
        </p:txBody>
      </p:sp>
    </p:spTree>
    <p:custDataLst>
      <p:tags r:id="rId1"/>
    </p:custDataLst>
    <p:extLst>
      <p:ext uri="{BB962C8B-B14F-4D97-AF65-F5344CB8AC3E}">
        <p14:creationId xmlns:p14="http://schemas.microsoft.com/office/powerpoint/2010/main" val="47180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BE86D8A-D668-401D-F07D-A264482A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473" y="865390"/>
            <a:ext cx="7456054" cy="5584420"/>
          </a:xfrm>
          <a:prstGeom prst="rect">
            <a:avLst/>
          </a:prstGeom>
        </p:spPr>
      </p:pic>
    </p:spTree>
    <p:custDataLst>
      <p:tags r:id="rId1"/>
    </p:custDataLst>
    <p:extLst>
      <p:ext uri="{BB962C8B-B14F-4D97-AF65-F5344CB8AC3E}">
        <p14:creationId xmlns:p14="http://schemas.microsoft.com/office/powerpoint/2010/main" val="216815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A49EA83E-4DD8-1EA0-8984-EC2E1F43567D}"/>
              </a:ext>
            </a:extLst>
          </p:cNvPr>
          <p:cNvSpPr/>
          <p:nvPr/>
        </p:nvSpPr>
        <p:spPr>
          <a:xfrm>
            <a:off x="2788158" y="952500"/>
            <a:ext cx="8584692" cy="1819275"/>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extLst>
              <a:ext uri="{C807C97D-BFC1-408E-A445-0C87EB9F89A2}">
                <ask:lineSketchStyleProps xmlns:ask="http://schemas.microsoft.com/office/drawing/2018/sketchyshapes" sd="852854689">
                  <a:custGeom>
                    <a:avLst/>
                    <a:gdLst>
                      <a:gd name="connsiteX0" fmla="*/ 0 w 8584692"/>
                      <a:gd name="connsiteY0" fmla="*/ 98132 h 1819275"/>
                      <a:gd name="connsiteX1" fmla="*/ 107604 w 8584692"/>
                      <a:gd name="connsiteY1" fmla="*/ 0 h 1819275"/>
                      <a:gd name="connsiteX2" fmla="*/ 8477087 w 8584692"/>
                      <a:gd name="connsiteY2" fmla="*/ 0 h 1819275"/>
                      <a:gd name="connsiteX3" fmla="*/ 8584692 w 8584692"/>
                      <a:gd name="connsiteY3" fmla="*/ 98132 h 1819275"/>
                      <a:gd name="connsiteX4" fmla="*/ 8584692 w 8584692"/>
                      <a:gd name="connsiteY4" fmla="*/ 1721142 h 1819275"/>
                      <a:gd name="connsiteX5" fmla="*/ 8477087 w 8584692"/>
                      <a:gd name="connsiteY5" fmla="*/ 1819275 h 1819275"/>
                      <a:gd name="connsiteX6" fmla="*/ 107604 w 8584692"/>
                      <a:gd name="connsiteY6" fmla="*/ 1819275 h 1819275"/>
                      <a:gd name="connsiteX7" fmla="*/ 0 w 8584692"/>
                      <a:gd name="connsiteY7" fmla="*/ 1721142 h 1819275"/>
                      <a:gd name="connsiteX8" fmla="*/ 0 w 8584692"/>
                      <a:gd name="connsiteY8" fmla="*/ 98132 h 1819275"/>
                      <a:gd name="connsiteX0" fmla="*/ 0 w 8584692"/>
                      <a:gd name="connsiteY0" fmla="*/ 98132 h 1819275"/>
                      <a:gd name="connsiteX1" fmla="*/ 107604 w 8584692"/>
                      <a:gd name="connsiteY1" fmla="*/ 0 h 1819275"/>
                      <a:gd name="connsiteX2" fmla="*/ 8477087 w 8584692"/>
                      <a:gd name="connsiteY2" fmla="*/ 0 h 1819275"/>
                      <a:gd name="connsiteX3" fmla="*/ 8584692 w 8584692"/>
                      <a:gd name="connsiteY3" fmla="*/ 98132 h 1819275"/>
                      <a:gd name="connsiteX4" fmla="*/ 8584692 w 8584692"/>
                      <a:gd name="connsiteY4" fmla="*/ 1721142 h 1819275"/>
                      <a:gd name="connsiteX5" fmla="*/ 8477087 w 8584692"/>
                      <a:gd name="connsiteY5" fmla="*/ 1819275 h 1819275"/>
                      <a:gd name="connsiteX6" fmla="*/ 107604 w 8584692"/>
                      <a:gd name="connsiteY6" fmla="*/ 1819275 h 1819275"/>
                      <a:gd name="connsiteX7" fmla="*/ 0 w 8584692"/>
                      <a:gd name="connsiteY7" fmla="*/ 1721142 h 1819275"/>
                      <a:gd name="connsiteX8" fmla="*/ 0 w 8584692"/>
                      <a:gd name="connsiteY8" fmla="*/ 98132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4692" h="1819275" fill="none" extrusionOk="0">
                        <a:moveTo>
                          <a:pt x="0" y="98132"/>
                        </a:moveTo>
                        <a:cubicBezTo>
                          <a:pt x="386" y="54243"/>
                          <a:pt x="53884" y="9093"/>
                          <a:pt x="107604" y="0"/>
                        </a:cubicBezTo>
                        <a:cubicBezTo>
                          <a:pt x="1772270" y="127140"/>
                          <a:pt x="6239619" y="258447"/>
                          <a:pt x="8477087" y="0"/>
                        </a:cubicBezTo>
                        <a:cubicBezTo>
                          <a:pt x="8534824" y="-11264"/>
                          <a:pt x="8575301" y="41214"/>
                          <a:pt x="8584692" y="98132"/>
                        </a:cubicBezTo>
                        <a:cubicBezTo>
                          <a:pt x="8576539" y="404468"/>
                          <a:pt x="8502365" y="1440604"/>
                          <a:pt x="8584692" y="1721142"/>
                        </a:cubicBezTo>
                        <a:cubicBezTo>
                          <a:pt x="8587192" y="1762921"/>
                          <a:pt x="8531502" y="1813774"/>
                          <a:pt x="8477087" y="1819275"/>
                        </a:cubicBezTo>
                        <a:cubicBezTo>
                          <a:pt x="4697162" y="1897885"/>
                          <a:pt x="4221198" y="1741138"/>
                          <a:pt x="107604" y="1819275"/>
                        </a:cubicBezTo>
                        <a:cubicBezTo>
                          <a:pt x="55486" y="1818488"/>
                          <a:pt x="-14596" y="1778118"/>
                          <a:pt x="0" y="1721142"/>
                        </a:cubicBezTo>
                        <a:cubicBezTo>
                          <a:pt x="-22388" y="1171773"/>
                          <a:pt x="117075" y="279802"/>
                          <a:pt x="0" y="98132"/>
                        </a:cubicBezTo>
                        <a:close/>
                      </a:path>
                      <a:path w="8584692" h="1819275" stroke="0" extrusionOk="0">
                        <a:moveTo>
                          <a:pt x="0" y="98132"/>
                        </a:moveTo>
                        <a:cubicBezTo>
                          <a:pt x="8081" y="52686"/>
                          <a:pt x="51040" y="-2981"/>
                          <a:pt x="107604" y="0"/>
                        </a:cubicBezTo>
                        <a:cubicBezTo>
                          <a:pt x="3053345" y="-83797"/>
                          <a:pt x="5515916" y="192725"/>
                          <a:pt x="8477087" y="0"/>
                        </a:cubicBezTo>
                        <a:cubicBezTo>
                          <a:pt x="8525782" y="-3950"/>
                          <a:pt x="8595787" y="35722"/>
                          <a:pt x="8584692" y="98132"/>
                        </a:cubicBezTo>
                        <a:cubicBezTo>
                          <a:pt x="8525240" y="613819"/>
                          <a:pt x="8684537" y="1455672"/>
                          <a:pt x="8584692" y="1721142"/>
                        </a:cubicBezTo>
                        <a:cubicBezTo>
                          <a:pt x="8582277" y="1770504"/>
                          <a:pt x="8519231" y="1813381"/>
                          <a:pt x="8477087" y="1819275"/>
                        </a:cubicBezTo>
                        <a:cubicBezTo>
                          <a:pt x="7295354" y="1405758"/>
                          <a:pt x="3988040" y="2476007"/>
                          <a:pt x="107604" y="1819275"/>
                        </a:cubicBezTo>
                        <a:cubicBezTo>
                          <a:pt x="49319" y="1827213"/>
                          <a:pt x="-12329" y="1763510"/>
                          <a:pt x="0" y="1721142"/>
                        </a:cubicBezTo>
                        <a:cubicBezTo>
                          <a:pt x="-127702" y="992306"/>
                          <a:pt x="101567" y="430406"/>
                          <a:pt x="0" y="98132"/>
                        </a:cubicBezTo>
                        <a:close/>
                      </a:path>
                      <a:path w="8584692" h="1819275" fill="none" stroke="0" extrusionOk="0">
                        <a:moveTo>
                          <a:pt x="0" y="98132"/>
                        </a:moveTo>
                        <a:cubicBezTo>
                          <a:pt x="818" y="45395"/>
                          <a:pt x="53824" y="9946"/>
                          <a:pt x="107604" y="0"/>
                        </a:cubicBezTo>
                        <a:cubicBezTo>
                          <a:pt x="1997621" y="208199"/>
                          <a:pt x="5891118" y="430840"/>
                          <a:pt x="8477087" y="0"/>
                        </a:cubicBezTo>
                        <a:cubicBezTo>
                          <a:pt x="8527270" y="-10469"/>
                          <a:pt x="8585047" y="32942"/>
                          <a:pt x="8584692" y="98132"/>
                        </a:cubicBezTo>
                        <a:cubicBezTo>
                          <a:pt x="8554725" y="367312"/>
                          <a:pt x="8524461" y="1408178"/>
                          <a:pt x="8584692" y="1721142"/>
                        </a:cubicBezTo>
                        <a:cubicBezTo>
                          <a:pt x="8580060" y="1774439"/>
                          <a:pt x="8530652" y="1817282"/>
                          <a:pt x="8477087" y="1819275"/>
                        </a:cubicBezTo>
                        <a:cubicBezTo>
                          <a:pt x="4612370" y="1850456"/>
                          <a:pt x="4143139" y="1724533"/>
                          <a:pt x="107604" y="1819275"/>
                        </a:cubicBezTo>
                        <a:cubicBezTo>
                          <a:pt x="51203" y="1818680"/>
                          <a:pt x="-7728" y="1775731"/>
                          <a:pt x="0" y="1721142"/>
                        </a:cubicBezTo>
                        <a:cubicBezTo>
                          <a:pt x="-37370" y="1220162"/>
                          <a:pt x="120951" y="307474"/>
                          <a:pt x="0" y="98132"/>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strike="noStrike" kern="1200" cap="none" spc="0" normalizeH="0" baseline="0" noProof="0" dirty="0">
                <a:ln>
                  <a:solidFill>
                    <a:prstClr val="black"/>
                  </a:solidFill>
                </a:ln>
                <a:solidFill>
                  <a:srgbClr val="002060"/>
                </a:solidFill>
                <a:effectLst/>
                <a:uLnTx/>
                <a:uFillTx/>
              </a:rPr>
              <a:t>HOẠT ĐỘNG 1: </a:t>
            </a:r>
            <a:r>
              <a:rPr kumimoji="0" lang="en-US" sz="4400" b="1" i="0" strike="noStrike" kern="1200" cap="none" spc="0" normalizeH="0" baseline="0" noProof="0" dirty="0" err="1">
                <a:ln>
                  <a:solidFill>
                    <a:prstClr val="black"/>
                  </a:solidFill>
                </a:ln>
                <a:solidFill>
                  <a:srgbClr val="002060"/>
                </a:solidFill>
                <a:effectLst/>
                <a:uLnTx/>
                <a:uFillTx/>
              </a:rPr>
              <a:t>Tìm</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hiểu</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một</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số</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biểu</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hiện</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tôn</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trọng</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sự</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khác</a:t>
            </a:r>
            <a:r>
              <a:rPr kumimoji="0" lang="en-US" sz="4400" b="1" i="0" strike="noStrike" kern="1200" cap="none" spc="0" normalizeH="0" baseline="0" noProof="0" dirty="0">
                <a:ln>
                  <a:solidFill>
                    <a:prstClr val="black"/>
                  </a:solidFill>
                </a:ln>
                <a:solidFill>
                  <a:srgbClr val="002060"/>
                </a:solidFill>
                <a:effectLst/>
                <a:uLnTx/>
                <a:uFillTx/>
              </a:rPr>
              <a:t> </a:t>
            </a:r>
            <a:r>
              <a:rPr kumimoji="0" lang="en-US" sz="4400" b="1" i="0" strike="noStrike" kern="1200" cap="none" spc="0" normalizeH="0" baseline="0" noProof="0" dirty="0" err="1">
                <a:ln>
                  <a:solidFill>
                    <a:prstClr val="black"/>
                  </a:solidFill>
                </a:ln>
                <a:solidFill>
                  <a:srgbClr val="002060"/>
                </a:solidFill>
                <a:effectLst/>
                <a:uLnTx/>
                <a:uFillTx/>
              </a:rPr>
              <a:t>biệt</a:t>
            </a:r>
            <a:endParaRPr kumimoji="0" lang="en-US" sz="4400" b="1" i="0" strike="noStrike" kern="1200" cap="none" spc="0" normalizeH="0" baseline="0" noProof="0" dirty="0">
              <a:ln>
                <a:solidFill>
                  <a:prstClr val="black"/>
                </a:solidFill>
              </a:ln>
              <a:solidFill>
                <a:srgbClr val="002060"/>
              </a:solidFill>
              <a:effectLst/>
              <a:uLnTx/>
              <a:uFillTx/>
            </a:endParaRPr>
          </a:p>
        </p:txBody>
      </p:sp>
      <p:pic>
        <p:nvPicPr>
          <p:cNvPr id="4" name="Picture 3" descr="A cartoon of a child holding a book&#10;&#10;Description automatically generated">
            <a:extLst>
              <a:ext uri="{FF2B5EF4-FFF2-40B4-BE49-F238E27FC236}">
                <a16:creationId xmlns:a16="http://schemas.microsoft.com/office/drawing/2014/main" id="{56781072-4B08-87A4-4CD9-BEC5CBFCA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93" y="2540896"/>
            <a:ext cx="3415890" cy="4317104"/>
          </a:xfrm>
          <a:prstGeom prst="rect">
            <a:avLst/>
          </a:prstGeom>
        </p:spPr>
      </p:pic>
    </p:spTree>
    <p:custDataLst>
      <p:tags r:id="rId1"/>
    </p:custDataLst>
    <p:extLst>
      <p:ext uri="{BB962C8B-B14F-4D97-AF65-F5344CB8AC3E}">
        <p14:creationId xmlns:p14="http://schemas.microsoft.com/office/powerpoint/2010/main" val="1256287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3">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10">
            <a:extLst>
              <a:ext uri="{FF2B5EF4-FFF2-40B4-BE49-F238E27FC236}">
                <a16:creationId xmlns:a16="http://schemas.microsoft.com/office/drawing/2014/main" id="{C251DD2D-7D96-D42B-0277-931D55452626}"/>
              </a:ext>
            </a:extLst>
          </p:cNvPr>
          <p:cNvGrpSpPr/>
          <p:nvPr/>
        </p:nvGrpSpPr>
        <p:grpSpPr>
          <a:xfrm>
            <a:off x="675435" y="4066773"/>
            <a:ext cx="3286694" cy="1915908"/>
            <a:chOff x="4246220" y="3133348"/>
            <a:chExt cx="3286694" cy="1915908"/>
          </a:xfrm>
        </p:grpSpPr>
        <p:sp>
          <p:nvSpPr>
            <p:cNvPr id="11" name="Rectangle: Rounded Corners 7">
              <a:extLst>
                <a:ext uri="{FF2B5EF4-FFF2-40B4-BE49-F238E27FC236}">
                  <a16:creationId xmlns:a16="http://schemas.microsoft.com/office/drawing/2014/main" id="{D39DC926-4D65-DE77-415D-AEE9744B42AA}"/>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2" name="Picture 3" descr="A cartoon of a human ear&#10;&#10;Description automatically generated with low confidence">
              <a:extLst>
                <a:ext uri="{FF2B5EF4-FFF2-40B4-BE49-F238E27FC236}">
                  <a16:creationId xmlns:a16="http://schemas.microsoft.com/office/drawing/2014/main" id="{446DC877-04B0-7DEF-4E3B-C741A8A9EC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13" name="Group 13">
            <a:extLst>
              <a:ext uri="{FF2B5EF4-FFF2-40B4-BE49-F238E27FC236}">
                <a16:creationId xmlns:a16="http://schemas.microsoft.com/office/drawing/2014/main" id="{8A8022E9-2FFD-A945-2F11-7DD58C30AF89}"/>
              </a:ext>
            </a:extLst>
          </p:cNvPr>
          <p:cNvGrpSpPr/>
          <p:nvPr/>
        </p:nvGrpSpPr>
        <p:grpSpPr>
          <a:xfrm>
            <a:off x="8109470" y="3950584"/>
            <a:ext cx="3179304" cy="2022253"/>
            <a:chOff x="8067452" y="2847893"/>
            <a:chExt cx="3179304" cy="2022253"/>
          </a:xfrm>
        </p:grpSpPr>
        <p:sp>
          <p:nvSpPr>
            <p:cNvPr id="14" name="Rectangle: Rounded Corners 12">
              <a:extLst>
                <a:ext uri="{FF2B5EF4-FFF2-40B4-BE49-F238E27FC236}">
                  <a16:creationId xmlns:a16="http://schemas.microsoft.com/office/drawing/2014/main" id="{AEF7C674-EA5D-B072-7085-7B61BBEBF195}"/>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Picture 6" descr="A picture containing circle, graphics, creativity, cartoon&#10;&#10;Description automatically generated">
              <a:extLst>
                <a:ext uri="{FF2B5EF4-FFF2-40B4-BE49-F238E27FC236}">
                  <a16:creationId xmlns:a16="http://schemas.microsoft.com/office/drawing/2014/main" id="{B815EF6A-9EE7-519A-7375-B61430F983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16" name="Picture 24">
            <a:extLst>
              <a:ext uri="{FF2B5EF4-FFF2-40B4-BE49-F238E27FC236}">
                <a16:creationId xmlns:a16="http://schemas.microsoft.com/office/drawing/2014/main" id="{30726305-5378-1F8C-AC47-6DFD7FA46A4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29628" y="3786382"/>
            <a:ext cx="2645004" cy="3071617"/>
          </a:xfrm>
          <a:prstGeom prst="rect">
            <a:avLst/>
          </a:prstGeom>
        </p:spPr>
      </p:pic>
      <p:pic>
        <p:nvPicPr>
          <p:cNvPr id="5" name="Picture 4">
            <a:extLst>
              <a:ext uri="{FF2B5EF4-FFF2-40B4-BE49-F238E27FC236}">
                <a16:creationId xmlns:a16="http://schemas.microsoft.com/office/drawing/2014/main" id="{977C3BCC-DBF6-EF90-CE58-0DC03F3A9F70}"/>
              </a:ext>
            </a:extLst>
          </p:cNvPr>
          <p:cNvPicPr>
            <a:picLocks noChangeAspect="1"/>
          </p:cNvPicPr>
          <p:nvPr/>
        </p:nvPicPr>
        <p:blipFill>
          <a:blip r:embed="rId7"/>
          <a:stretch>
            <a:fillRect/>
          </a:stretch>
        </p:blipFill>
        <p:spPr>
          <a:xfrm>
            <a:off x="2823685" y="979048"/>
            <a:ext cx="6620830" cy="2804403"/>
          </a:xfrm>
          <a:prstGeom prst="rect">
            <a:avLst/>
          </a:prstGeom>
        </p:spPr>
      </p:pic>
    </p:spTree>
    <p:custDataLst>
      <p:tags r:id="rId1"/>
    </p:custDataLst>
    <p:extLst>
      <p:ext uri="{BB962C8B-B14F-4D97-AF65-F5344CB8AC3E}">
        <p14:creationId xmlns:p14="http://schemas.microsoft.com/office/powerpoint/2010/main" val="107141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A49EA83E-4DD8-1EA0-8984-EC2E1F43567D}"/>
              </a:ext>
            </a:extLst>
          </p:cNvPr>
          <p:cNvSpPr/>
          <p:nvPr/>
        </p:nvSpPr>
        <p:spPr>
          <a:xfrm>
            <a:off x="2788158" y="952500"/>
            <a:ext cx="8584692" cy="1819275"/>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extLst>
              <a:ext uri="{C807C97D-BFC1-408E-A445-0C87EB9F89A2}">
                <ask:lineSketchStyleProps xmlns:ask="http://schemas.microsoft.com/office/drawing/2018/sketchyshapes" sd="852854689">
                  <a:custGeom>
                    <a:avLst/>
                    <a:gdLst>
                      <a:gd name="connsiteX0" fmla="*/ 0 w 8584692"/>
                      <a:gd name="connsiteY0" fmla="*/ 98132 h 1819275"/>
                      <a:gd name="connsiteX1" fmla="*/ 107604 w 8584692"/>
                      <a:gd name="connsiteY1" fmla="*/ 0 h 1819275"/>
                      <a:gd name="connsiteX2" fmla="*/ 8477087 w 8584692"/>
                      <a:gd name="connsiteY2" fmla="*/ 0 h 1819275"/>
                      <a:gd name="connsiteX3" fmla="*/ 8584692 w 8584692"/>
                      <a:gd name="connsiteY3" fmla="*/ 98132 h 1819275"/>
                      <a:gd name="connsiteX4" fmla="*/ 8584692 w 8584692"/>
                      <a:gd name="connsiteY4" fmla="*/ 1721142 h 1819275"/>
                      <a:gd name="connsiteX5" fmla="*/ 8477087 w 8584692"/>
                      <a:gd name="connsiteY5" fmla="*/ 1819275 h 1819275"/>
                      <a:gd name="connsiteX6" fmla="*/ 107604 w 8584692"/>
                      <a:gd name="connsiteY6" fmla="*/ 1819275 h 1819275"/>
                      <a:gd name="connsiteX7" fmla="*/ 0 w 8584692"/>
                      <a:gd name="connsiteY7" fmla="*/ 1721142 h 1819275"/>
                      <a:gd name="connsiteX8" fmla="*/ 0 w 8584692"/>
                      <a:gd name="connsiteY8" fmla="*/ 98132 h 1819275"/>
                      <a:gd name="connsiteX0" fmla="*/ 0 w 8584692"/>
                      <a:gd name="connsiteY0" fmla="*/ 98132 h 1819275"/>
                      <a:gd name="connsiteX1" fmla="*/ 107604 w 8584692"/>
                      <a:gd name="connsiteY1" fmla="*/ 0 h 1819275"/>
                      <a:gd name="connsiteX2" fmla="*/ 8477087 w 8584692"/>
                      <a:gd name="connsiteY2" fmla="*/ 0 h 1819275"/>
                      <a:gd name="connsiteX3" fmla="*/ 8584692 w 8584692"/>
                      <a:gd name="connsiteY3" fmla="*/ 98132 h 1819275"/>
                      <a:gd name="connsiteX4" fmla="*/ 8584692 w 8584692"/>
                      <a:gd name="connsiteY4" fmla="*/ 1721142 h 1819275"/>
                      <a:gd name="connsiteX5" fmla="*/ 8477087 w 8584692"/>
                      <a:gd name="connsiteY5" fmla="*/ 1819275 h 1819275"/>
                      <a:gd name="connsiteX6" fmla="*/ 107604 w 8584692"/>
                      <a:gd name="connsiteY6" fmla="*/ 1819275 h 1819275"/>
                      <a:gd name="connsiteX7" fmla="*/ 0 w 8584692"/>
                      <a:gd name="connsiteY7" fmla="*/ 1721142 h 1819275"/>
                      <a:gd name="connsiteX8" fmla="*/ 0 w 8584692"/>
                      <a:gd name="connsiteY8" fmla="*/ 98132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4692" h="1819275" fill="none" extrusionOk="0">
                        <a:moveTo>
                          <a:pt x="0" y="98132"/>
                        </a:moveTo>
                        <a:cubicBezTo>
                          <a:pt x="386" y="54243"/>
                          <a:pt x="53884" y="9093"/>
                          <a:pt x="107604" y="0"/>
                        </a:cubicBezTo>
                        <a:cubicBezTo>
                          <a:pt x="1772270" y="127140"/>
                          <a:pt x="6239619" y="258447"/>
                          <a:pt x="8477087" y="0"/>
                        </a:cubicBezTo>
                        <a:cubicBezTo>
                          <a:pt x="8534824" y="-11264"/>
                          <a:pt x="8575301" y="41214"/>
                          <a:pt x="8584692" y="98132"/>
                        </a:cubicBezTo>
                        <a:cubicBezTo>
                          <a:pt x="8576539" y="404468"/>
                          <a:pt x="8502365" y="1440604"/>
                          <a:pt x="8584692" y="1721142"/>
                        </a:cubicBezTo>
                        <a:cubicBezTo>
                          <a:pt x="8587192" y="1762921"/>
                          <a:pt x="8531502" y="1813774"/>
                          <a:pt x="8477087" y="1819275"/>
                        </a:cubicBezTo>
                        <a:cubicBezTo>
                          <a:pt x="4697162" y="1897885"/>
                          <a:pt x="4221198" y="1741138"/>
                          <a:pt x="107604" y="1819275"/>
                        </a:cubicBezTo>
                        <a:cubicBezTo>
                          <a:pt x="55486" y="1818488"/>
                          <a:pt x="-14596" y="1778118"/>
                          <a:pt x="0" y="1721142"/>
                        </a:cubicBezTo>
                        <a:cubicBezTo>
                          <a:pt x="-22388" y="1171773"/>
                          <a:pt x="117075" y="279802"/>
                          <a:pt x="0" y="98132"/>
                        </a:cubicBezTo>
                        <a:close/>
                      </a:path>
                      <a:path w="8584692" h="1819275" stroke="0" extrusionOk="0">
                        <a:moveTo>
                          <a:pt x="0" y="98132"/>
                        </a:moveTo>
                        <a:cubicBezTo>
                          <a:pt x="8081" y="52686"/>
                          <a:pt x="51040" y="-2981"/>
                          <a:pt x="107604" y="0"/>
                        </a:cubicBezTo>
                        <a:cubicBezTo>
                          <a:pt x="3053345" y="-83797"/>
                          <a:pt x="5515916" y="192725"/>
                          <a:pt x="8477087" y="0"/>
                        </a:cubicBezTo>
                        <a:cubicBezTo>
                          <a:pt x="8525782" y="-3950"/>
                          <a:pt x="8595787" y="35722"/>
                          <a:pt x="8584692" y="98132"/>
                        </a:cubicBezTo>
                        <a:cubicBezTo>
                          <a:pt x="8525240" y="613819"/>
                          <a:pt x="8684537" y="1455672"/>
                          <a:pt x="8584692" y="1721142"/>
                        </a:cubicBezTo>
                        <a:cubicBezTo>
                          <a:pt x="8582277" y="1770504"/>
                          <a:pt x="8519231" y="1813381"/>
                          <a:pt x="8477087" y="1819275"/>
                        </a:cubicBezTo>
                        <a:cubicBezTo>
                          <a:pt x="7295354" y="1405758"/>
                          <a:pt x="3988040" y="2476007"/>
                          <a:pt x="107604" y="1819275"/>
                        </a:cubicBezTo>
                        <a:cubicBezTo>
                          <a:pt x="49319" y="1827213"/>
                          <a:pt x="-12329" y="1763510"/>
                          <a:pt x="0" y="1721142"/>
                        </a:cubicBezTo>
                        <a:cubicBezTo>
                          <a:pt x="-127702" y="992306"/>
                          <a:pt x="101567" y="430406"/>
                          <a:pt x="0" y="98132"/>
                        </a:cubicBezTo>
                        <a:close/>
                      </a:path>
                      <a:path w="8584692" h="1819275" fill="none" stroke="0" extrusionOk="0">
                        <a:moveTo>
                          <a:pt x="0" y="98132"/>
                        </a:moveTo>
                        <a:cubicBezTo>
                          <a:pt x="818" y="45395"/>
                          <a:pt x="53824" y="9946"/>
                          <a:pt x="107604" y="0"/>
                        </a:cubicBezTo>
                        <a:cubicBezTo>
                          <a:pt x="1997621" y="208199"/>
                          <a:pt x="5891118" y="430840"/>
                          <a:pt x="8477087" y="0"/>
                        </a:cubicBezTo>
                        <a:cubicBezTo>
                          <a:pt x="8527270" y="-10469"/>
                          <a:pt x="8585047" y="32942"/>
                          <a:pt x="8584692" y="98132"/>
                        </a:cubicBezTo>
                        <a:cubicBezTo>
                          <a:pt x="8554725" y="367312"/>
                          <a:pt x="8524461" y="1408178"/>
                          <a:pt x="8584692" y="1721142"/>
                        </a:cubicBezTo>
                        <a:cubicBezTo>
                          <a:pt x="8580060" y="1774439"/>
                          <a:pt x="8530652" y="1817282"/>
                          <a:pt x="8477087" y="1819275"/>
                        </a:cubicBezTo>
                        <a:cubicBezTo>
                          <a:pt x="4612370" y="1850456"/>
                          <a:pt x="4143139" y="1724533"/>
                          <a:pt x="107604" y="1819275"/>
                        </a:cubicBezTo>
                        <a:cubicBezTo>
                          <a:pt x="51203" y="1818680"/>
                          <a:pt x="-7728" y="1775731"/>
                          <a:pt x="0" y="1721142"/>
                        </a:cubicBezTo>
                        <a:cubicBezTo>
                          <a:pt x="-37370" y="1220162"/>
                          <a:pt x="120951" y="307474"/>
                          <a:pt x="0" y="98132"/>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HOẠT ĐỘNG 1: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Tìm</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hiểu</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vì</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solidFill>
                    <a:prstClr val="black"/>
                  </a:solidFill>
                </a:ln>
                <a:solidFill>
                  <a:srgbClr val="002060"/>
                </a:solidFill>
                <a:effectLst/>
                <a:uLnTx/>
                <a:uFillTx/>
                <a:latin typeface="Calibri" panose="020F0502020204030204"/>
                <a:ea typeface="+mn-ea"/>
                <a:cs typeface="+mn-cs"/>
              </a:rPr>
              <a:t>sao</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solidFill>
                    <a:prstClr val="black"/>
                  </a:solidFill>
                </a:ln>
                <a:solidFill>
                  <a:srgbClr val="002060"/>
                </a:solidFill>
                <a:effectLst/>
                <a:uLnTx/>
                <a:uFillTx/>
                <a:latin typeface="Calibri" panose="020F0502020204030204"/>
                <a:ea typeface="+mn-ea"/>
                <a:cs typeface="+mn-cs"/>
              </a:rPr>
              <a:t>phải</a:t>
            </a:r>
            <a:r>
              <a:rPr kumimoji="0" lang="en-US" sz="4400" b="1" i="0" u="none" strike="noStrike" kern="1200" cap="none" spc="0" normalizeH="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tôn</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trọng</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sự</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khác</a:t>
            </a:r>
            <a:r>
              <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rPr>
              <a:t> </a:t>
            </a:r>
            <a:r>
              <a:rPr kumimoji="0" lang="en-US" sz="4400" b="1" i="0" u="none" strike="noStrike" kern="1200" cap="none" spc="0" normalizeH="0" baseline="0" noProof="0" dirty="0" err="1">
                <a:ln>
                  <a:solidFill>
                    <a:prstClr val="black"/>
                  </a:solidFill>
                </a:ln>
                <a:solidFill>
                  <a:srgbClr val="002060"/>
                </a:solidFill>
                <a:effectLst/>
                <a:uLnTx/>
                <a:uFillTx/>
                <a:latin typeface="Calibri" panose="020F0502020204030204"/>
                <a:ea typeface="+mn-ea"/>
                <a:cs typeface="+mn-cs"/>
              </a:rPr>
              <a:t>biệt</a:t>
            </a:r>
            <a:endParaRPr kumimoji="0" lang="en-US" sz="4400" b="1" i="0" u="none" strike="noStrike" kern="1200" cap="none" spc="0" normalizeH="0" baseline="0" noProof="0" dirty="0">
              <a:ln>
                <a:solidFill>
                  <a:prstClr val="black"/>
                </a:solidFill>
              </a:ln>
              <a:solidFill>
                <a:srgbClr val="002060"/>
              </a:solidFill>
              <a:effectLst/>
              <a:uLnTx/>
              <a:uFillTx/>
              <a:latin typeface="Calibri" panose="020F0502020204030204"/>
              <a:ea typeface="+mn-ea"/>
              <a:cs typeface="+mn-cs"/>
            </a:endParaRPr>
          </a:p>
        </p:txBody>
      </p:sp>
      <p:pic>
        <p:nvPicPr>
          <p:cNvPr id="4" name="Picture 3" descr="A cartoon of a child holding a book&#10;&#10;Description automatically generated">
            <a:extLst>
              <a:ext uri="{FF2B5EF4-FFF2-40B4-BE49-F238E27FC236}">
                <a16:creationId xmlns:a16="http://schemas.microsoft.com/office/drawing/2014/main" id="{56781072-4B08-87A4-4CD9-BEC5CBFCA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93" y="2540896"/>
            <a:ext cx="3415890" cy="4317104"/>
          </a:xfrm>
          <a:prstGeom prst="rect">
            <a:avLst/>
          </a:prstGeom>
        </p:spPr>
      </p:pic>
    </p:spTree>
    <p:custDataLst>
      <p:tags r:id="rId1"/>
    </p:custDataLst>
    <p:extLst>
      <p:ext uri="{BB962C8B-B14F-4D97-AF65-F5344CB8AC3E}">
        <p14:creationId xmlns:p14="http://schemas.microsoft.com/office/powerpoint/2010/main" val="2350453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DF8A15D-366E-4B94-E4F1-15844BE1B278}"/>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2" name="Tieng-yeah-tre-con-www_nhacchuongvui_com">
            <a:hlinkClick r:id="" action="ppaction://media"/>
            <a:extLst>
              <a:ext uri="{FF2B5EF4-FFF2-40B4-BE49-F238E27FC236}">
                <a16:creationId xmlns:a16="http://schemas.microsoft.com/office/drawing/2014/main" id="{8A0F9292-B053-8435-FF5A-56E930ACB14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1019597"/>
            <a:ext cx="609600" cy="609600"/>
          </a:xfrm>
          <a:prstGeom prst="rect">
            <a:avLst/>
          </a:prstGeom>
        </p:spPr>
      </p:pic>
      <p:grpSp>
        <p:nvGrpSpPr>
          <p:cNvPr id="6" name="Nhóm 5">
            <a:extLst>
              <a:ext uri="{FF2B5EF4-FFF2-40B4-BE49-F238E27FC236}">
                <a16:creationId xmlns:a16="http://schemas.microsoft.com/office/drawing/2014/main" id="{BFA7A1FA-FC7B-E68D-420D-6ACD934B6F97}"/>
              </a:ext>
            </a:extLst>
          </p:cNvPr>
          <p:cNvGrpSpPr/>
          <p:nvPr/>
        </p:nvGrpSpPr>
        <p:grpSpPr>
          <a:xfrm>
            <a:off x="2689891" y="1000565"/>
            <a:ext cx="7250368" cy="893302"/>
            <a:chOff x="3183001" y="1988840"/>
            <a:chExt cx="7250368" cy="893302"/>
          </a:xfrm>
        </p:grpSpPr>
        <p:sp>
          <p:nvSpPr>
            <p:cNvPr id="7" name="TextBox 12">
              <a:extLst>
                <a:ext uri="{FF2B5EF4-FFF2-40B4-BE49-F238E27FC236}">
                  <a16:creationId xmlns:a16="http://schemas.microsoft.com/office/drawing/2014/main" id="{26400F1C-E308-2EFF-85DD-01FF29C807DA}"/>
                </a:ext>
              </a:extLst>
            </p:cNvPr>
            <p:cNvSpPr txBox="1"/>
            <p:nvPr/>
          </p:nvSpPr>
          <p:spPr>
            <a:xfrm>
              <a:off x="3183001" y="2020368"/>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endParaRPr>
            </a:p>
          </p:txBody>
        </p:sp>
        <p:sp>
          <p:nvSpPr>
            <p:cNvPr id="8" name="TextBox 12">
              <a:extLst>
                <a:ext uri="{FF2B5EF4-FFF2-40B4-BE49-F238E27FC236}">
                  <a16:creationId xmlns:a16="http://schemas.microsoft.com/office/drawing/2014/main" id="{B7239A78-1363-EE8E-A0BE-352D4F501A52}"/>
                </a:ext>
              </a:extLst>
            </p:cNvPr>
            <p:cNvSpPr txBox="1"/>
            <p:nvPr/>
          </p:nvSpPr>
          <p:spPr>
            <a:xfrm>
              <a:off x="3183001" y="1988840"/>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endParaRPr>
            </a:p>
          </p:txBody>
        </p:sp>
      </p:grpSp>
      <p:grpSp>
        <p:nvGrpSpPr>
          <p:cNvPr id="25" name="Nhóm 24">
            <a:extLst>
              <a:ext uri="{FF2B5EF4-FFF2-40B4-BE49-F238E27FC236}">
                <a16:creationId xmlns:a16="http://schemas.microsoft.com/office/drawing/2014/main" id="{1D8C102A-D2D0-33CE-8BBC-21BCC18E62AC}"/>
              </a:ext>
            </a:extLst>
          </p:cNvPr>
          <p:cNvGrpSpPr/>
          <p:nvPr/>
        </p:nvGrpSpPr>
        <p:grpSpPr>
          <a:xfrm>
            <a:off x="-249287" y="1666460"/>
            <a:ext cx="12227586" cy="4710938"/>
            <a:chOff x="-462988" y="2657696"/>
            <a:chExt cx="12227586" cy="3809801"/>
          </a:xfrm>
        </p:grpSpPr>
        <p:grpSp>
          <p:nvGrpSpPr>
            <p:cNvPr id="20" name="Nhóm 19">
              <a:extLst>
                <a:ext uri="{FF2B5EF4-FFF2-40B4-BE49-F238E27FC236}">
                  <a16:creationId xmlns:a16="http://schemas.microsoft.com/office/drawing/2014/main" id="{82D3BC4D-48BE-D4F3-3D65-CE38BDC8FFA2}"/>
                </a:ext>
              </a:extLst>
            </p:cNvPr>
            <p:cNvGrpSpPr/>
            <p:nvPr/>
          </p:nvGrpSpPr>
          <p:grpSpPr>
            <a:xfrm>
              <a:off x="1234288" y="2657696"/>
              <a:ext cx="10530310" cy="3449530"/>
              <a:chOff x="1225414" y="337973"/>
              <a:chExt cx="10530310" cy="3589822"/>
            </a:xfrm>
          </p:grpSpPr>
          <p:sp>
            <p:nvSpPr>
              <p:cNvPr id="11" name="Hình chữ nhật: Góc Tròn 10">
                <a:extLst>
                  <a:ext uri="{FF2B5EF4-FFF2-40B4-BE49-F238E27FC236}">
                    <a16:creationId xmlns:a16="http://schemas.microsoft.com/office/drawing/2014/main" id="{CDCE5A33-C5A7-E0CF-9F2A-8672E0AA9F2F}"/>
                  </a:ext>
                </a:extLst>
              </p:cNvPr>
              <p:cNvSpPr/>
              <p:nvPr/>
            </p:nvSpPr>
            <p:spPr>
              <a:xfrm>
                <a:off x="1225414" y="337973"/>
                <a:ext cx="10530310" cy="3560294"/>
              </a:xfrm>
              <a:custGeom>
                <a:avLst/>
                <a:gdLst>
                  <a:gd name="connsiteX0" fmla="*/ 0 w 10530310"/>
                  <a:gd name="connsiteY0" fmla="*/ 593393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3 h 3560294"/>
                  <a:gd name="connsiteX18" fmla="*/ 10530310 w 10530310"/>
                  <a:gd name="connsiteY18" fmla="*/ 1234239 h 3560294"/>
                  <a:gd name="connsiteX19" fmla="*/ 10530310 w 10530310"/>
                  <a:gd name="connsiteY19" fmla="*/ 1851350 h 3560294"/>
                  <a:gd name="connsiteX20" fmla="*/ 10530310 w 10530310"/>
                  <a:gd name="connsiteY20" fmla="*/ 2397256 h 3560294"/>
                  <a:gd name="connsiteX21" fmla="*/ 10530310 w 10530310"/>
                  <a:gd name="connsiteY21" fmla="*/ 2966898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8 h 3560294"/>
                  <a:gd name="connsiteX38" fmla="*/ 0 w 10530310"/>
                  <a:gd name="connsiteY38" fmla="*/ 2420992 h 3560294"/>
                  <a:gd name="connsiteX39" fmla="*/ 0 w 10530310"/>
                  <a:gd name="connsiteY39" fmla="*/ 1827616 h 3560294"/>
                  <a:gd name="connsiteX40" fmla="*/ 0 w 10530310"/>
                  <a:gd name="connsiteY40" fmla="*/ 1186769 h 3560294"/>
                  <a:gd name="connsiteX41" fmla="*/ 0 w 10530310"/>
                  <a:gd name="connsiteY41" fmla="*/ 593393 h 3560294"/>
                  <a:gd name="connsiteX0" fmla="*/ 0 w 10530310"/>
                  <a:gd name="connsiteY0" fmla="*/ 593393 h 3560294"/>
                  <a:gd name="connsiteX1" fmla="*/ 570204 w 10530310"/>
                  <a:gd name="connsiteY1" fmla="*/ 0 h 3560294"/>
                  <a:gd name="connsiteX2" fmla="*/ 1053113 w 10530310"/>
                  <a:gd name="connsiteY2" fmla="*/ 0 h 3560294"/>
                  <a:gd name="connsiteX3" fmla="*/ 1536022 w 10530310"/>
                  <a:gd name="connsiteY3" fmla="*/ 0 h 3560294"/>
                  <a:gd name="connsiteX4" fmla="*/ 2300629 w 10530310"/>
                  <a:gd name="connsiteY4" fmla="*/ 0 h 3560294"/>
                  <a:gd name="connsiteX5" fmla="*/ 3159134 w 10530310"/>
                  <a:gd name="connsiteY5" fmla="*/ 0 h 3560294"/>
                  <a:gd name="connsiteX6" fmla="*/ 3829841 w 10530310"/>
                  <a:gd name="connsiteY6" fmla="*/ 0 h 3560294"/>
                  <a:gd name="connsiteX7" fmla="*/ 4406650 w 10530310"/>
                  <a:gd name="connsiteY7" fmla="*/ 0 h 3560294"/>
                  <a:gd name="connsiteX8" fmla="*/ 4795660 w 10530310"/>
                  <a:gd name="connsiteY8" fmla="*/ 0 h 3560294"/>
                  <a:gd name="connsiteX9" fmla="*/ 5466367 w 10530310"/>
                  <a:gd name="connsiteY9" fmla="*/ 0 h 3560294"/>
                  <a:gd name="connsiteX10" fmla="*/ 6137074 w 10530310"/>
                  <a:gd name="connsiteY10" fmla="*/ 0 h 3560294"/>
                  <a:gd name="connsiteX11" fmla="*/ 6619984 w 10530310"/>
                  <a:gd name="connsiteY11" fmla="*/ 0 h 3560294"/>
                  <a:gd name="connsiteX12" fmla="*/ 7008994 w 10530310"/>
                  <a:gd name="connsiteY12" fmla="*/ 0 h 3560294"/>
                  <a:gd name="connsiteX13" fmla="*/ 7398004 w 10530310"/>
                  <a:gd name="connsiteY13" fmla="*/ 0 h 3560294"/>
                  <a:gd name="connsiteX14" fmla="*/ 8256509 w 10530310"/>
                  <a:gd name="connsiteY14" fmla="*/ 0 h 3560294"/>
                  <a:gd name="connsiteX15" fmla="*/ 8833318 w 10530310"/>
                  <a:gd name="connsiteY15" fmla="*/ 0 h 3560294"/>
                  <a:gd name="connsiteX16" fmla="*/ 9316227 w 10530310"/>
                  <a:gd name="connsiteY16" fmla="*/ 0 h 3560294"/>
                  <a:gd name="connsiteX17" fmla="*/ 9960106 w 10530310"/>
                  <a:gd name="connsiteY17" fmla="*/ 0 h 3560294"/>
                  <a:gd name="connsiteX18" fmla="*/ 10530310 w 10530310"/>
                  <a:gd name="connsiteY18" fmla="*/ 593393 h 3560294"/>
                  <a:gd name="connsiteX19" fmla="*/ 10530310 w 10530310"/>
                  <a:gd name="connsiteY19" fmla="*/ 1234239 h 3560294"/>
                  <a:gd name="connsiteX20" fmla="*/ 10530310 w 10530310"/>
                  <a:gd name="connsiteY20" fmla="*/ 1875086 h 3560294"/>
                  <a:gd name="connsiteX21" fmla="*/ 10530310 w 10530310"/>
                  <a:gd name="connsiteY21" fmla="*/ 2420992 h 3560294"/>
                  <a:gd name="connsiteX22" fmla="*/ 10530310 w 10530310"/>
                  <a:gd name="connsiteY22" fmla="*/ 2966898 h 3560294"/>
                  <a:gd name="connsiteX23" fmla="*/ 9960106 w 10530310"/>
                  <a:gd name="connsiteY23" fmla="*/ 3560294 h 3560294"/>
                  <a:gd name="connsiteX24" fmla="*/ 9195500 w 10530310"/>
                  <a:gd name="connsiteY24" fmla="*/ 3560294 h 3560294"/>
                  <a:gd name="connsiteX25" fmla="*/ 8430893 w 10530310"/>
                  <a:gd name="connsiteY25" fmla="*/ 3560294 h 3560294"/>
                  <a:gd name="connsiteX26" fmla="*/ 7854085 w 10530310"/>
                  <a:gd name="connsiteY26" fmla="*/ 3560294 h 3560294"/>
                  <a:gd name="connsiteX27" fmla="*/ 7089479 w 10530310"/>
                  <a:gd name="connsiteY27" fmla="*/ 3560294 h 3560294"/>
                  <a:gd name="connsiteX28" fmla="*/ 6512671 w 10530310"/>
                  <a:gd name="connsiteY28" fmla="*/ 3560294 h 3560294"/>
                  <a:gd name="connsiteX29" fmla="*/ 5654165 w 10530310"/>
                  <a:gd name="connsiteY29" fmla="*/ 3560294 h 3560294"/>
                  <a:gd name="connsiteX30" fmla="*/ 5265155 w 10530310"/>
                  <a:gd name="connsiteY30" fmla="*/ 3560294 h 3560294"/>
                  <a:gd name="connsiteX31" fmla="*/ 4782246 w 10530310"/>
                  <a:gd name="connsiteY31" fmla="*/ 3560294 h 3560294"/>
                  <a:gd name="connsiteX32" fmla="*/ 4111538 w 10530310"/>
                  <a:gd name="connsiteY32" fmla="*/ 3560294 h 3560294"/>
                  <a:gd name="connsiteX33" fmla="*/ 3534730 w 10530310"/>
                  <a:gd name="connsiteY33" fmla="*/ 3560294 h 3560294"/>
                  <a:gd name="connsiteX34" fmla="*/ 3051821 w 10530310"/>
                  <a:gd name="connsiteY34" fmla="*/ 3560294 h 3560294"/>
                  <a:gd name="connsiteX35" fmla="*/ 2193316 w 10530310"/>
                  <a:gd name="connsiteY35" fmla="*/ 3560294 h 3560294"/>
                  <a:gd name="connsiteX36" fmla="*/ 1804305 w 10530310"/>
                  <a:gd name="connsiteY36" fmla="*/ 3560294 h 3560294"/>
                  <a:gd name="connsiteX37" fmla="*/ 1321396 w 10530310"/>
                  <a:gd name="connsiteY37" fmla="*/ 3560294 h 3560294"/>
                  <a:gd name="connsiteX38" fmla="*/ 570204 w 10530310"/>
                  <a:gd name="connsiteY38" fmla="*/ 3560294 h 3560294"/>
                  <a:gd name="connsiteX39" fmla="*/ 0 w 10530310"/>
                  <a:gd name="connsiteY39" fmla="*/ 2966898 h 3560294"/>
                  <a:gd name="connsiteX40" fmla="*/ 0 w 10530310"/>
                  <a:gd name="connsiteY40" fmla="*/ 2373522 h 3560294"/>
                  <a:gd name="connsiteX41" fmla="*/ 0 w 10530310"/>
                  <a:gd name="connsiteY41" fmla="*/ 1827616 h 3560294"/>
                  <a:gd name="connsiteX42" fmla="*/ 0 w 10530310"/>
                  <a:gd name="connsiteY42" fmla="*/ 1210504 h 3560294"/>
                  <a:gd name="connsiteX43" fmla="*/ 0 w 10530310"/>
                  <a:gd name="connsiteY43" fmla="*/ 593393 h 3560294"/>
                  <a:gd name="connsiteX0" fmla="*/ 0 w 10530310"/>
                  <a:gd name="connsiteY0" fmla="*/ 593393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3 h 3560294"/>
                  <a:gd name="connsiteX18" fmla="*/ 10530310 w 10530310"/>
                  <a:gd name="connsiteY18" fmla="*/ 1234239 h 3560294"/>
                  <a:gd name="connsiteX19" fmla="*/ 10530310 w 10530310"/>
                  <a:gd name="connsiteY19" fmla="*/ 1851350 h 3560294"/>
                  <a:gd name="connsiteX20" fmla="*/ 10530310 w 10530310"/>
                  <a:gd name="connsiteY20" fmla="*/ 2397256 h 3560294"/>
                  <a:gd name="connsiteX21" fmla="*/ 10530310 w 10530310"/>
                  <a:gd name="connsiteY21" fmla="*/ 2966898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8 h 3560294"/>
                  <a:gd name="connsiteX38" fmla="*/ 0 w 10530310"/>
                  <a:gd name="connsiteY38" fmla="*/ 2420992 h 3560294"/>
                  <a:gd name="connsiteX39" fmla="*/ 0 w 10530310"/>
                  <a:gd name="connsiteY39" fmla="*/ 1827616 h 3560294"/>
                  <a:gd name="connsiteX40" fmla="*/ 0 w 10530310"/>
                  <a:gd name="connsiteY40" fmla="*/ 1186769 h 3560294"/>
                  <a:gd name="connsiteX41" fmla="*/ 0 w 10530310"/>
                  <a:gd name="connsiteY41" fmla="*/ 593393 h 3560294"/>
                  <a:gd name="connsiteX0" fmla="*/ 0 w 10530310"/>
                  <a:gd name="connsiteY0" fmla="*/ 593393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3 h 3560294"/>
                  <a:gd name="connsiteX18" fmla="*/ 10530310 w 10530310"/>
                  <a:gd name="connsiteY18" fmla="*/ 1234239 h 3560294"/>
                  <a:gd name="connsiteX19" fmla="*/ 10530310 w 10530310"/>
                  <a:gd name="connsiteY19" fmla="*/ 1851350 h 3560294"/>
                  <a:gd name="connsiteX20" fmla="*/ 10530310 w 10530310"/>
                  <a:gd name="connsiteY20" fmla="*/ 2397256 h 3560294"/>
                  <a:gd name="connsiteX21" fmla="*/ 10530310 w 10530310"/>
                  <a:gd name="connsiteY21" fmla="*/ 2966898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8 h 3560294"/>
                  <a:gd name="connsiteX38" fmla="*/ 0 w 10530310"/>
                  <a:gd name="connsiteY38" fmla="*/ 2420992 h 3560294"/>
                  <a:gd name="connsiteX39" fmla="*/ 0 w 10530310"/>
                  <a:gd name="connsiteY39" fmla="*/ 1827616 h 3560294"/>
                  <a:gd name="connsiteX40" fmla="*/ 0 w 10530310"/>
                  <a:gd name="connsiteY40" fmla="*/ 1186769 h 3560294"/>
                  <a:gd name="connsiteX41" fmla="*/ 0 w 10530310"/>
                  <a:gd name="connsiteY41" fmla="*/ 593393 h 356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30310" h="3560294" fill="none" extrusionOk="0">
                    <a:moveTo>
                      <a:pt x="0" y="593393"/>
                    </a:moveTo>
                    <a:cubicBezTo>
                      <a:pt x="-1751" y="257069"/>
                      <a:pt x="350325" y="-98375"/>
                      <a:pt x="570204" y="0"/>
                    </a:cubicBezTo>
                    <a:cubicBezTo>
                      <a:pt x="929366" y="-48663"/>
                      <a:pt x="1089673" y="-19260"/>
                      <a:pt x="1428709" y="0"/>
                    </a:cubicBezTo>
                    <a:cubicBezTo>
                      <a:pt x="1780015" y="74971"/>
                      <a:pt x="1997296" y="-1683"/>
                      <a:pt x="2099417" y="0"/>
                    </a:cubicBezTo>
                    <a:cubicBezTo>
                      <a:pt x="2282495" y="-9946"/>
                      <a:pt x="2378226" y="-22524"/>
                      <a:pt x="2488427" y="0"/>
                    </a:cubicBezTo>
                    <a:cubicBezTo>
                      <a:pt x="2633771" y="-3028"/>
                      <a:pt x="2699292" y="4757"/>
                      <a:pt x="2877437" y="0"/>
                    </a:cubicBezTo>
                    <a:cubicBezTo>
                      <a:pt x="3058883" y="31248"/>
                      <a:pt x="3124436" y="31958"/>
                      <a:pt x="3360346" y="0"/>
                    </a:cubicBezTo>
                    <a:cubicBezTo>
                      <a:pt x="3524253" y="-77170"/>
                      <a:pt x="3726800" y="-21315"/>
                      <a:pt x="4031054" y="0"/>
                    </a:cubicBezTo>
                    <a:cubicBezTo>
                      <a:pt x="4336355" y="-52673"/>
                      <a:pt x="4274572" y="-13685"/>
                      <a:pt x="4420064" y="0"/>
                    </a:cubicBezTo>
                    <a:cubicBezTo>
                      <a:pt x="4560708" y="51870"/>
                      <a:pt x="4951014" y="1784"/>
                      <a:pt x="5090771" y="0"/>
                    </a:cubicBezTo>
                    <a:cubicBezTo>
                      <a:pt x="5161711" y="-42989"/>
                      <a:pt x="5635755" y="-102459"/>
                      <a:pt x="5949276" y="0"/>
                    </a:cubicBezTo>
                    <a:cubicBezTo>
                      <a:pt x="6209584" y="-1145"/>
                      <a:pt x="6308440" y="16514"/>
                      <a:pt x="6619984" y="0"/>
                    </a:cubicBezTo>
                    <a:cubicBezTo>
                      <a:pt x="6982143" y="-77756"/>
                      <a:pt x="7145683" y="-76962"/>
                      <a:pt x="7384590" y="0"/>
                    </a:cubicBezTo>
                    <a:cubicBezTo>
                      <a:pt x="7589197" y="-13707"/>
                      <a:pt x="7816893" y="-13204"/>
                      <a:pt x="7961398" y="0"/>
                    </a:cubicBezTo>
                    <a:cubicBezTo>
                      <a:pt x="8019978" y="44194"/>
                      <a:pt x="8490824" y="-1081"/>
                      <a:pt x="8726005" y="0"/>
                    </a:cubicBezTo>
                    <a:cubicBezTo>
                      <a:pt x="8948729" y="-36776"/>
                      <a:pt x="8969762" y="-14156"/>
                      <a:pt x="9115015" y="0"/>
                    </a:cubicBezTo>
                    <a:cubicBezTo>
                      <a:pt x="9221296" y="34691"/>
                      <a:pt x="9758980" y="-51023"/>
                      <a:pt x="9960106" y="0"/>
                    </a:cubicBezTo>
                    <a:cubicBezTo>
                      <a:pt x="10327152" y="-116520"/>
                      <a:pt x="10552086" y="288334"/>
                      <a:pt x="10530310" y="593393"/>
                    </a:cubicBezTo>
                    <a:cubicBezTo>
                      <a:pt x="10539901" y="899831"/>
                      <a:pt x="10528152" y="961424"/>
                      <a:pt x="10530310" y="1234239"/>
                    </a:cubicBezTo>
                    <a:cubicBezTo>
                      <a:pt x="10514260" y="1505700"/>
                      <a:pt x="10502396" y="1568471"/>
                      <a:pt x="10530310" y="1851350"/>
                    </a:cubicBezTo>
                    <a:cubicBezTo>
                      <a:pt x="10561951" y="2158089"/>
                      <a:pt x="10497750" y="2301171"/>
                      <a:pt x="10530310" y="2397256"/>
                    </a:cubicBezTo>
                    <a:cubicBezTo>
                      <a:pt x="10454711" y="2500112"/>
                      <a:pt x="10495651" y="2790592"/>
                      <a:pt x="10530310" y="2966898"/>
                    </a:cubicBezTo>
                    <a:cubicBezTo>
                      <a:pt x="10606128" y="3208641"/>
                      <a:pt x="10197634" y="3599591"/>
                      <a:pt x="9960106" y="3560294"/>
                    </a:cubicBezTo>
                    <a:cubicBezTo>
                      <a:pt x="9746739" y="3547865"/>
                      <a:pt x="9693984" y="3595421"/>
                      <a:pt x="9383298" y="3560294"/>
                    </a:cubicBezTo>
                    <a:cubicBezTo>
                      <a:pt x="9154507" y="3543786"/>
                      <a:pt x="8969287" y="3666649"/>
                      <a:pt x="8618691" y="3560294"/>
                    </a:cubicBezTo>
                    <a:cubicBezTo>
                      <a:pt x="8271962" y="3526899"/>
                      <a:pt x="8224493" y="3599940"/>
                      <a:pt x="7947984" y="3560294"/>
                    </a:cubicBezTo>
                    <a:cubicBezTo>
                      <a:pt x="7644422" y="3531636"/>
                      <a:pt x="7593451" y="3572407"/>
                      <a:pt x="7465075" y="3560294"/>
                    </a:cubicBezTo>
                    <a:cubicBezTo>
                      <a:pt x="7341370" y="3551516"/>
                      <a:pt x="6936719" y="3499943"/>
                      <a:pt x="6794368" y="3560294"/>
                    </a:cubicBezTo>
                    <a:cubicBezTo>
                      <a:pt x="6559346" y="3554208"/>
                      <a:pt x="6512626" y="3573216"/>
                      <a:pt x="6405357" y="3560294"/>
                    </a:cubicBezTo>
                    <a:cubicBezTo>
                      <a:pt x="6321849" y="3552804"/>
                      <a:pt x="5778500" y="3561545"/>
                      <a:pt x="5640751" y="3560294"/>
                    </a:cubicBezTo>
                    <a:cubicBezTo>
                      <a:pt x="5472064" y="3553354"/>
                      <a:pt x="5324255" y="3559870"/>
                      <a:pt x="5063943" y="3560294"/>
                    </a:cubicBezTo>
                    <a:cubicBezTo>
                      <a:pt x="4807226" y="3510280"/>
                      <a:pt x="4634667" y="3437879"/>
                      <a:pt x="4205437" y="3560294"/>
                    </a:cubicBezTo>
                    <a:cubicBezTo>
                      <a:pt x="3811758" y="3547139"/>
                      <a:pt x="3841629" y="3574106"/>
                      <a:pt x="3534730" y="3560294"/>
                    </a:cubicBezTo>
                    <a:cubicBezTo>
                      <a:pt x="3163988" y="3525026"/>
                      <a:pt x="3041291" y="3544491"/>
                      <a:pt x="2770124" y="3560294"/>
                    </a:cubicBezTo>
                    <a:cubicBezTo>
                      <a:pt x="2441502" y="3570827"/>
                      <a:pt x="2488962" y="3573540"/>
                      <a:pt x="2287215" y="3560294"/>
                    </a:cubicBezTo>
                    <a:cubicBezTo>
                      <a:pt x="2001194" y="3560818"/>
                      <a:pt x="1735368" y="3643148"/>
                      <a:pt x="1522608" y="3560294"/>
                    </a:cubicBezTo>
                    <a:cubicBezTo>
                      <a:pt x="1242055" y="3583947"/>
                      <a:pt x="858658" y="3598793"/>
                      <a:pt x="570204" y="3560294"/>
                    </a:cubicBezTo>
                    <a:cubicBezTo>
                      <a:pt x="197297" y="3595334"/>
                      <a:pt x="3476" y="3344429"/>
                      <a:pt x="0" y="2966898"/>
                    </a:cubicBezTo>
                    <a:cubicBezTo>
                      <a:pt x="21937" y="2694892"/>
                      <a:pt x="32771" y="2571035"/>
                      <a:pt x="0" y="2420992"/>
                    </a:cubicBezTo>
                    <a:cubicBezTo>
                      <a:pt x="59043" y="2238834"/>
                      <a:pt x="-35692" y="1983285"/>
                      <a:pt x="0" y="1827616"/>
                    </a:cubicBezTo>
                    <a:cubicBezTo>
                      <a:pt x="-8304" y="1581542"/>
                      <a:pt x="-9785" y="1528573"/>
                      <a:pt x="0" y="1186769"/>
                    </a:cubicBezTo>
                    <a:cubicBezTo>
                      <a:pt x="-33779" y="876296"/>
                      <a:pt x="-33915" y="792817"/>
                      <a:pt x="0" y="593393"/>
                    </a:cubicBezTo>
                    <a:close/>
                  </a:path>
                  <a:path w="10530310" h="3560294" stroke="0" extrusionOk="0">
                    <a:moveTo>
                      <a:pt x="0" y="593393"/>
                    </a:moveTo>
                    <a:cubicBezTo>
                      <a:pt x="16622" y="295737"/>
                      <a:pt x="281754" y="-124043"/>
                      <a:pt x="570204" y="0"/>
                    </a:cubicBezTo>
                    <a:cubicBezTo>
                      <a:pt x="735802" y="-36496"/>
                      <a:pt x="846391" y="-38392"/>
                      <a:pt x="1053113" y="0"/>
                    </a:cubicBezTo>
                    <a:cubicBezTo>
                      <a:pt x="1236525" y="9735"/>
                      <a:pt x="1432712" y="-24055"/>
                      <a:pt x="1536022" y="0"/>
                    </a:cubicBezTo>
                    <a:cubicBezTo>
                      <a:pt x="1634984" y="64644"/>
                      <a:pt x="2073657" y="44082"/>
                      <a:pt x="2300629" y="0"/>
                    </a:cubicBezTo>
                    <a:cubicBezTo>
                      <a:pt x="2582597" y="-6543"/>
                      <a:pt x="2809838" y="-58870"/>
                      <a:pt x="3159134" y="0"/>
                    </a:cubicBezTo>
                    <a:cubicBezTo>
                      <a:pt x="3502124" y="25846"/>
                      <a:pt x="3549478" y="-44029"/>
                      <a:pt x="3829841" y="0"/>
                    </a:cubicBezTo>
                    <a:cubicBezTo>
                      <a:pt x="4064011" y="-211"/>
                      <a:pt x="4233575" y="-76385"/>
                      <a:pt x="4406650" y="0"/>
                    </a:cubicBezTo>
                    <a:cubicBezTo>
                      <a:pt x="4588669" y="21114"/>
                      <a:pt x="4673468" y="4322"/>
                      <a:pt x="4795660" y="0"/>
                    </a:cubicBezTo>
                    <a:cubicBezTo>
                      <a:pt x="4894142" y="54634"/>
                      <a:pt x="5298547" y="-10196"/>
                      <a:pt x="5466367" y="0"/>
                    </a:cubicBezTo>
                    <a:cubicBezTo>
                      <a:pt x="5713553" y="-68769"/>
                      <a:pt x="5814522" y="5398"/>
                      <a:pt x="6137074" y="0"/>
                    </a:cubicBezTo>
                    <a:cubicBezTo>
                      <a:pt x="6435661" y="6177"/>
                      <a:pt x="6518984" y="23489"/>
                      <a:pt x="6619984" y="0"/>
                    </a:cubicBezTo>
                    <a:cubicBezTo>
                      <a:pt x="6731713" y="-2051"/>
                      <a:pt x="6882491" y="-36625"/>
                      <a:pt x="7008994" y="0"/>
                    </a:cubicBezTo>
                    <a:cubicBezTo>
                      <a:pt x="7120531" y="-16525"/>
                      <a:pt x="7247696" y="-23024"/>
                      <a:pt x="7398004" y="0"/>
                    </a:cubicBezTo>
                    <a:cubicBezTo>
                      <a:pt x="7608874" y="-42110"/>
                      <a:pt x="8016970" y="72575"/>
                      <a:pt x="8256509" y="0"/>
                    </a:cubicBezTo>
                    <a:cubicBezTo>
                      <a:pt x="8585629" y="-23275"/>
                      <a:pt x="8644368" y="10810"/>
                      <a:pt x="8833318" y="0"/>
                    </a:cubicBezTo>
                    <a:cubicBezTo>
                      <a:pt x="8985596" y="-39314"/>
                      <a:pt x="9102255" y="40437"/>
                      <a:pt x="9316227" y="0"/>
                    </a:cubicBezTo>
                    <a:cubicBezTo>
                      <a:pt x="9592796" y="24690"/>
                      <a:pt x="9856945" y="28626"/>
                      <a:pt x="9960106" y="0"/>
                    </a:cubicBezTo>
                    <a:cubicBezTo>
                      <a:pt x="10381638" y="39088"/>
                      <a:pt x="10435259" y="264506"/>
                      <a:pt x="10530310" y="593393"/>
                    </a:cubicBezTo>
                    <a:cubicBezTo>
                      <a:pt x="10552347" y="762009"/>
                      <a:pt x="10419739" y="985281"/>
                      <a:pt x="10530310" y="1234239"/>
                    </a:cubicBezTo>
                    <a:cubicBezTo>
                      <a:pt x="10499380" y="1459783"/>
                      <a:pt x="10504902" y="1537156"/>
                      <a:pt x="10530310" y="1875086"/>
                    </a:cubicBezTo>
                    <a:cubicBezTo>
                      <a:pt x="10526422" y="2179389"/>
                      <a:pt x="10547074" y="2185912"/>
                      <a:pt x="10530310" y="2420992"/>
                    </a:cubicBezTo>
                    <a:cubicBezTo>
                      <a:pt x="10515287" y="2635136"/>
                      <a:pt x="10544547" y="2740342"/>
                      <a:pt x="10530310" y="2966898"/>
                    </a:cubicBezTo>
                    <a:cubicBezTo>
                      <a:pt x="10721343" y="3249264"/>
                      <a:pt x="10412554" y="3576502"/>
                      <a:pt x="9960106" y="3560294"/>
                    </a:cubicBezTo>
                    <a:cubicBezTo>
                      <a:pt x="9581485" y="3592624"/>
                      <a:pt x="9450220" y="3600600"/>
                      <a:pt x="9195500" y="3560294"/>
                    </a:cubicBezTo>
                    <a:cubicBezTo>
                      <a:pt x="8889712" y="3545452"/>
                      <a:pt x="8598858" y="3538823"/>
                      <a:pt x="8430893" y="3560294"/>
                    </a:cubicBezTo>
                    <a:cubicBezTo>
                      <a:pt x="8271975" y="3566181"/>
                      <a:pt x="7953791" y="3541324"/>
                      <a:pt x="7854085" y="3560294"/>
                    </a:cubicBezTo>
                    <a:cubicBezTo>
                      <a:pt x="7700351" y="3501745"/>
                      <a:pt x="7319158" y="3568975"/>
                      <a:pt x="7089479" y="3560294"/>
                    </a:cubicBezTo>
                    <a:cubicBezTo>
                      <a:pt x="6821865" y="3638592"/>
                      <a:pt x="6693294" y="3597349"/>
                      <a:pt x="6512671" y="3560294"/>
                    </a:cubicBezTo>
                    <a:cubicBezTo>
                      <a:pt x="6378732" y="3522265"/>
                      <a:pt x="5881110" y="3465226"/>
                      <a:pt x="5654165" y="3560294"/>
                    </a:cubicBezTo>
                    <a:cubicBezTo>
                      <a:pt x="5343111" y="3542926"/>
                      <a:pt x="5372219" y="3578504"/>
                      <a:pt x="5265155" y="3560294"/>
                    </a:cubicBezTo>
                    <a:cubicBezTo>
                      <a:pt x="5124556" y="3522072"/>
                      <a:pt x="4978954" y="3593105"/>
                      <a:pt x="4782246" y="3560294"/>
                    </a:cubicBezTo>
                    <a:cubicBezTo>
                      <a:pt x="4515273" y="3638628"/>
                      <a:pt x="4311324" y="3597397"/>
                      <a:pt x="4111538" y="3560294"/>
                    </a:cubicBezTo>
                    <a:cubicBezTo>
                      <a:pt x="3934546" y="3605950"/>
                      <a:pt x="3707250" y="3557798"/>
                      <a:pt x="3534730" y="3560294"/>
                    </a:cubicBezTo>
                    <a:cubicBezTo>
                      <a:pt x="3375413" y="3572991"/>
                      <a:pt x="3277069" y="3571596"/>
                      <a:pt x="3051821" y="3560294"/>
                    </a:cubicBezTo>
                    <a:cubicBezTo>
                      <a:pt x="2972189" y="3639397"/>
                      <a:pt x="2481742" y="3574363"/>
                      <a:pt x="2193316" y="3560294"/>
                    </a:cubicBezTo>
                    <a:cubicBezTo>
                      <a:pt x="1911578" y="3600821"/>
                      <a:pt x="1940739" y="3547194"/>
                      <a:pt x="1804305" y="3560294"/>
                    </a:cubicBezTo>
                    <a:cubicBezTo>
                      <a:pt x="1629336" y="3556451"/>
                      <a:pt x="1519480" y="3538406"/>
                      <a:pt x="1321396" y="3560294"/>
                    </a:cubicBezTo>
                    <a:cubicBezTo>
                      <a:pt x="1048127" y="3529618"/>
                      <a:pt x="889649" y="3521276"/>
                      <a:pt x="570204" y="3560294"/>
                    </a:cubicBezTo>
                    <a:cubicBezTo>
                      <a:pt x="355852" y="3597348"/>
                      <a:pt x="-207616" y="3298284"/>
                      <a:pt x="0" y="2966898"/>
                    </a:cubicBezTo>
                    <a:cubicBezTo>
                      <a:pt x="-36978" y="2856571"/>
                      <a:pt x="-15298" y="2715722"/>
                      <a:pt x="0" y="2373522"/>
                    </a:cubicBezTo>
                    <a:cubicBezTo>
                      <a:pt x="15645" y="2095017"/>
                      <a:pt x="-33008" y="2021743"/>
                      <a:pt x="0" y="1827616"/>
                    </a:cubicBezTo>
                    <a:cubicBezTo>
                      <a:pt x="-14415" y="1651885"/>
                      <a:pt x="44171" y="1354230"/>
                      <a:pt x="0" y="1210504"/>
                    </a:cubicBezTo>
                    <a:cubicBezTo>
                      <a:pt x="-5665" y="1059734"/>
                      <a:pt x="70803" y="735736"/>
                      <a:pt x="0" y="593393"/>
                    </a:cubicBezTo>
                    <a:close/>
                  </a:path>
                  <a:path w="10530310" h="3560294" fill="none" stroke="0" extrusionOk="0">
                    <a:moveTo>
                      <a:pt x="0" y="593393"/>
                    </a:moveTo>
                    <a:cubicBezTo>
                      <a:pt x="86691" y="165768"/>
                      <a:pt x="194486" y="-125921"/>
                      <a:pt x="570204" y="0"/>
                    </a:cubicBezTo>
                    <a:cubicBezTo>
                      <a:pt x="915259" y="82432"/>
                      <a:pt x="1054841" y="-314"/>
                      <a:pt x="1428709" y="0"/>
                    </a:cubicBezTo>
                    <a:cubicBezTo>
                      <a:pt x="1755165" y="-10045"/>
                      <a:pt x="1989418" y="-14119"/>
                      <a:pt x="2099417" y="0"/>
                    </a:cubicBezTo>
                    <a:cubicBezTo>
                      <a:pt x="2254056" y="50492"/>
                      <a:pt x="2385368" y="35002"/>
                      <a:pt x="2488427" y="0"/>
                    </a:cubicBezTo>
                    <a:cubicBezTo>
                      <a:pt x="2604307" y="4768"/>
                      <a:pt x="2662813" y="5947"/>
                      <a:pt x="2877437" y="0"/>
                    </a:cubicBezTo>
                    <a:cubicBezTo>
                      <a:pt x="3066433" y="-27952"/>
                      <a:pt x="3141953" y="-455"/>
                      <a:pt x="3360346" y="0"/>
                    </a:cubicBezTo>
                    <a:cubicBezTo>
                      <a:pt x="3543151" y="27240"/>
                      <a:pt x="3748910" y="60373"/>
                      <a:pt x="4031054" y="0"/>
                    </a:cubicBezTo>
                    <a:cubicBezTo>
                      <a:pt x="4344004" y="-26643"/>
                      <a:pt x="4282600" y="-22780"/>
                      <a:pt x="4420064" y="0"/>
                    </a:cubicBezTo>
                    <a:cubicBezTo>
                      <a:pt x="4570468" y="-45490"/>
                      <a:pt x="4893307" y="-60757"/>
                      <a:pt x="5090771" y="0"/>
                    </a:cubicBezTo>
                    <a:cubicBezTo>
                      <a:pt x="5215696" y="29975"/>
                      <a:pt x="5782715" y="23745"/>
                      <a:pt x="5949276" y="0"/>
                    </a:cubicBezTo>
                    <a:cubicBezTo>
                      <a:pt x="6152134" y="16993"/>
                      <a:pt x="6253734" y="47881"/>
                      <a:pt x="6619984" y="0"/>
                    </a:cubicBezTo>
                    <a:cubicBezTo>
                      <a:pt x="6970213" y="1973"/>
                      <a:pt x="7115884" y="-14223"/>
                      <a:pt x="7384590" y="0"/>
                    </a:cubicBezTo>
                    <a:cubicBezTo>
                      <a:pt x="7683474" y="8705"/>
                      <a:pt x="7775988" y="-9631"/>
                      <a:pt x="7961398" y="0"/>
                    </a:cubicBezTo>
                    <a:cubicBezTo>
                      <a:pt x="8041860" y="-13034"/>
                      <a:pt x="8525511" y="76239"/>
                      <a:pt x="8726005" y="0"/>
                    </a:cubicBezTo>
                    <a:cubicBezTo>
                      <a:pt x="8944119" y="-39634"/>
                      <a:pt x="8963409" y="-22926"/>
                      <a:pt x="9115015" y="0"/>
                    </a:cubicBezTo>
                    <a:cubicBezTo>
                      <a:pt x="9228637" y="74003"/>
                      <a:pt x="9737754" y="-64119"/>
                      <a:pt x="9960106" y="0"/>
                    </a:cubicBezTo>
                    <a:cubicBezTo>
                      <a:pt x="10233940" y="54787"/>
                      <a:pt x="10600647" y="170780"/>
                      <a:pt x="10530310" y="593393"/>
                    </a:cubicBezTo>
                    <a:cubicBezTo>
                      <a:pt x="10525198" y="891450"/>
                      <a:pt x="10514963" y="961397"/>
                      <a:pt x="10530310" y="1234239"/>
                    </a:cubicBezTo>
                    <a:cubicBezTo>
                      <a:pt x="10552561" y="1529812"/>
                      <a:pt x="10520805" y="1558347"/>
                      <a:pt x="10530310" y="1851350"/>
                    </a:cubicBezTo>
                    <a:cubicBezTo>
                      <a:pt x="10542689" y="2176683"/>
                      <a:pt x="10574592" y="2257462"/>
                      <a:pt x="10530310" y="2397256"/>
                    </a:cubicBezTo>
                    <a:cubicBezTo>
                      <a:pt x="10450455" y="2486712"/>
                      <a:pt x="10527782" y="2727041"/>
                      <a:pt x="10530310" y="2966898"/>
                    </a:cubicBezTo>
                    <a:cubicBezTo>
                      <a:pt x="10550046" y="3279658"/>
                      <a:pt x="10197818" y="3598796"/>
                      <a:pt x="9960106" y="3560294"/>
                    </a:cubicBezTo>
                    <a:cubicBezTo>
                      <a:pt x="9749289" y="3575047"/>
                      <a:pt x="9623509" y="3541283"/>
                      <a:pt x="9383298" y="3560294"/>
                    </a:cubicBezTo>
                    <a:cubicBezTo>
                      <a:pt x="9108911" y="3558143"/>
                      <a:pt x="8976349" y="3562086"/>
                      <a:pt x="8618691" y="3560294"/>
                    </a:cubicBezTo>
                    <a:cubicBezTo>
                      <a:pt x="8262009" y="3517037"/>
                      <a:pt x="8215921" y="3563528"/>
                      <a:pt x="7947984" y="3560294"/>
                    </a:cubicBezTo>
                    <a:cubicBezTo>
                      <a:pt x="7679815" y="3542400"/>
                      <a:pt x="7607508" y="3563914"/>
                      <a:pt x="7465075" y="3560294"/>
                    </a:cubicBezTo>
                    <a:cubicBezTo>
                      <a:pt x="7352347" y="3506315"/>
                      <a:pt x="7083189" y="3593245"/>
                      <a:pt x="6794368" y="3560294"/>
                    </a:cubicBezTo>
                    <a:cubicBezTo>
                      <a:pt x="6639276" y="3544032"/>
                      <a:pt x="6567155" y="3561189"/>
                      <a:pt x="6405357" y="3560294"/>
                    </a:cubicBezTo>
                    <a:cubicBezTo>
                      <a:pt x="6389479" y="3541412"/>
                      <a:pt x="5828926" y="3549924"/>
                      <a:pt x="5640751" y="3560294"/>
                    </a:cubicBezTo>
                    <a:cubicBezTo>
                      <a:pt x="5419430" y="3594049"/>
                      <a:pt x="5291756" y="3549767"/>
                      <a:pt x="5063943" y="3560294"/>
                    </a:cubicBezTo>
                    <a:cubicBezTo>
                      <a:pt x="4839057" y="3518552"/>
                      <a:pt x="4623916" y="3599600"/>
                      <a:pt x="4205437" y="3560294"/>
                    </a:cubicBezTo>
                    <a:cubicBezTo>
                      <a:pt x="3812437" y="3559109"/>
                      <a:pt x="3875067" y="3549982"/>
                      <a:pt x="3534730" y="3560294"/>
                    </a:cubicBezTo>
                    <a:cubicBezTo>
                      <a:pt x="3208348" y="3582840"/>
                      <a:pt x="3080404" y="3565346"/>
                      <a:pt x="2770124" y="3560294"/>
                    </a:cubicBezTo>
                    <a:cubicBezTo>
                      <a:pt x="2559664" y="3542213"/>
                      <a:pt x="2410751" y="3565296"/>
                      <a:pt x="2287215" y="3560294"/>
                    </a:cubicBezTo>
                    <a:cubicBezTo>
                      <a:pt x="2068919" y="3557250"/>
                      <a:pt x="1845804" y="3520558"/>
                      <a:pt x="1522608" y="3560294"/>
                    </a:cubicBezTo>
                    <a:cubicBezTo>
                      <a:pt x="1345300" y="3513051"/>
                      <a:pt x="919060" y="3610492"/>
                      <a:pt x="570204" y="3560294"/>
                    </a:cubicBezTo>
                    <a:cubicBezTo>
                      <a:pt x="171797" y="3550744"/>
                      <a:pt x="35328" y="3254459"/>
                      <a:pt x="0" y="2966898"/>
                    </a:cubicBezTo>
                    <a:cubicBezTo>
                      <a:pt x="-33850" y="2762407"/>
                      <a:pt x="-38064" y="2576808"/>
                      <a:pt x="0" y="2420992"/>
                    </a:cubicBezTo>
                    <a:cubicBezTo>
                      <a:pt x="-35429" y="2265246"/>
                      <a:pt x="-11644" y="2072769"/>
                      <a:pt x="0" y="1827616"/>
                    </a:cubicBezTo>
                    <a:cubicBezTo>
                      <a:pt x="-395" y="1622951"/>
                      <a:pt x="-40868" y="1468524"/>
                      <a:pt x="0" y="1186769"/>
                    </a:cubicBezTo>
                    <a:cubicBezTo>
                      <a:pt x="36709" y="870174"/>
                      <a:pt x="20042" y="754086"/>
                      <a:pt x="0" y="593393"/>
                    </a:cubicBezTo>
                    <a:close/>
                  </a:path>
                  <a:path w="10530310" h="3560294" fill="none" stroke="0" extrusionOk="0">
                    <a:moveTo>
                      <a:pt x="0" y="593393"/>
                    </a:moveTo>
                    <a:cubicBezTo>
                      <a:pt x="123677" y="202401"/>
                      <a:pt x="252176" y="-99590"/>
                      <a:pt x="570204" y="0"/>
                    </a:cubicBezTo>
                    <a:cubicBezTo>
                      <a:pt x="885947" y="7798"/>
                      <a:pt x="1145335" y="-44207"/>
                      <a:pt x="1428709" y="0"/>
                    </a:cubicBezTo>
                    <a:cubicBezTo>
                      <a:pt x="1734105" y="53278"/>
                      <a:pt x="1977674" y="-57962"/>
                      <a:pt x="2099417" y="0"/>
                    </a:cubicBezTo>
                    <a:cubicBezTo>
                      <a:pt x="2260363" y="7584"/>
                      <a:pt x="2371215" y="-14475"/>
                      <a:pt x="2488427" y="0"/>
                    </a:cubicBezTo>
                    <a:cubicBezTo>
                      <a:pt x="2613929" y="-6083"/>
                      <a:pt x="2672524" y="35877"/>
                      <a:pt x="2877437" y="0"/>
                    </a:cubicBezTo>
                    <a:cubicBezTo>
                      <a:pt x="3056901" y="26028"/>
                      <a:pt x="3125727" y="-3528"/>
                      <a:pt x="3360346" y="0"/>
                    </a:cubicBezTo>
                    <a:cubicBezTo>
                      <a:pt x="3556769" y="-46791"/>
                      <a:pt x="3674261" y="-25209"/>
                      <a:pt x="4031054" y="0"/>
                    </a:cubicBezTo>
                    <a:cubicBezTo>
                      <a:pt x="4342960" y="-27250"/>
                      <a:pt x="4295224" y="-104"/>
                      <a:pt x="4420064" y="0"/>
                    </a:cubicBezTo>
                    <a:cubicBezTo>
                      <a:pt x="4567341" y="1904"/>
                      <a:pt x="4899528" y="-28040"/>
                      <a:pt x="5090771" y="0"/>
                    </a:cubicBezTo>
                    <a:cubicBezTo>
                      <a:pt x="5171056" y="-85411"/>
                      <a:pt x="5671698" y="-2116"/>
                      <a:pt x="5949276" y="0"/>
                    </a:cubicBezTo>
                    <a:cubicBezTo>
                      <a:pt x="6189003" y="17133"/>
                      <a:pt x="6277395" y="19107"/>
                      <a:pt x="6619984" y="0"/>
                    </a:cubicBezTo>
                    <a:cubicBezTo>
                      <a:pt x="6861402" y="-47201"/>
                      <a:pt x="7111460" y="-84784"/>
                      <a:pt x="7384590" y="0"/>
                    </a:cubicBezTo>
                    <a:cubicBezTo>
                      <a:pt x="7657500" y="-12579"/>
                      <a:pt x="7823786" y="-14290"/>
                      <a:pt x="7961398" y="0"/>
                    </a:cubicBezTo>
                    <a:cubicBezTo>
                      <a:pt x="8035489" y="-28009"/>
                      <a:pt x="8536884" y="21832"/>
                      <a:pt x="8726005" y="0"/>
                    </a:cubicBezTo>
                    <a:cubicBezTo>
                      <a:pt x="8948404" y="-24717"/>
                      <a:pt x="8966535" y="-12902"/>
                      <a:pt x="9115015" y="0"/>
                    </a:cubicBezTo>
                    <a:cubicBezTo>
                      <a:pt x="9302906" y="-45454"/>
                      <a:pt x="9687302" y="14517"/>
                      <a:pt x="9960106" y="0"/>
                    </a:cubicBezTo>
                    <a:cubicBezTo>
                      <a:pt x="10273101" y="-26320"/>
                      <a:pt x="10520701" y="239886"/>
                      <a:pt x="10530310" y="593393"/>
                    </a:cubicBezTo>
                    <a:cubicBezTo>
                      <a:pt x="10518092" y="906887"/>
                      <a:pt x="10509862" y="948353"/>
                      <a:pt x="10530310" y="1234239"/>
                    </a:cubicBezTo>
                    <a:cubicBezTo>
                      <a:pt x="10542091" y="1526398"/>
                      <a:pt x="10520499" y="1555075"/>
                      <a:pt x="10530310" y="1851350"/>
                    </a:cubicBezTo>
                    <a:cubicBezTo>
                      <a:pt x="10577908" y="2145487"/>
                      <a:pt x="10511977" y="2271398"/>
                      <a:pt x="10530310" y="2397256"/>
                    </a:cubicBezTo>
                    <a:cubicBezTo>
                      <a:pt x="10513781" y="2548125"/>
                      <a:pt x="10511943" y="2794235"/>
                      <a:pt x="10530310" y="2966898"/>
                    </a:cubicBezTo>
                    <a:cubicBezTo>
                      <a:pt x="10563388" y="3194519"/>
                      <a:pt x="10196207" y="3569105"/>
                      <a:pt x="9960106" y="3560294"/>
                    </a:cubicBezTo>
                    <a:cubicBezTo>
                      <a:pt x="9775754" y="3533744"/>
                      <a:pt x="9654347" y="3599517"/>
                      <a:pt x="9383298" y="3560294"/>
                    </a:cubicBezTo>
                    <a:cubicBezTo>
                      <a:pt x="9080184" y="3552610"/>
                      <a:pt x="8992125" y="3591322"/>
                      <a:pt x="8618691" y="3560294"/>
                    </a:cubicBezTo>
                    <a:cubicBezTo>
                      <a:pt x="8247860" y="3517205"/>
                      <a:pt x="8234731" y="3567919"/>
                      <a:pt x="7947984" y="3560294"/>
                    </a:cubicBezTo>
                    <a:cubicBezTo>
                      <a:pt x="7655459" y="3539286"/>
                      <a:pt x="7615524" y="3587633"/>
                      <a:pt x="7465075" y="3560294"/>
                    </a:cubicBezTo>
                    <a:cubicBezTo>
                      <a:pt x="7283814" y="3516242"/>
                      <a:pt x="6985293" y="3582487"/>
                      <a:pt x="6794368" y="3560294"/>
                    </a:cubicBezTo>
                    <a:cubicBezTo>
                      <a:pt x="6560083" y="3562255"/>
                      <a:pt x="6487040" y="3581363"/>
                      <a:pt x="6405357" y="3560294"/>
                    </a:cubicBezTo>
                    <a:cubicBezTo>
                      <a:pt x="6325137" y="3527417"/>
                      <a:pt x="5764083" y="3548958"/>
                      <a:pt x="5640751" y="3560294"/>
                    </a:cubicBezTo>
                    <a:cubicBezTo>
                      <a:pt x="5448254" y="3546562"/>
                      <a:pt x="5367079" y="3537141"/>
                      <a:pt x="5063943" y="3560294"/>
                    </a:cubicBezTo>
                    <a:cubicBezTo>
                      <a:pt x="4868768" y="3512699"/>
                      <a:pt x="4535595" y="3503700"/>
                      <a:pt x="4205437" y="3560294"/>
                    </a:cubicBezTo>
                    <a:cubicBezTo>
                      <a:pt x="3810752" y="3566062"/>
                      <a:pt x="3851632" y="3557878"/>
                      <a:pt x="3534730" y="3560294"/>
                    </a:cubicBezTo>
                    <a:cubicBezTo>
                      <a:pt x="3250285" y="3536452"/>
                      <a:pt x="3060199" y="3539212"/>
                      <a:pt x="2770124" y="3560294"/>
                    </a:cubicBezTo>
                    <a:cubicBezTo>
                      <a:pt x="2453397" y="3551401"/>
                      <a:pt x="2494593" y="3564717"/>
                      <a:pt x="2287215" y="3560294"/>
                    </a:cubicBezTo>
                    <a:cubicBezTo>
                      <a:pt x="2043833" y="3638945"/>
                      <a:pt x="1769111" y="3624253"/>
                      <a:pt x="1522608" y="3560294"/>
                    </a:cubicBezTo>
                    <a:cubicBezTo>
                      <a:pt x="1190502" y="3598762"/>
                      <a:pt x="848930" y="3542963"/>
                      <a:pt x="570204" y="3560294"/>
                    </a:cubicBezTo>
                    <a:cubicBezTo>
                      <a:pt x="220670" y="3666014"/>
                      <a:pt x="16270" y="3310276"/>
                      <a:pt x="0" y="2966898"/>
                    </a:cubicBezTo>
                    <a:cubicBezTo>
                      <a:pt x="11826" y="2742655"/>
                      <a:pt x="23329" y="2564184"/>
                      <a:pt x="0" y="2420992"/>
                    </a:cubicBezTo>
                    <a:cubicBezTo>
                      <a:pt x="6364" y="2172333"/>
                      <a:pt x="19757" y="2094207"/>
                      <a:pt x="0" y="1827616"/>
                    </a:cubicBezTo>
                    <a:cubicBezTo>
                      <a:pt x="3999" y="1613017"/>
                      <a:pt x="-26380" y="1497331"/>
                      <a:pt x="0" y="1186769"/>
                    </a:cubicBezTo>
                    <a:cubicBezTo>
                      <a:pt x="67788" y="888911"/>
                      <a:pt x="-7080" y="738661"/>
                      <a:pt x="0" y="593393"/>
                    </a:cubicBezTo>
                    <a:close/>
                  </a:path>
                  <a:path w="10530310" h="3560294" fill="none" stroke="0" extrusionOk="0">
                    <a:moveTo>
                      <a:pt x="0" y="593393"/>
                    </a:moveTo>
                    <a:cubicBezTo>
                      <a:pt x="50153" y="249053"/>
                      <a:pt x="317958" y="-129994"/>
                      <a:pt x="570204" y="0"/>
                    </a:cubicBezTo>
                    <a:cubicBezTo>
                      <a:pt x="906279" y="-25335"/>
                      <a:pt x="1094835" y="-23800"/>
                      <a:pt x="1428709" y="0"/>
                    </a:cubicBezTo>
                    <a:cubicBezTo>
                      <a:pt x="1760264" y="63328"/>
                      <a:pt x="1996637" y="-25472"/>
                      <a:pt x="2099417" y="0"/>
                    </a:cubicBezTo>
                    <a:cubicBezTo>
                      <a:pt x="2273937" y="17572"/>
                      <a:pt x="2366350" y="859"/>
                      <a:pt x="2488427" y="0"/>
                    </a:cubicBezTo>
                    <a:cubicBezTo>
                      <a:pt x="2624182" y="-2770"/>
                      <a:pt x="2690814" y="20128"/>
                      <a:pt x="2877437" y="0"/>
                    </a:cubicBezTo>
                    <a:cubicBezTo>
                      <a:pt x="3059131" y="31242"/>
                      <a:pt x="3128284" y="6203"/>
                      <a:pt x="3360346" y="0"/>
                    </a:cubicBezTo>
                    <a:cubicBezTo>
                      <a:pt x="3534836" y="-25812"/>
                      <a:pt x="3720383" y="-23290"/>
                      <a:pt x="4031054" y="0"/>
                    </a:cubicBezTo>
                    <a:cubicBezTo>
                      <a:pt x="4340791" y="-33759"/>
                      <a:pt x="4280810" y="-22139"/>
                      <a:pt x="4420064" y="0"/>
                    </a:cubicBezTo>
                    <a:cubicBezTo>
                      <a:pt x="4571561" y="-625"/>
                      <a:pt x="4941737" y="-18616"/>
                      <a:pt x="5090771" y="0"/>
                    </a:cubicBezTo>
                    <a:cubicBezTo>
                      <a:pt x="5158244" y="-105064"/>
                      <a:pt x="5655681" y="-43995"/>
                      <a:pt x="5949276" y="0"/>
                    </a:cubicBezTo>
                    <a:cubicBezTo>
                      <a:pt x="6187873" y="7514"/>
                      <a:pt x="6280407" y="19626"/>
                      <a:pt x="6619984" y="0"/>
                    </a:cubicBezTo>
                    <a:cubicBezTo>
                      <a:pt x="6921316" y="-55910"/>
                      <a:pt x="7132039" y="-77892"/>
                      <a:pt x="7384590" y="0"/>
                    </a:cubicBezTo>
                    <a:cubicBezTo>
                      <a:pt x="7601851" y="-9107"/>
                      <a:pt x="7820443" y="-21003"/>
                      <a:pt x="7961398" y="0"/>
                    </a:cubicBezTo>
                    <a:cubicBezTo>
                      <a:pt x="8059370" y="-24284"/>
                      <a:pt x="8543164" y="22606"/>
                      <a:pt x="8726005" y="0"/>
                    </a:cubicBezTo>
                    <a:cubicBezTo>
                      <a:pt x="8947566" y="-33289"/>
                      <a:pt x="8968942" y="-13740"/>
                      <a:pt x="9115015" y="0"/>
                    </a:cubicBezTo>
                    <a:cubicBezTo>
                      <a:pt x="9254315" y="-6978"/>
                      <a:pt x="9769983" y="-23242"/>
                      <a:pt x="9960106" y="0"/>
                    </a:cubicBezTo>
                    <a:cubicBezTo>
                      <a:pt x="10317987" y="-136246"/>
                      <a:pt x="10497336" y="202199"/>
                      <a:pt x="10530310" y="593393"/>
                    </a:cubicBezTo>
                    <a:cubicBezTo>
                      <a:pt x="10523642" y="912358"/>
                      <a:pt x="10517993" y="955802"/>
                      <a:pt x="10530310" y="1234239"/>
                    </a:cubicBezTo>
                    <a:cubicBezTo>
                      <a:pt x="10532172" y="1518321"/>
                      <a:pt x="10509975" y="1567106"/>
                      <a:pt x="10530310" y="1851350"/>
                    </a:cubicBezTo>
                    <a:cubicBezTo>
                      <a:pt x="10555055" y="2172071"/>
                      <a:pt x="10532482" y="2284762"/>
                      <a:pt x="10530310" y="2397256"/>
                    </a:cubicBezTo>
                    <a:cubicBezTo>
                      <a:pt x="10423883" y="2491030"/>
                      <a:pt x="10536297" y="2795326"/>
                      <a:pt x="10530310" y="2966898"/>
                    </a:cubicBezTo>
                    <a:cubicBezTo>
                      <a:pt x="10598841" y="3184620"/>
                      <a:pt x="10149658" y="3605090"/>
                      <a:pt x="9960106" y="3560294"/>
                    </a:cubicBezTo>
                    <a:cubicBezTo>
                      <a:pt x="9767193" y="3538939"/>
                      <a:pt x="9670052" y="3575287"/>
                      <a:pt x="9383298" y="3560294"/>
                    </a:cubicBezTo>
                    <a:cubicBezTo>
                      <a:pt x="9094882" y="3558644"/>
                      <a:pt x="8989271" y="3641857"/>
                      <a:pt x="8618691" y="3560294"/>
                    </a:cubicBezTo>
                    <a:cubicBezTo>
                      <a:pt x="8268801" y="3520568"/>
                      <a:pt x="8226992" y="3571934"/>
                      <a:pt x="7947984" y="3560294"/>
                    </a:cubicBezTo>
                    <a:cubicBezTo>
                      <a:pt x="7653580" y="3523213"/>
                      <a:pt x="7602401" y="3587321"/>
                      <a:pt x="7465075" y="3560294"/>
                    </a:cubicBezTo>
                    <a:cubicBezTo>
                      <a:pt x="7275848" y="3525607"/>
                      <a:pt x="6959958" y="3553683"/>
                      <a:pt x="6794368" y="3560294"/>
                    </a:cubicBezTo>
                    <a:cubicBezTo>
                      <a:pt x="6558904" y="3554563"/>
                      <a:pt x="6507200" y="3565887"/>
                      <a:pt x="6405357" y="3560294"/>
                    </a:cubicBezTo>
                    <a:cubicBezTo>
                      <a:pt x="6343629" y="3536502"/>
                      <a:pt x="5785072" y="3571253"/>
                      <a:pt x="5640751" y="3560294"/>
                    </a:cubicBezTo>
                    <a:cubicBezTo>
                      <a:pt x="5464240" y="3554957"/>
                      <a:pt x="5350772" y="3568108"/>
                      <a:pt x="5063943" y="3560294"/>
                    </a:cubicBezTo>
                    <a:cubicBezTo>
                      <a:pt x="4849125" y="3467985"/>
                      <a:pt x="4603007" y="3474639"/>
                      <a:pt x="4205437" y="3560294"/>
                    </a:cubicBezTo>
                    <a:cubicBezTo>
                      <a:pt x="3812237" y="3558569"/>
                      <a:pt x="3839595" y="3567653"/>
                      <a:pt x="3534730" y="3560294"/>
                    </a:cubicBezTo>
                    <a:cubicBezTo>
                      <a:pt x="3215751" y="3535453"/>
                      <a:pt x="3062102" y="3538187"/>
                      <a:pt x="2770124" y="3560294"/>
                    </a:cubicBezTo>
                    <a:cubicBezTo>
                      <a:pt x="2441797" y="3561149"/>
                      <a:pt x="2495234" y="3571341"/>
                      <a:pt x="2287215" y="3560294"/>
                    </a:cubicBezTo>
                    <a:cubicBezTo>
                      <a:pt x="2018851" y="3595243"/>
                      <a:pt x="1749247" y="3642170"/>
                      <a:pt x="1522608" y="3560294"/>
                    </a:cubicBezTo>
                    <a:cubicBezTo>
                      <a:pt x="1193826" y="3554017"/>
                      <a:pt x="841635" y="3557441"/>
                      <a:pt x="570204" y="3560294"/>
                    </a:cubicBezTo>
                    <a:cubicBezTo>
                      <a:pt x="181124" y="3635136"/>
                      <a:pt x="25549" y="3269993"/>
                      <a:pt x="0" y="2966898"/>
                    </a:cubicBezTo>
                    <a:cubicBezTo>
                      <a:pt x="-5700" y="2728891"/>
                      <a:pt x="37418" y="2565985"/>
                      <a:pt x="0" y="2420992"/>
                    </a:cubicBezTo>
                    <a:cubicBezTo>
                      <a:pt x="15594" y="2222041"/>
                      <a:pt x="-18362" y="2008147"/>
                      <a:pt x="0" y="1827616"/>
                    </a:cubicBezTo>
                    <a:cubicBezTo>
                      <a:pt x="-7719" y="1580870"/>
                      <a:pt x="-20143" y="1522099"/>
                      <a:pt x="0" y="1186769"/>
                    </a:cubicBezTo>
                    <a:cubicBezTo>
                      <a:pt x="-5448" y="880302"/>
                      <a:pt x="-17493" y="777360"/>
                      <a:pt x="0" y="593393"/>
                    </a:cubicBezTo>
                    <a:close/>
                  </a:path>
                </a:pathLst>
              </a:custGeom>
              <a:solidFill>
                <a:schemeClr val="bg1"/>
              </a:solidFill>
              <a:ln w="38100">
                <a:solidFill>
                  <a:srgbClr val="002060"/>
                </a:solidFill>
                <a:prstDash val="dash"/>
                <a:extLst>
                  <a:ext uri="{C807C97D-BFC1-408E-A445-0C87EB9F89A2}">
                    <ask:lineSketchStyleProps xmlns:ask="http://schemas.microsoft.com/office/drawing/2018/sketchyshapes" sd="224309558">
                      <a:custGeom>
                        <a:avLst/>
                        <a:gdLst>
                          <a:gd name="connsiteX0" fmla="*/ 0 w 10530310"/>
                          <a:gd name="connsiteY0" fmla="*/ 705074 h 4230366"/>
                          <a:gd name="connsiteX1" fmla="*/ 570204 w 10530310"/>
                          <a:gd name="connsiteY1" fmla="*/ 0 h 4230366"/>
                          <a:gd name="connsiteX2" fmla="*/ 1428709 w 10530310"/>
                          <a:gd name="connsiteY2" fmla="*/ 0 h 4230366"/>
                          <a:gd name="connsiteX3" fmla="*/ 2099417 w 10530310"/>
                          <a:gd name="connsiteY3" fmla="*/ 0 h 4230366"/>
                          <a:gd name="connsiteX4" fmla="*/ 2488427 w 10530310"/>
                          <a:gd name="connsiteY4" fmla="*/ 0 h 4230366"/>
                          <a:gd name="connsiteX5" fmla="*/ 2877437 w 10530310"/>
                          <a:gd name="connsiteY5" fmla="*/ 0 h 4230366"/>
                          <a:gd name="connsiteX6" fmla="*/ 3360346 w 10530310"/>
                          <a:gd name="connsiteY6" fmla="*/ 0 h 4230366"/>
                          <a:gd name="connsiteX7" fmla="*/ 4031054 w 10530310"/>
                          <a:gd name="connsiteY7" fmla="*/ 0 h 4230366"/>
                          <a:gd name="connsiteX8" fmla="*/ 4420064 w 10530310"/>
                          <a:gd name="connsiteY8" fmla="*/ 0 h 4230366"/>
                          <a:gd name="connsiteX9" fmla="*/ 5090771 w 10530310"/>
                          <a:gd name="connsiteY9" fmla="*/ 0 h 4230366"/>
                          <a:gd name="connsiteX10" fmla="*/ 5949276 w 10530310"/>
                          <a:gd name="connsiteY10" fmla="*/ 0 h 4230366"/>
                          <a:gd name="connsiteX11" fmla="*/ 6619984 w 10530310"/>
                          <a:gd name="connsiteY11" fmla="*/ 0 h 4230366"/>
                          <a:gd name="connsiteX12" fmla="*/ 7384590 w 10530310"/>
                          <a:gd name="connsiteY12" fmla="*/ 0 h 4230366"/>
                          <a:gd name="connsiteX13" fmla="*/ 7961398 w 10530310"/>
                          <a:gd name="connsiteY13" fmla="*/ 0 h 4230366"/>
                          <a:gd name="connsiteX14" fmla="*/ 8726005 w 10530310"/>
                          <a:gd name="connsiteY14" fmla="*/ 0 h 4230366"/>
                          <a:gd name="connsiteX15" fmla="*/ 9115015 w 10530310"/>
                          <a:gd name="connsiteY15" fmla="*/ 0 h 4230366"/>
                          <a:gd name="connsiteX16" fmla="*/ 9960106 w 10530310"/>
                          <a:gd name="connsiteY16" fmla="*/ 0 h 4230366"/>
                          <a:gd name="connsiteX17" fmla="*/ 10530310 w 10530310"/>
                          <a:gd name="connsiteY17" fmla="*/ 705074 h 4230366"/>
                          <a:gd name="connsiteX18" fmla="*/ 10530310 w 10530310"/>
                          <a:gd name="connsiteY18" fmla="*/ 1466532 h 4230366"/>
                          <a:gd name="connsiteX19" fmla="*/ 10530310 w 10530310"/>
                          <a:gd name="connsiteY19" fmla="*/ 2199788 h 4230366"/>
                          <a:gd name="connsiteX20" fmla="*/ 10530310 w 10530310"/>
                          <a:gd name="connsiteY20" fmla="*/ 2848437 h 4230366"/>
                          <a:gd name="connsiteX21" fmla="*/ 10530310 w 10530310"/>
                          <a:gd name="connsiteY21" fmla="*/ 3525289 h 4230366"/>
                          <a:gd name="connsiteX22" fmla="*/ 9960106 w 10530310"/>
                          <a:gd name="connsiteY22" fmla="*/ 4230366 h 4230366"/>
                          <a:gd name="connsiteX23" fmla="*/ 9383298 w 10530310"/>
                          <a:gd name="connsiteY23" fmla="*/ 4230366 h 4230366"/>
                          <a:gd name="connsiteX24" fmla="*/ 8618691 w 10530310"/>
                          <a:gd name="connsiteY24" fmla="*/ 4230366 h 4230366"/>
                          <a:gd name="connsiteX25" fmla="*/ 7947984 w 10530310"/>
                          <a:gd name="connsiteY25" fmla="*/ 4230366 h 4230366"/>
                          <a:gd name="connsiteX26" fmla="*/ 7465075 w 10530310"/>
                          <a:gd name="connsiteY26" fmla="*/ 4230366 h 4230366"/>
                          <a:gd name="connsiteX27" fmla="*/ 6794368 w 10530310"/>
                          <a:gd name="connsiteY27" fmla="*/ 4230366 h 4230366"/>
                          <a:gd name="connsiteX28" fmla="*/ 6405357 w 10530310"/>
                          <a:gd name="connsiteY28" fmla="*/ 4230366 h 4230366"/>
                          <a:gd name="connsiteX29" fmla="*/ 5640751 w 10530310"/>
                          <a:gd name="connsiteY29" fmla="*/ 4230366 h 4230366"/>
                          <a:gd name="connsiteX30" fmla="*/ 5063943 w 10530310"/>
                          <a:gd name="connsiteY30" fmla="*/ 4230366 h 4230366"/>
                          <a:gd name="connsiteX31" fmla="*/ 4205437 w 10530310"/>
                          <a:gd name="connsiteY31" fmla="*/ 4230366 h 4230366"/>
                          <a:gd name="connsiteX32" fmla="*/ 3534730 w 10530310"/>
                          <a:gd name="connsiteY32" fmla="*/ 4230366 h 4230366"/>
                          <a:gd name="connsiteX33" fmla="*/ 2770124 w 10530310"/>
                          <a:gd name="connsiteY33" fmla="*/ 4230366 h 4230366"/>
                          <a:gd name="connsiteX34" fmla="*/ 2287215 w 10530310"/>
                          <a:gd name="connsiteY34" fmla="*/ 4230366 h 4230366"/>
                          <a:gd name="connsiteX35" fmla="*/ 1522608 w 10530310"/>
                          <a:gd name="connsiteY35" fmla="*/ 4230366 h 4230366"/>
                          <a:gd name="connsiteX36" fmla="*/ 570204 w 10530310"/>
                          <a:gd name="connsiteY36" fmla="*/ 4230366 h 4230366"/>
                          <a:gd name="connsiteX37" fmla="*/ 0 w 10530310"/>
                          <a:gd name="connsiteY37" fmla="*/ 3525289 h 4230366"/>
                          <a:gd name="connsiteX38" fmla="*/ 0 w 10530310"/>
                          <a:gd name="connsiteY38" fmla="*/ 2876640 h 4230366"/>
                          <a:gd name="connsiteX39" fmla="*/ 0 w 10530310"/>
                          <a:gd name="connsiteY39" fmla="*/ 2171587 h 4230366"/>
                          <a:gd name="connsiteX40" fmla="*/ 0 w 10530310"/>
                          <a:gd name="connsiteY40" fmla="*/ 1410128 h 4230366"/>
                          <a:gd name="connsiteX41" fmla="*/ 0 w 10530310"/>
                          <a:gd name="connsiteY41" fmla="*/ 705074 h 4230366"/>
                          <a:gd name="connsiteX0" fmla="*/ 0 w 10530310"/>
                          <a:gd name="connsiteY0" fmla="*/ 705074 h 4230366"/>
                          <a:gd name="connsiteX1" fmla="*/ 570204 w 10530310"/>
                          <a:gd name="connsiteY1" fmla="*/ 0 h 4230366"/>
                          <a:gd name="connsiteX2" fmla="*/ 1053113 w 10530310"/>
                          <a:gd name="connsiteY2" fmla="*/ 0 h 4230366"/>
                          <a:gd name="connsiteX3" fmla="*/ 1536022 w 10530310"/>
                          <a:gd name="connsiteY3" fmla="*/ 0 h 4230366"/>
                          <a:gd name="connsiteX4" fmla="*/ 2300629 w 10530310"/>
                          <a:gd name="connsiteY4" fmla="*/ 0 h 4230366"/>
                          <a:gd name="connsiteX5" fmla="*/ 3159134 w 10530310"/>
                          <a:gd name="connsiteY5" fmla="*/ 0 h 4230366"/>
                          <a:gd name="connsiteX6" fmla="*/ 3829841 w 10530310"/>
                          <a:gd name="connsiteY6" fmla="*/ 0 h 4230366"/>
                          <a:gd name="connsiteX7" fmla="*/ 4406650 w 10530310"/>
                          <a:gd name="connsiteY7" fmla="*/ 0 h 4230366"/>
                          <a:gd name="connsiteX8" fmla="*/ 4795660 w 10530310"/>
                          <a:gd name="connsiteY8" fmla="*/ 0 h 4230366"/>
                          <a:gd name="connsiteX9" fmla="*/ 5466367 w 10530310"/>
                          <a:gd name="connsiteY9" fmla="*/ 0 h 4230366"/>
                          <a:gd name="connsiteX10" fmla="*/ 6137074 w 10530310"/>
                          <a:gd name="connsiteY10" fmla="*/ 0 h 4230366"/>
                          <a:gd name="connsiteX11" fmla="*/ 6619984 w 10530310"/>
                          <a:gd name="connsiteY11" fmla="*/ 0 h 4230366"/>
                          <a:gd name="connsiteX12" fmla="*/ 7008994 w 10530310"/>
                          <a:gd name="connsiteY12" fmla="*/ 0 h 4230366"/>
                          <a:gd name="connsiteX13" fmla="*/ 7398004 w 10530310"/>
                          <a:gd name="connsiteY13" fmla="*/ 0 h 4230366"/>
                          <a:gd name="connsiteX14" fmla="*/ 8256509 w 10530310"/>
                          <a:gd name="connsiteY14" fmla="*/ 0 h 4230366"/>
                          <a:gd name="connsiteX15" fmla="*/ 8833318 w 10530310"/>
                          <a:gd name="connsiteY15" fmla="*/ 0 h 4230366"/>
                          <a:gd name="connsiteX16" fmla="*/ 9316227 w 10530310"/>
                          <a:gd name="connsiteY16" fmla="*/ 0 h 4230366"/>
                          <a:gd name="connsiteX17" fmla="*/ 9960106 w 10530310"/>
                          <a:gd name="connsiteY17" fmla="*/ 0 h 4230366"/>
                          <a:gd name="connsiteX18" fmla="*/ 10530310 w 10530310"/>
                          <a:gd name="connsiteY18" fmla="*/ 705074 h 4230366"/>
                          <a:gd name="connsiteX19" fmla="*/ 10530310 w 10530310"/>
                          <a:gd name="connsiteY19" fmla="*/ 1466532 h 4230366"/>
                          <a:gd name="connsiteX20" fmla="*/ 10530310 w 10530310"/>
                          <a:gd name="connsiteY20" fmla="*/ 2227991 h 4230366"/>
                          <a:gd name="connsiteX21" fmla="*/ 10530310 w 10530310"/>
                          <a:gd name="connsiteY21" fmla="*/ 2876640 h 4230366"/>
                          <a:gd name="connsiteX22" fmla="*/ 10530310 w 10530310"/>
                          <a:gd name="connsiteY22" fmla="*/ 3525289 h 4230366"/>
                          <a:gd name="connsiteX23" fmla="*/ 9960106 w 10530310"/>
                          <a:gd name="connsiteY23" fmla="*/ 4230366 h 4230366"/>
                          <a:gd name="connsiteX24" fmla="*/ 9195500 w 10530310"/>
                          <a:gd name="connsiteY24" fmla="*/ 4230366 h 4230366"/>
                          <a:gd name="connsiteX25" fmla="*/ 8430893 w 10530310"/>
                          <a:gd name="connsiteY25" fmla="*/ 4230366 h 4230366"/>
                          <a:gd name="connsiteX26" fmla="*/ 7854085 w 10530310"/>
                          <a:gd name="connsiteY26" fmla="*/ 4230366 h 4230366"/>
                          <a:gd name="connsiteX27" fmla="*/ 7089479 w 10530310"/>
                          <a:gd name="connsiteY27" fmla="*/ 4230366 h 4230366"/>
                          <a:gd name="connsiteX28" fmla="*/ 6512671 w 10530310"/>
                          <a:gd name="connsiteY28" fmla="*/ 4230366 h 4230366"/>
                          <a:gd name="connsiteX29" fmla="*/ 5654165 w 10530310"/>
                          <a:gd name="connsiteY29" fmla="*/ 4230366 h 4230366"/>
                          <a:gd name="connsiteX30" fmla="*/ 5265155 w 10530310"/>
                          <a:gd name="connsiteY30" fmla="*/ 4230366 h 4230366"/>
                          <a:gd name="connsiteX31" fmla="*/ 4782246 w 10530310"/>
                          <a:gd name="connsiteY31" fmla="*/ 4230366 h 4230366"/>
                          <a:gd name="connsiteX32" fmla="*/ 4111538 w 10530310"/>
                          <a:gd name="connsiteY32" fmla="*/ 4230366 h 4230366"/>
                          <a:gd name="connsiteX33" fmla="*/ 3534730 w 10530310"/>
                          <a:gd name="connsiteY33" fmla="*/ 4230366 h 4230366"/>
                          <a:gd name="connsiteX34" fmla="*/ 3051821 w 10530310"/>
                          <a:gd name="connsiteY34" fmla="*/ 4230366 h 4230366"/>
                          <a:gd name="connsiteX35" fmla="*/ 2193316 w 10530310"/>
                          <a:gd name="connsiteY35" fmla="*/ 4230366 h 4230366"/>
                          <a:gd name="connsiteX36" fmla="*/ 1804305 w 10530310"/>
                          <a:gd name="connsiteY36" fmla="*/ 4230366 h 4230366"/>
                          <a:gd name="connsiteX37" fmla="*/ 1321396 w 10530310"/>
                          <a:gd name="connsiteY37" fmla="*/ 4230366 h 4230366"/>
                          <a:gd name="connsiteX38" fmla="*/ 570204 w 10530310"/>
                          <a:gd name="connsiteY38" fmla="*/ 4230366 h 4230366"/>
                          <a:gd name="connsiteX39" fmla="*/ 0 w 10530310"/>
                          <a:gd name="connsiteY39" fmla="*/ 3525289 h 4230366"/>
                          <a:gd name="connsiteX40" fmla="*/ 0 w 10530310"/>
                          <a:gd name="connsiteY40" fmla="*/ 2820236 h 4230366"/>
                          <a:gd name="connsiteX41" fmla="*/ 0 w 10530310"/>
                          <a:gd name="connsiteY41" fmla="*/ 2171587 h 4230366"/>
                          <a:gd name="connsiteX42" fmla="*/ 0 w 10530310"/>
                          <a:gd name="connsiteY42" fmla="*/ 1438330 h 4230366"/>
                          <a:gd name="connsiteX43" fmla="*/ 0 w 10530310"/>
                          <a:gd name="connsiteY43" fmla="*/ 705074 h 4230366"/>
                          <a:gd name="connsiteX0" fmla="*/ 0 w 10530310"/>
                          <a:gd name="connsiteY0" fmla="*/ 705074 h 4230366"/>
                          <a:gd name="connsiteX1" fmla="*/ 570204 w 10530310"/>
                          <a:gd name="connsiteY1" fmla="*/ 0 h 4230366"/>
                          <a:gd name="connsiteX2" fmla="*/ 1428709 w 10530310"/>
                          <a:gd name="connsiteY2" fmla="*/ 0 h 4230366"/>
                          <a:gd name="connsiteX3" fmla="*/ 2099417 w 10530310"/>
                          <a:gd name="connsiteY3" fmla="*/ 0 h 4230366"/>
                          <a:gd name="connsiteX4" fmla="*/ 2488427 w 10530310"/>
                          <a:gd name="connsiteY4" fmla="*/ 0 h 4230366"/>
                          <a:gd name="connsiteX5" fmla="*/ 2877437 w 10530310"/>
                          <a:gd name="connsiteY5" fmla="*/ 0 h 4230366"/>
                          <a:gd name="connsiteX6" fmla="*/ 3360346 w 10530310"/>
                          <a:gd name="connsiteY6" fmla="*/ 0 h 4230366"/>
                          <a:gd name="connsiteX7" fmla="*/ 4031054 w 10530310"/>
                          <a:gd name="connsiteY7" fmla="*/ 0 h 4230366"/>
                          <a:gd name="connsiteX8" fmla="*/ 4420064 w 10530310"/>
                          <a:gd name="connsiteY8" fmla="*/ 0 h 4230366"/>
                          <a:gd name="connsiteX9" fmla="*/ 5090771 w 10530310"/>
                          <a:gd name="connsiteY9" fmla="*/ 0 h 4230366"/>
                          <a:gd name="connsiteX10" fmla="*/ 5949276 w 10530310"/>
                          <a:gd name="connsiteY10" fmla="*/ 0 h 4230366"/>
                          <a:gd name="connsiteX11" fmla="*/ 6619984 w 10530310"/>
                          <a:gd name="connsiteY11" fmla="*/ 0 h 4230366"/>
                          <a:gd name="connsiteX12" fmla="*/ 7384590 w 10530310"/>
                          <a:gd name="connsiteY12" fmla="*/ 0 h 4230366"/>
                          <a:gd name="connsiteX13" fmla="*/ 7961398 w 10530310"/>
                          <a:gd name="connsiteY13" fmla="*/ 0 h 4230366"/>
                          <a:gd name="connsiteX14" fmla="*/ 8726005 w 10530310"/>
                          <a:gd name="connsiteY14" fmla="*/ 0 h 4230366"/>
                          <a:gd name="connsiteX15" fmla="*/ 9115015 w 10530310"/>
                          <a:gd name="connsiteY15" fmla="*/ 0 h 4230366"/>
                          <a:gd name="connsiteX16" fmla="*/ 9960106 w 10530310"/>
                          <a:gd name="connsiteY16" fmla="*/ 0 h 4230366"/>
                          <a:gd name="connsiteX17" fmla="*/ 10530310 w 10530310"/>
                          <a:gd name="connsiteY17" fmla="*/ 705074 h 4230366"/>
                          <a:gd name="connsiteX18" fmla="*/ 10530310 w 10530310"/>
                          <a:gd name="connsiteY18" fmla="*/ 1466532 h 4230366"/>
                          <a:gd name="connsiteX19" fmla="*/ 10530310 w 10530310"/>
                          <a:gd name="connsiteY19" fmla="*/ 2199788 h 4230366"/>
                          <a:gd name="connsiteX20" fmla="*/ 10530310 w 10530310"/>
                          <a:gd name="connsiteY20" fmla="*/ 2848437 h 4230366"/>
                          <a:gd name="connsiteX21" fmla="*/ 10530310 w 10530310"/>
                          <a:gd name="connsiteY21" fmla="*/ 3525289 h 4230366"/>
                          <a:gd name="connsiteX22" fmla="*/ 9960106 w 10530310"/>
                          <a:gd name="connsiteY22" fmla="*/ 4230366 h 4230366"/>
                          <a:gd name="connsiteX23" fmla="*/ 9383298 w 10530310"/>
                          <a:gd name="connsiteY23" fmla="*/ 4230366 h 4230366"/>
                          <a:gd name="connsiteX24" fmla="*/ 8618691 w 10530310"/>
                          <a:gd name="connsiteY24" fmla="*/ 4230366 h 4230366"/>
                          <a:gd name="connsiteX25" fmla="*/ 7947984 w 10530310"/>
                          <a:gd name="connsiteY25" fmla="*/ 4230366 h 4230366"/>
                          <a:gd name="connsiteX26" fmla="*/ 7465075 w 10530310"/>
                          <a:gd name="connsiteY26" fmla="*/ 4230366 h 4230366"/>
                          <a:gd name="connsiteX27" fmla="*/ 6794368 w 10530310"/>
                          <a:gd name="connsiteY27" fmla="*/ 4230366 h 4230366"/>
                          <a:gd name="connsiteX28" fmla="*/ 6405357 w 10530310"/>
                          <a:gd name="connsiteY28" fmla="*/ 4230366 h 4230366"/>
                          <a:gd name="connsiteX29" fmla="*/ 5640751 w 10530310"/>
                          <a:gd name="connsiteY29" fmla="*/ 4230366 h 4230366"/>
                          <a:gd name="connsiteX30" fmla="*/ 5063943 w 10530310"/>
                          <a:gd name="connsiteY30" fmla="*/ 4230366 h 4230366"/>
                          <a:gd name="connsiteX31" fmla="*/ 4205437 w 10530310"/>
                          <a:gd name="connsiteY31" fmla="*/ 4230366 h 4230366"/>
                          <a:gd name="connsiteX32" fmla="*/ 3534730 w 10530310"/>
                          <a:gd name="connsiteY32" fmla="*/ 4230366 h 4230366"/>
                          <a:gd name="connsiteX33" fmla="*/ 2770124 w 10530310"/>
                          <a:gd name="connsiteY33" fmla="*/ 4230366 h 4230366"/>
                          <a:gd name="connsiteX34" fmla="*/ 2287215 w 10530310"/>
                          <a:gd name="connsiteY34" fmla="*/ 4230366 h 4230366"/>
                          <a:gd name="connsiteX35" fmla="*/ 1522608 w 10530310"/>
                          <a:gd name="connsiteY35" fmla="*/ 4230366 h 4230366"/>
                          <a:gd name="connsiteX36" fmla="*/ 570204 w 10530310"/>
                          <a:gd name="connsiteY36" fmla="*/ 4230366 h 4230366"/>
                          <a:gd name="connsiteX37" fmla="*/ 0 w 10530310"/>
                          <a:gd name="connsiteY37" fmla="*/ 3525289 h 4230366"/>
                          <a:gd name="connsiteX38" fmla="*/ 0 w 10530310"/>
                          <a:gd name="connsiteY38" fmla="*/ 2876640 h 4230366"/>
                          <a:gd name="connsiteX39" fmla="*/ 0 w 10530310"/>
                          <a:gd name="connsiteY39" fmla="*/ 2171587 h 4230366"/>
                          <a:gd name="connsiteX40" fmla="*/ 0 w 10530310"/>
                          <a:gd name="connsiteY40" fmla="*/ 1410128 h 4230366"/>
                          <a:gd name="connsiteX41" fmla="*/ 0 w 10530310"/>
                          <a:gd name="connsiteY41" fmla="*/ 705074 h 423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30310" h="4230366" fill="none" extrusionOk="0">
                            <a:moveTo>
                              <a:pt x="0" y="705074"/>
                            </a:moveTo>
                            <a:cubicBezTo>
                              <a:pt x="12352" y="279753"/>
                              <a:pt x="326007" y="-99373"/>
                              <a:pt x="570204" y="0"/>
                            </a:cubicBezTo>
                            <a:cubicBezTo>
                              <a:pt x="906394" y="-37074"/>
                              <a:pt x="1098893" y="-59338"/>
                              <a:pt x="1428709" y="0"/>
                            </a:cubicBezTo>
                            <a:cubicBezTo>
                              <a:pt x="1764660" y="79914"/>
                              <a:pt x="1988027" y="-15394"/>
                              <a:pt x="2099417" y="0"/>
                            </a:cubicBezTo>
                            <a:cubicBezTo>
                              <a:pt x="2268475" y="-939"/>
                              <a:pt x="2379796" y="-21323"/>
                              <a:pt x="2488427" y="0"/>
                            </a:cubicBezTo>
                            <a:cubicBezTo>
                              <a:pt x="2621730" y="2199"/>
                              <a:pt x="2694528" y="20030"/>
                              <a:pt x="2877437" y="0"/>
                            </a:cubicBezTo>
                            <a:cubicBezTo>
                              <a:pt x="3059096" y="25448"/>
                              <a:pt x="3130234" y="24079"/>
                              <a:pt x="3360346" y="0"/>
                            </a:cubicBezTo>
                            <a:cubicBezTo>
                              <a:pt x="3532309" y="-52734"/>
                              <a:pt x="3720702" y="-7142"/>
                              <a:pt x="4031054" y="0"/>
                            </a:cubicBezTo>
                            <a:cubicBezTo>
                              <a:pt x="4338828" y="-45500"/>
                              <a:pt x="4279238" y="-10941"/>
                              <a:pt x="4420064" y="0"/>
                            </a:cubicBezTo>
                            <a:cubicBezTo>
                              <a:pt x="4566796" y="36470"/>
                              <a:pt x="4945614" y="-23327"/>
                              <a:pt x="5090771" y="0"/>
                            </a:cubicBezTo>
                            <a:cubicBezTo>
                              <a:pt x="5180997" y="-44444"/>
                              <a:pt x="5662888" y="-79343"/>
                              <a:pt x="5949276" y="0"/>
                            </a:cubicBezTo>
                            <a:cubicBezTo>
                              <a:pt x="6203923" y="8365"/>
                              <a:pt x="6299943" y="17925"/>
                              <a:pt x="6619984" y="0"/>
                            </a:cubicBezTo>
                            <a:cubicBezTo>
                              <a:pt x="6942577" y="-78689"/>
                              <a:pt x="7134353" y="-39617"/>
                              <a:pt x="7384590" y="0"/>
                            </a:cubicBezTo>
                            <a:cubicBezTo>
                              <a:pt x="7619697" y="-20028"/>
                              <a:pt x="7834110" y="-7930"/>
                              <a:pt x="7961398" y="0"/>
                            </a:cubicBezTo>
                            <a:cubicBezTo>
                              <a:pt x="8050668" y="27796"/>
                              <a:pt x="8489315" y="6758"/>
                              <a:pt x="8726005" y="0"/>
                            </a:cubicBezTo>
                            <a:cubicBezTo>
                              <a:pt x="8950444" y="-38854"/>
                              <a:pt x="8971243" y="-17605"/>
                              <a:pt x="9115015" y="0"/>
                            </a:cubicBezTo>
                            <a:cubicBezTo>
                              <a:pt x="9246059" y="-2281"/>
                              <a:pt x="9721594" y="-50074"/>
                              <a:pt x="9960106" y="0"/>
                            </a:cubicBezTo>
                            <a:cubicBezTo>
                              <a:pt x="10304361" y="-92503"/>
                              <a:pt x="10533218" y="304702"/>
                              <a:pt x="10530310" y="705074"/>
                            </a:cubicBezTo>
                            <a:cubicBezTo>
                              <a:pt x="10532687" y="1075014"/>
                              <a:pt x="10524241" y="1138730"/>
                              <a:pt x="10530310" y="1466532"/>
                            </a:cubicBezTo>
                            <a:cubicBezTo>
                              <a:pt x="10525100" y="1795225"/>
                              <a:pt x="10507549" y="1861818"/>
                              <a:pt x="10530310" y="2199788"/>
                            </a:cubicBezTo>
                            <a:cubicBezTo>
                              <a:pt x="10563273" y="2553446"/>
                              <a:pt x="10511267" y="2725099"/>
                              <a:pt x="10530310" y="2848437"/>
                            </a:cubicBezTo>
                            <a:cubicBezTo>
                              <a:pt x="10467234" y="2979447"/>
                              <a:pt x="10528520" y="3291574"/>
                              <a:pt x="10530310" y="3525289"/>
                            </a:cubicBezTo>
                            <a:cubicBezTo>
                              <a:pt x="10605127" y="3823493"/>
                              <a:pt x="10207166" y="4264287"/>
                              <a:pt x="9960106" y="4230366"/>
                            </a:cubicBezTo>
                            <a:cubicBezTo>
                              <a:pt x="9765176" y="4202406"/>
                              <a:pt x="9680555" y="4271014"/>
                              <a:pt x="9383298" y="4230366"/>
                            </a:cubicBezTo>
                            <a:cubicBezTo>
                              <a:pt x="9126951" y="4212100"/>
                              <a:pt x="8980210" y="4325828"/>
                              <a:pt x="8618691" y="4230366"/>
                            </a:cubicBezTo>
                            <a:cubicBezTo>
                              <a:pt x="8267700" y="4191017"/>
                              <a:pt x="8228810" y="4266065"/>
                              <a:pt x="7947984" y="4230366"/>
                            </a:cubicBezTo>
                            <a:cubicBezTo>
                              <a:pt x="7646971" y="4201125"/>
                              <a:pt x="7598652" y="4263396"/>
                              <a:pt x="7465075" y="4230366"/>
                            </a:cubicBezTo>
                            <a:cubicBezTo>
                              <a:pt x="7307544" y="4193822"/>
                              <a:pt x="6964820" y="4186177"/>
                              <a:pt x="6794368" y="4230366"/>
                            </a:cubicBezTo>
                            <a:cubicBezTo>
                              <a:pt x="6558706" y="4228267"/>
                              <a:pt x="6502622" y="4243848"/>
                              <a:pt x="6405357" y="4230366"/>
                            </a:cubicBezTo>
                            <a:cubicBezTo>
                              <a:pt x="6308947" y="4201585"/>
                              <a:pt x="5789000" y="4250023"/>
                              <a:pt x="5640751" y="4230366"/>
                            </a:cubicBezTo>
                            <a:cubicBezTo>
                              <a:pt x="5465982" y="4234796"/>
                              <a:pt x="5324890" y="4225977"/>
                              <a:pt x="5063943" y="4230366"/>
                            </a:cubicBezTo>
                            <a:cubicBezTo>
                              <a:pt x="4826411" y="4171268"/>
                              <a:pt x="4617240" y="4141383"/>
                              <a:pt x="4205437" y="4230366"/>
                            </a:cubicBezTo>
                            <a:cubicBezTo>
                              <a:pt x="3810431" y="4226137"/>
                              <a:pt x="3848724" y="4243693"/>
                              <a:pt x="3534730" y="4230366"/>
                            </a:cubicBezTo>
                            <a:cubicBezTo>
                              <a:pt x="3191460" y="4200251"/>
                              <a:pt x="3052035" y="4232394"/>
                              <a:pt x="2770124" y="4230366"/>
                            </a:cubicBezTo>
                            <a:cubicBezTo>
                              <a:pt x="2449838" y="4239190"/>
                              <a:pt x="2491718" y="4240663"/>
                              <a:pt x="2287215" y="4230366"/>
                            </a:cubicBezTo>
                            <a:cubicBezTo>
                              <a:pt x="2016492" y="4233651"/>
                              <a:pt x="1754446" y="4317636"/>
                              <a:pt x="1522608" y="4230366"/>
                            </a:cubicBezTo>
                            <a:cubicBezTo>
                              <a:pt x="1244656" y="4244548"/>
                              <a:pt x="859809" y="4201379"/>
                              <a:pt x="570204" y="4230366"/>
                            </a:cubicBezTo>
                            <a:cubicBezTo>
                              <a:pt x="209671" y="4308268"/>
                              <a:pt x="22250" y="3929467"/>
                              <a:pt x="0" y="3525289"/>
                            </a:cubicBezTo>
                            <a:cubicBezTo>
                              <a:pt x="17246" y="3217828"/>
                              <a:pt x="14020" y="3054692"/>
                              <a:pt x="0" y="2876640"/>
                            </a:cubicBezTo>
                            <a:cubicBezTo>
                              <a:pt x="20331" y="2648263"/>
                              <a:pt x="-29899" y="2379979"/>
                              <a:pt x="0" y="2171587"/>
                            </a:cubicBezTo>
                            <a:cubicBezTo>
                              <a:pt x="-7339" y="1881385"/>
                              <a:pt x="-12182" y="1802600"/>
                              <a:pt x="0" y="1410128"/>
                            </a:cubicBezTo>
                            <a:cubicBezTo>
                              <a:pt x="-28844" y="1044427"/>
                              <a:pt x="-28345" y="928437"/>
                              <a:pt x="0" y="705074"/>
                            </a:cubicBezTo>
                            <a:close/>
                          </a:path>
                          <a:path w="10530310" h="4230366" stroke="0" extrusionOk="0">
                            <a:moveTo>
                              <a:pt x="0" y="705074"/>
                            </a:moveTo>
                            <a:cubicBezTo>
                              <a:pt x="34519" y="346105"/>
                              <a:pt x="268533" y="-121863"/>
                              <a:pt x="570204" y="0"/>
                            </a:cubicBezTo>
                            <a:cubicBezTo>
                              <a:pt x="729740" y="-27003"/>
                              <a:pt x="842736" y="-26991"/>
                              <a:pt x="1053113" y="0"/>
                            </a:cubicBezTo>
                            <a:cubicBezTo>
                              <a:pt x="1248156" y="10176"/>
                              <a:pt x="1419028" y="-24031"/>
                              <a:pt x="1536022" y="0"/>
                            </a:cubicBezTo>
                            <a:cubicBezTo>
                              <a:pt x="1656391" y="36076"/>
                              <a:pt x="2070442" y="72648"/>
                              <a:pt x="2300629" y="0"/>
                            </a:cubicBezTo>
                            <a:cubicBezTo>
                              <a:pt x="2580976" y="-51360"/>
                              <a:pt x="2795742" y="-51642"/>
                              <a:pt x="3159134" y="0"/>
                            </a:cubicBezTo>
                            <a:cubicBezTo>
                              <a:pt x="3511634" y="34214"/>
                              <a:pt x="3545676" y="-47214"/>
                              <a:pt x="3829841" y="0"/>
                            </a:cubicBezTo>
                            <a:cubicBezTo>
                              <a:pt x="4095062" y="15705"/>
                              <a:pt x="4259498" y="-61564"/>
                              <a:pt x="4406650" y="0"/>
                            </a:cubicBezTo>
                            <a:cubicBezTo>
                              <a:pt x="4587007" y="28823"/>
                              <a:pt x="4664961" y="463"/>
                              <a:pt x="4795660" y="0"/>
                            </a:cubicBezTo>
                            <a:cubicBezTo>
                              <a:pt x="4918237" y="49149"/>
                              <a:pt x="5282129" y="-12739"/>
                              <a:pt x="5466367" y="0"/>
                            </a:cubicBezTo>
                            <a:cubicBezTo>
                              <a:pt x="5710481" y="-74511"/>
                              <a:pt x="5842628" y="19943"/>
                              <a:pt x="6137074" y="0"/>
                            </a:cubicBezTo>
                            <a:cubicBezTo>
                              <a:pt x="6430707" y="1104"/>
                              <a:pt x="6532360" y="7538"/>
                              <a:pt x="6619984" y="0"/>
                            </a:cubicBezTo>
                            <a:cubicBezTo>
                              <a:pt x="6725845" y="-3924"/>
                              <a:pt x="6888033" y="-36978"/>
                              <a:pt x="7008994" y="0"/>
                            </a:cubicBezTo>
                            <a:cubicBezTo>
                              <a:pt x="7124919" y="-3101"/>
                              <a:pt x="7244751" y="-26688"/>
                              <a:pt x="7398004" y="0"/>
                            </a:cubicBezTo>
                            <a:cubicBezTo>
                              <a:pt x="7611822" y="11507"/>
                              <a:pt x="7978490" y="66237"/>
                              <a:pt x="8256509" y="0"/>
                            </a:cubicBezTo>
                            <a:cubicBezTo>
                              <a:pt x="8584195" y="-32978"/>
                              <a:pt x="8637466" y="6666"/>
                              <a:pt x="8833318" y="0"/>
                            </a:cubicBezTo>
                            <a:cubicBezTo>
                              <a:pt x="9002297" y="-26644"/>
                              <a:pt x="9108986" y="32996"/>
                              <a:pt x="9316227" y="0"/>
                            </a:cubicBezTo>
                            <a:cubicBezTo>
                              <a:pt x="9570591" y="14535"/>
                              <a:pt x="9847466" y="29507"/>
                              <a:pt x="9960106" y="0"/>
                            </a:cubicBezTo>
                            <a:cubicBezTo>
                              <a:pt x="10342574" y="34161"/>
                              <a:pt x="10465149" y="311667"/>
                              <a:pt x="10530310" y="705074"/>
                            </a:cubicBezTo>
                            <a:cubicBezTo>
                              <a:pt x="10540641" y="903562"/>
                              <a:pt x="10469152" y="1193868"/>
                              <a:pt x="10530310" y="1466532"/>
                            </a:cubicBezTo>
                            <a:cubicBezTo>
                              <a:pt x="10504106" y="1732342"/>
                              <a:pt x="10507670" y="1827222"/>
                              <a:pt x="10530310" y="2227991"/>
                            </a:cubicBezTo>
                            <a:cubicBezTo>
                              <a:pt x="10526449" y="2592475"/>
                              <a:pt x="10545498" y="2603281"/>
                              <a:pt x="10530310" y="2876640"/>
                            </a:cubicBezTo>
                            <a:cubicBezTo>
                              <a:pt x="10515456" y="3141142"/>
                              <a:pt x="10545317" y="3252403"/>
                              <a:pt x="10530310" y="3525289"/>
                            </a:cubicBezTo>
                            <a:cubicBezTo>
                              <a:pt x="10626804" y="3871224"/>
                              <a:pt x="10379239" y="4287839"/>
                              <a:pt x="9960106" y="4230366"/>
                            </a:cubicBezTo>
                            <a:cubicBezTo>
                              <a:pt x="9580591" y="4264454"/>
                              <a:pt x="9453492" y="4274477"/>
                              <a:pt x="9195500" y="4230366"/>
                            </a:cubicBezTo>
                            <a:cubicBezTo>
                              <a:pt x="8894635" y="4203202"/>
                              <a:pt x="8598210" y="4244791"/>
                              <a:pt x="8430893" y="4230366"/>
                            </a:cubicBezTo>
                            <a:cubicBezTo>
                              <a:pt x="8267629" y="4221523"/>
                              <a:pt x="7969764" y="4193167"/>
                              <a:pt x="7854085" y="4230366"/>
                            </a:cubicBezTo>
                            <a:cubicBezTo>
                              <a:pt x="7704641" y="4201684"/>
                              <a:pt x="7328476" y="4238777"/>
                              <a:pt x="7089479" y="4230366"/>
                            </a:cubicBezTo>
                            <a:cubicBezTo>
                              <a:pt x="6822900" y="4316479"/>
                              <a:pt x="6684195" y="4245918"/>
                              <a:pt x="6512671" y="4230366"/>
                            </a:cubicBezTo>
                            <a:cubicBezTo>
                              <a:pt x="6361571" y="4188754"/>
                              <a:pt x="5935712" y="4149220"/>
                              <a:pt x="5654165" y="4230366"/>
                            </a:cubicBezTo>
                            <a:cubicBezTo>
                              <a:pt x="5342746" y="4215752"/>
                              <a:pt x="5381357" y="4245130"/>
                              <a:pt x="5265155" y="4230366"/>
                            </a:cubicBezTo>
                            <a:cubicBezTo>
                              <a:pt x="5145593" y="4223995"/>
                              <a:pt x="4954789" y="4240081"/>
                              <a:pt x="4782246" y="4230366"/>
                            </a:cubicBezTo>
                            <a:cubicBezTo>
                              <a:pt x="4548433" y="4295802"/>
                              <a:pt x="4319906" y="4260587"/>
                              <a:pt x="4111538" y="4230366"/>
                            </a:cubicBezTo>
                            <a:cubicBezTo>
                              <a:pt x="3894823" y="4279834"/>
                              <a:pt x="3716751" y="4175128"/>
                              <a:pt x="3534730" y="4230366"/>
                            </a:cubicBezTo>
                            <a:cubicBezTo>
                              <a:pt x="3374787" y="4268684"/>
                              <a:pt x="3248629" y="4229473"/>
                              <a:pt x="3051821" y="4230366"/>
                            </a:cubicBezTo>
                            <a:cubicBezTo>
                              <a:pt x="2928586" y="4312266"/>
                              <a:pt x="2476104" y="4231765"/>
                              <a:pt x="2193316" y="4230366"/>
                            </a:cubicBezTo>
                            <a:cubicBezTo>
                              <a:pt x="1913247" y="4279439"/>
                              <a:pt x="1936551" y="4208599"/>
                              <a:pt x="1804305" y="4230366"/>
                            </a:cubicBezTo>
                            <a:cubicBezTo>
                              <a:pt x="1639004" y="4240867"/>
                              <a:pt x="1536411" y="4196643"/>
                              <a:pt x="1321396" y="4230366"/>
                            </a:cubicBezTo>
                            <a:cubicBezTo>
                              <a:pt x="1043434" y="4222008"/>
                              <a:pt x="916068" y="4187384"/>
                              <a:pt x="570204" y="4230366"/>
                            </a:cubicBezTo>
                            <a:cubicBezTo>
                              <a:pt x="339103" y="4273413"/>
                              <a:pt x="-123899" y="3938728"/>
                              <a:pt x="0" y="3525289"/>
                            </a:cubicBezTo>
                            <a:cubicBezTo>
                              <a:pt x="-21330" y="3399353"/>
                              <a:pt x="6171" y="3187913"/>
                              <a:pt x="0" y="2820236"/>
                            </a:cubicBezTo>
                            <a:cubicBezTo>
                              <a:pt x="-500" y="2482398"/>
                              <a:pt x="-23550" y="2398759"/>
                              <a:pt x="0" y="2171587"/>
                            </a:cubicBezTo>
                            <a:cubicBezTo>
                              <a:pt x="6844" y="1937292"/>
                              <a:pt x="32480" y="1630742"/>
                              <a:pt x="0" y="1438330"/>
                            </a:cubicBezTo>
                            <a:cubicBezTo>
                              <a:pt x="-2676" y="1246644"/>
                              <a:pt x="41577" y="897204"/>
                              <a:pt x="0" y="705074"/>
                            </a:cubicBezTo>
                            <a:close/>
                          </a:path>
                          <a:path w="10530310" h="4230366" fill="none" stroke="0" extrusionOk="0">
                            <a:moveTo>
                              <a:pt x="0" y="705074"/>
                            </a:moveTo>
                            <a:cubicBezTo>
                              <a:pt x="79743" y="250058"/>
                              <a:pt x="210601" y="-147936"/>
                              <a:pt x="570204" y="0"/>
                            </a:cubicBezTo>
                            <a:cubicBezTo>
                              <a:pt x="895428" y="66967"/>
                              <a:pt x="1071429" y="-7648"/>
                              <a:pt x="1428709" y="0"/>
                            </a:cubicBezTo>
                            <a:cubicBezTo>
                              <a:pt x="1737075" y="16374"/>
                              <a:pt x="1979668" y="-32460"/>
                              <a:pt x="2099417" y="0"/>
                            </a:cubicBezTo>
                            <a:cubicBezTo>
                              <a:pt x="2249662" y="33327"/>
                              <a:pt x="2378694" y="17719"/>
                              <a:pt x="2488427" y="0"/>
                            </a:cubicBezTo>
                            <a:cubicBezTo>
                              <a:pt x="2606867" y="-115"/>
                              <a:pt x="2672444" y="15731"/>
                              <a:pt x="2877437" y="0"/>
                            </a:cubicBezTo>
                            <a:cubicBezTo>
                              <a:pt x="3066982" y="-16422"/>
                              <a:pt x="3143290" y="1187"/>
                              <a:pt x="3360346" y="0"/>
                            </a:cubicBezTo>
                            <a:cubicBezTo>
                              <a:pt x="3551094" y="25831"/>
                              <a:pt x="3731490" y="38388"/>
                              <a:pt x="4031054" y="0"/>
                            </a:cubicBezTo>
                            <a:cubicBezTo>
                              <a:pt x="4344044" y="-25190"/>
                              <a:pt x="4280293" y="-26741"/>
                              <a:pt x="4420064" y="0"/>
                            </a:cubicBezTo>
                            <a:cubicBezTo>
                              <a:pt x="4569707" y="-44199"/>
                              <a:pt x="4894584" y="-62686"/>
                              <a:pt x="5090771" y="0"/>
                            </a:cubicBezTo>
                            <a:cubicBezTo>
                              <a:pt x="5221074" y="25077"/>
                              <a:pt x="5734767" y="16989"/>
                              <a:pt x="5949276" y="0"/>
                            </a:cubicBezTo>
                            <a:cubicBezTo>
                              <a:pt x="6159709" y="39561"/>
                              <a:pt x="6263054" y="49749"/>
                              <a:pt x="6619984" y="0"/>
                            </a:cubicBezTo>
                            <a:cubicBezTo>
                              <a:pt x="6957973" y="-2396"/>
                              <a:pt x="7115870" y="-12570"/>
                              <a:pt x="7384590" y="0"/>
                            </a:cubicBezTo>
                            <a:cubicBezTo>
                              <a:pt x="7655851" y="-6686"/>
                              <a:pt x="7780643" y="-13318"/>
                              <a:pt x="7961398" y="0"/>
                            </a:cubicBezTo>
                            <a:cubicBezTo>
                              <a:pt x="8071708" y="-5310"/>
                              <a:pt x="8550944" y="60242"/>
                              <a:pt x="8726005" y="0"/>
                            </a:cubicBezTo>
                            <a:cubicBezTo>
                              <a:pt x="8944099" y="-43884"/>
                              <a:pt x="8965663" y="-21547"/>
                              <a:pt x="9115015" y="0"/>
                            </a:cubicBezTo>
                            <a:cubicBezTo>
                              <a:pt x="9256468" y="39154"/>
                              <a:pt x="9689678" y="-26303"/>
                              <a:pt x="9960106" y="0"/>
                            </a:cubicBezTo>
                            <a:cubicBezTo>
                              <a:pt x="10257607" y="-33534"/>
                              <a:pt x="10535996" y="247624"/>
                              <a:pt x="10530310" y="705074"/>
                            </a:cubicBezTo>
                            <a:cubicBezTo>
                              <a:pt x="10527509" y="1074111"/>
                              <a:pt x="10513916" y="1133338"/>
                              <a:pt x="10530310" y="1466532"/>
                            </a:cubicBezTo>
                            <a:cubicBezTo>
                              <a:pt x="10552036" y="1814181"/>
                              <a:pt x="10520935" y="1857715"/>
                              <a:pt x="10530310" y="2199788"/>
                            </a:cubicBezTo>
                            <a:cubicBezTo>
                              <a:pt x="10538588" y="2576603"/>
                              <a:pt x="10575105" y="2687149"/>
                              <a:pt x="10530310" y="2848437"/>
                            </a:cubicBezTo>
                            <a:cubicBezTo>
                              <a:pt x="10456183" y="2956769"/>
                              <a:pt x="10538717" y="3295029"/>
                              <a:pt x="10530310" y="3525289"/>
                            </a:cubicBezTo>
                            <a:cubicBezTo>
                              <a:pt x="10547833" y="3875151"/>
                              <a:pt x="10202426" y="4253348"/>
                              <a:pt x="9960106" y="4230366"/>
                            </a:cubicBezTo>
                            <a:cubicBezTo>
                              <a:pt x="9772053" y="4235757"/>
                              <a:pt x="9634222" y="4227675"/>
                              <a:pt x="9383298" y="4230366"/>
                            </a:cubicBezTo>
                            <a:cubicBezTo>
                              <a:pt x="9109633" y="4221957"/>
                              <a:pt x="8980549" y="4244733"/>
                              <a:pt x="8618691" y="4230366"/>
                            </a:cubicBezTo>
                            <a:cubicBezTo>
                              <a:pt x="8257672" y="4180338"/>
                              <a:pt x="8228297" y="4230862"/>
                              <a:pt x="7947984" y="4230366"/>
                            </a:cubicBezTo>
                            <a:cubicBezTo>
                              <a:pt x="7677549" y="4208580"/>
                              <a:pt x="7605647" y="4248997"/>
                              <a:pt x="7465075" y="4230366"/>
                            </a:cubicBezTo>
                            <a:cubicBezTo>
                              <a:pt x="7337449" y="4183588"/>
                              <a:pt x="7051974" y="4247748"/>
                              <a:pt x="6794368" y="4230366"/>
                            </a:cubicBezTo>
                            <a:cubicBezTo>
                              <a:pt x="6549414" y="4229187"/>
                              <a:pt x="6499614" y="4228793"/>
                              <a:pt x="6405357" y="4230366"/>
                            </a:cubicBezTo>
                            <a:cubicBezTo>
                              <a:pt x="6360177" y="4219150"/>
                              <a:pt x="5797164" y="4222916"/>
                              <a:pt x="5640751" y="4230366"/>
                            </a:cubicBezTo>
                            <a:cubicBezTo>
                              <a:pt x="5411604" y="4259941"/>
                              <a:pt x="5287449" y="4228209"/>
                              <a:pt x="5063943" y="4230366"/>
                            </a:cubicBezTo>
                            <a:cubicBezTo>
                              <a:pt x="4831070" y="4218833"/>
                              <a:pt x="4619972" y="4290318"/>
                              <a:pt x="4205437" y="4230366"/>
                            </a:cubicBezTo>
                            <a:cubicBezTo>
                              <a:pt x="3818855" y="4234689"/>
                              <a:pt x="3872170" y="4225804"/>
                              <a:pt x="3534730" y="4230366"/>
                            </a:cubicBezTo>
                            <a:cubicBezTo>
                              <a:pt x="3208795" y="4240937"/>
                              <a:pt x="3080991" y="4249193"/>
                              <a:pt x="2770124" y="4230366"/>
                            </a:cubicBezTo>
                            <a:cubicBezTo>
                              <a:pt x="2459822" y="4231677"/>
                              <a:pt x="2519142" y="4229235"/>
                              <a:pt x="2287215" y="4230366"/>
                            </a:cubicBezTo>
                            <a:cubicBezTo>
                              <a:pt x="2053677" y="4261757"/>
                              <a:pt x="1835729" y="4219456"/>
                              <a:pt x="1522608" y="4230366"/>
                            </a:cubicBezTo>
                            <a:cubicBezTo>
                              <a:pt x="1287589" y="4148715"/>
                              <a:pt x="908107" y="4241506"/>
                              <a:pt x="570204" y="4230366"/>
                            </a:cubicBezTo>
                            <a:cubicBezTo>
                              <a:pt x="201239" y="4278599"/>
                              <a:pt x="78039" y="3878978"/>
                              <a:pt x="0" y="3525289"/>
                            </a:cubicBezTo>
                            <a:cubicBezTo>
                              <a:pt x="-20327" y="3255041"/>
                              <a:pt x="-20220" y="3061929"/>
                              <a:pt x="0" y="2876640"/>
                            </a:cubicBezTo>
                            <a:cubicBezTo>
                              <a:pt x="-13193" y="2725230"/>
                              <a:pt x="-18728" y="2412624"/>
                              <a:pt x="0" y="2171587"/>
                            </a:cubicBezTo>
                            <a:cubicBezTo>
                              <a:pt x="9420" y="1928378"/>
                              <a:pt x="-60016" y="1761139"/>
                              <a:pt x="0" y="1410128"/>
                            </a:cubicBezTo>
                            <a:cubicBezTo>
                              <a:pt x="28256" y="1029342"/>
                              <a:pt x="18551" y="892050"/>
                              <a:pt x="0" y="705074"/>
                            </a:cubicBezTo>
                            <a:close/>
                          </a:path>
                          <a:path w="10530310" h="4230366" fill="none" stroke="0" extrusionOk="0">
                            <a:moveTo>
                              <a:pt x="0" y="705074"/>
                            </a:moveTo>
                            <a:cubicBezTo>
                              <a:pt x="70124" y="263024"/>
                              <a:pt x="249378" y="-127856"/>
                              <a:pt x="570204" y="0"/>
                            </a:cubicBezTo>
                            <a:cubicBezTo>
                              <a:pt x="876818" y="-3047"/>
                              <a:pt x="1101100" y="-40576"/>
                              <a:pt x="1428709" y="0"/>
                            </a:cubicBezTo>
                            <a:cubicBezTo>
                              <a:pt x="1736469" y="59267"/>
                              <a:pt x="1992165" y="-56184"/>
                              <a:pt x="2099417" y="0"/>
                            </a:cubicBezTo>
                            <a:cubicBezTo>
                              <a:pt x="2264943" y="12008"/>
                              <a:pt x="2377508" y="-6298"/>
                              <a:pt x="2488427" y="0"/>
                            </a:cubicBezTo>
                            <a:cubicBezTo>
                              <a:pt x="2619747" y="-6829"/>
                              <a:pt x="2681424" y="38705"/>
                              <a:pt x="2877437" y="0"/>
                            </a:cubicBezTo>
                            <a:cubicBezTo>
                              <a:pt x="3059552" y="23625"/>
                              <a:pt x="3136133" y="-9848"/>
                              <a:pt x="3360346" y="0"/>
                            </a:cubicBezTo>
                            <a:cubicBezTo>
                              <a:pt x="3537277" y="-26993"/>
                              <a:pt x="3715655" y="-33548"/>
                              <a:pt x="4031054" y="0"/>
                            </a:cubicBezTo>
                            <a:cubicBezTo>
                              <a:pt x="4344384" y="-31276"/>
                              <a:pt x="4290800" y="-15480"/>
                              <a:pt x="4420064" y="0"/>
                            </a:cubicBezTo>
                            <a:cubicBezTo>
                              <a:pt x="4572547" y="14825"/>
                              <a:pt x="4906270" y="-33330"/>
                              <a:pt x="5090771" y="0"/>
                            </a:cubicBezTo>
                            <a:cubicBezTo>
                              <a:pt x="5223009" y="-64646"/>
                              <a:pt x="5661848" y="3126"/>
                              <a:pt x="5949276" y="0"/>
                            </a:cubicBezTo>
                            <a:cubicBezTo>
                              <a:pt x="6184955" y="20612"/>
                              <a:pt x="6279691" y="19411"/>
                              <a:pt x="6619984" y="0"/>
                            </a:cubicBezTo>
                            <a:cubicBezTo>
                              <a:pt x="6892939" y="-59473"/>
                              <a:pt x="7120685" y="-47537"/>
                              <a:pt x="7384590" y="0"/>
                            </a:cubicBezTo>
                            <a:cubicBezTo>
                              <a:pt x="7638216" y="-19674"/>
                              <a:pt x="7833878" y="-11967"/>
                              <a:pt x="7961398" y="0"/>
                            </a:cubicBezTo>
                            <a:cubicBezTo>
                              <a:pt x="8082875" y="-1482"/>
                              <a:pt x="8516952" y="81623"/>
                              <a:pt x="8726005" y="0"/>
                            </a:cubicBezTo>
                            <a:cubicBezTo>
                              <a:pt x="8948932" y="-34187"/>
                              <a:pt x="8972161" y="-17999"/>
                              <a:pt x="9115015" y="0"/>
                            </a:cubicBezTo>
                            <a:cubicBezTo>
                              <a:pt x="9305969" y="-47900"/>
                              <a:pt x="9723147" y="-21003"/>
                              <a:pt x="9960106" y="0"/>
                            </a:cubicBezTo>
                            <a:cubicBezTo>
                              <a:pt x="10286662" y="-109291"/>
                              <a:pt x="10474631" y="211851"/>
                              <a:pt x="10530310" y="705074"/>
                            </a:cubicBezTo>
                            <a:cubicBezTo>
                              <a:pt x="10521309" y="1083580"/>
                              <a:pt x="10510084" y="1129389"/>
                              <a:pt x="10530310" y="1466532"/>
                            </a:cubicBezTo>
                            <a:cubicBezTo>
                              <a:pt x="10541210" y="1804731"/>
                              <a:pt x="10516549" y="1860887"/>
                              <a:pt x="10530310" y="2199788"/>
                            </a:cubicBezTo>
                            <a:cubicBezTo>
                              <a:pt x="10562815" y="2550595"/>
                              <a:pt x="10538697" y="2711057"/>
                              <a:pt x="10530310" y="2848437"/>
                            </a:cubicBezTo>
                            <a:cubicBezTo>
                              <a:pt x="10484512" y="2993034"/>
                              <a:pt x="10539359" y="3301842"/>
                              <a:pt x="10530310" y="3525289"/>
                            </a:cubicBezTo>
                            <a:cubicBezTo>
                              <a:pt x="10590213" y="3828592"/>
                              <a:pt x="10202579" y="4255747"/>
                              <a:pt x="9960106" y="4230366"/>
                            </a:cubicBezTo>
                            <a:cubicBezTo>
                              <a:pt x="9772779" y="4203384"/>
                              <a:pt x="9654639" y="4247242"/>
                              <a:pt x="9383298" y="4230366"/>
                            </a:cubicBezTo>
                            <a:cubicBezTo>
                              <a:pt x="9107127" y="4218003"/>
                              <a:pt x="9007500" y="4294857"/>
                              <a:pt x="8618691" y="4230366"/>
                            </a:cubicBezTo>
                            <a:cubicBezTo>
                              <a:pt x="8258753" y="4180322"/>
                              <a:pt x="8233466" y="4238448"/>
                              <a:pt x="7947984" y="4230366"/>
                            </a:cubicBezTo>
                            <a:cubicBezTo>
                              <a:pt x="7651278" y="4203968"/>
                              <a:pt x="7616710" y="4267515"/>
                              <a:pt x="7465075" y="4230366"/>
                            </a:cubicBezTo>
                            <a:cubicBezTo>
                              <a:pt x="7288966" y="4185864"/>
                              <a:pt x="6991883" y="4254615"/>
                              <a:pt x="6794368" y="4230366"/>
                            </a:cubicBezTo>
                            <a:cubicBezTo>
                              <a:pt x="6558291" y="4228666"/>
                              <a:pt x="6493710" y="4238765"/>
                              <a:pt x="6405357" y="4230366"/>
                            </a:cubicBezTo>
                            <a:cubicBezTo>
                              <a:pt x="6325831" y="4197271"/>
                              <a:pt x="5775240" y="4230612"/>
                              <a:pt x="5640751" y="4230366"/>
                            </a:cubicBezTo>
                            <a:cubicBezTo>
                              <a:pt x="5450073" y="4219111"/>
                              <a:pt x="5360282" y="4212883"/>
                              <a:pt x="5063943" y="4230366"/>
                            </a:cubicBezTo>
                            <a:cubicBezTo>
                              <a:pt x="4896076" y="4151823"/>
                              <a:pt x="4590110" y="4187095"/>
                              <a:pt x="4205437" y="4230366"/>
                            </a:cubicBezTo>
                            <a:cubicBezTo>
                              <a:pt x="3811654" y="4238191"/>
                              <a:pt x="3849937" y="4234991"/>
                              <a:pt x="3534730" y="4230366"/>
                            </a:cubicBezTo>
                            <a:cubicBezTo>
                              <a:pt x="3229506" y="4202534"/>
                              <a:pt x="3070972" y="4214662"/>
                              <a:pt x="2770124" y="4230366"/>
                            </a:cubicBezTo>
                            <a:cubicBezTo>
                              <a:pt x="2446908" y="4231394"/>
                              <a:pt x="2498531" y="4233862"/>
                              <a:pt x="2287215" y="4230366"/>
                            </a:cubicBezTo>
                            <a:cubicBezTo>
                              <a:pt x="2050356" y="4279511"/>
                              <a:pt x="1752742" y="4357157"/>
                              <a:pt x="1522608" y="4230366"/>
                            </a:cubicBezTo>
                            <a:cubicBezTo>
                              <a:pt x="1231162" y="4215518"/>
                              <a:pt x="831471" y="4202518"/>
                              <a:pt x="570204" y="4230366"/>
                            </a:cubicBezTo>
                            <a:cubicBezTo>
                              <a:pt x="205103" y="4337108"/>
                              <a:pt x="41173" y="3878929"/>
                              <a:pt x="0" y="3525289"/>
                            </a:cubicBezTo>
                            <a:cubicBezTo>
                              <a:pt x="-8118" y="3259247"/>
                              <a:pt x="19873" y="3047380"/>
                              <a:pt x="0" y="2876640"/>
                            </a:cubicBezTo>
                            <a:cubicBezTo>
                              <a:pt x="-16794" y="2613232"/>
                              <a:pt x="30618" y="2449957"/>
                              <a:pt x="0" y="2171587"/>
                            </a:cubicBezTo>
                            <a:cubicBezTo>
                              <a:pt x="5976" y="1897714"/>
                              <a:pt x="-25795" y="1774803"/>
                              <a:pt x="0" y="1410128"/>
                            </a:cubicBezTo>
                            <a:cubicBezTo>
                              <a:pt x="36704" y="1064946"/>
                              <a:pt x="-12743" y="903248"/>
                              <a:pt x="0" y="70507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srgbClr val="70AD47">
                      <a:lumMod val="75000"/>
                    </a:srgbClr>
                  </a:solidFill>
                  <a:effectLst/>
                  <a:uLnTx/>
                  <a:uFillTx/>
                  <a:ea typeface="Calibri" panose="020F0502020204030204" pitchFamily="34" charset="0"/>
                  <a:cs typeface="Calibri" panose="020F0502020204030204" pitchFamily="34" charset="0"/>
                </a:endParaRPr>
              </a:p>
            </p:txBody>
          </p:sp>
          <p:sp>
            <p:nvSpPr>
              <p:cNvPr id="12" name="TextBox 12">
                <a:extLst>
                  <a:ext uri="{FF2B5EF4-FFF2-40B4-BE49-F238E27FC236}">
                    <a16:creationId xmlns:a16="http://schemas.microsoft.com/office/drawing/2014/main" id="{0D3A5334-CF14-58D2-34A3-6AEFBFA3B948}"/>
                  </a:ext>
                </a:extLst>
              </p:cNvPr>
              <p:cNvSpPr txBox="1"/>
              <p:nvPr/>
            </p:nvSpPr>
            <p:spPr>
              <a:xfrm>
                <a:off x="1758625" y="534554"/>
                <a:ext cx="9877425" cy="339324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Tôn trọng sự khác biệt được biểu hiện ở sự thấu hiểu, chia sẻ và cảm thông với những điều khác biệt của người khác về sở thích, ngoại hình, giới tính, hoàn cảnh, dân tộc.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Mỗi người phải biết chấp nhận và tôn trọng sự khác biệt của người khác để cùng nhau tạo dựng nên các mối quan hệ thân thiện, tốt đẹp với bạn bè và mọi người xung quanh.</a:t>
                </a:r>
              </a:p>
            </p:txBody>
          </p:sp>
        </p:grpSp>
        <p:pic>
          <p:nvPicPr>
            <p:cNvPr id="13" name="Hình ảnh 12" descr="Ảnh có chứa văn bản, đồ họa véc-tơ&#10;&#10;Mô tả được tạo tự động">
              <a:extLst>
                <a:ext uri="{FF2B5EF4-FFF2-40B4-BE49-F238E27FC236}">
                  <a16:creationId xmlns:a16="http://schemas.microsoft.com/office/drawing/2014/main" id="{14A993BD-79CC-0644-2F00-FB8EC824B12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8241" b="90000" l="3646" r="32917">
                          <a14:foregroundMark x1="11771" y1="9722" x2="11198" y2="9352"/>
                          <a14:foregroundMark x1="28229" y1="10370" x2="27865" y2="9167"/>
                          <a14:foregroundMark x1="11094" y1="8981" x2="10729" y2="8333"/>
                          <a14:foregroundMark x1="32917" y1="63056" x2="31927" y2="61481"/>
                          <a14:foregroundMark x1="20052" y1="50741" x2="20833" y2="55926"/>
                          <a14:foregroundMark x1="15313" y1="31667" x2="14427" y2="32037"/>
                          <a14:foregroundMark x1="25417" y1="32870" x2="24427" y2="32407"/>
                        </a14:backgroundRemoval>
                      </a14:imgEffect>
                    </a14:imgLayer>
                  </a14:imgProps>
                </a:ext>
                <a:ext uri="{28A0092B-C50C-407E-A947-70E740481C1C}">
                  <a14:useLocalDpi xmlns:a14="http://schemas.microsoft.com/office/drawing/2010/main" val="0"/>
                </a:ext>
              </a:extLst>
            </a:blip>
            <a:srcRect r="63507"/>
            <a:stretch/>
          </p:blipFill>
          <p:spPr>
            <a:xfrm>
              <a:off x="-462988" y="3382113"/>
              <a:ext cx="2661314" cy="3085384"/>
            </a:xfrm>
            <a:prstGeom prst="rect">
              <a:avLst/>
            </a:prstGeom>
          </p:spPr>
        </p:pic>
      </p:grpSp>
    </p:spTree>
    <p:custDataLst>
      <p:tags r:id="rId1"/>
    </p:custDataLst>
    <p:extLst>
      <p:ext uri="{BB962C8B-B14F-4D97-AF65-F5344CB8AC3E}">
        <p14:creationId xmlns:p14="http://schemas.microsoft.com/office/powerpoint/2010/main" val="27864852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53" presetClass="entr" presetSubtype="16" fill="hold" nodeType="withEffect">
                                  <p:stCondLst>
                                    <p:cond delay="50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Effect transition="in" filter="fade">
                                      <p:cBhvr>
                                        <p:cTn id="15"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EC9B492-4690-DA5A-F4F1-6CD588660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2373" y="942724"/>
            <a:ext cx="7193903" cy="5791702"/>
          </a:xfrm>
          <a:prstGeom prst="rect">
            <a:avLst/>
          </a:prstGeom>
        </p:spPr>
      </p:pic>
    </p:spTree>
    <p:custDataLst>
      <p:tags r:id="rId1"/>
    </p:custDataLst>
    <p:extLst>
      <p:ext uri="{BB962C8B-B14F-4D97-AF65-F5344CB8AC3E}">
        <p14:creationId xmlns:p14="http://schemas.microsoft.com/office/powerpoint/2010/main" val="3703642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34B1B0C-7DF3-4945-B710-41E0AAD7B11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11\uFFFD6\u0004{BC4A579C-AF06-4DA4-871F-1E7D10FCAD03}&quot;,&quot;D:\\GA mới 2024-2025\\PPT ĐẠO ĐỨC 5.1\\Đạo đức- Tuần 5\\Đạo đức- Tuần 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 Bai2. TonTrongsuKhacBiet"/>
</p:tagLst>
</file>

<file path=ppt/tags/tag2.xml><?xml version="1.0" encoding="utf-8"?>
<p:tagLst xmlns:a="http://schemas.openxmlformats.org/drawingml/2006/main" xmlns:r="http://schemas.openxmlformats.org/officeDocument/2006/relationships" xmlns:p="http://schemas.openxmlformats.org/presentationml/2006/main">
  <p:tag name="GENSWF_SLIDE_UID" val="{BBE5A846-DF16-40AE-8CCB-33574E482F4D}:444"/>
</p:tagLst>
</file>

<file path=ppt/tags/tag3.xml><?xml version="1.0" encoding="utf-8"?>
<p:tagLst xmlns:a="http://schemas.openxmlformats.org/drawingml/2006/main" xmlns:r="http://schemas.openxmlformats.org/officeDocument/2006/relationships" xmlns:p="http://schemas.openxmlformats.org/presentationml/2006/main">
  <p:tag name="GENSWF_SLIDE_UID" val="{91E563D6-7E3E-479A-ACAF-CA5E68849252}:632"/>
</p:tagLst>
</file>

<file path=ppt/tags/tag4.xml><?xml version="1.0" encoding="utf-8"?>
<p:tagLst xmlns:a="http://schemas.openxmlformats.org/drawingml/2006/main" xmlns:r="http://schemas.openxmlformats.org/officeDocument/2006/relationships" xmlns:p="http://schemas.openxmlformats.org/presentationml/2006/main">
  <p:tag name="GENSWF_SLIDE_UID" val="{75A5B030-E71B-463B-901C-A43F49A7BB06}:496"/>
</p:tagLst>
</file>

<file path=ppt/tags/tag5.xml><?xml version="1.0" encoding="utf-8"?>
<p:tagLst xmlns:a="http://schemas.openxmlformats.org/drawingml/2006/main" xmlns:r="http://schemas.openxmlformats.org/officeDocument/2006/relationships" xmlns:p="http://schemas.openxmlformats.org/presentationml/2006/main">
  <p:tag name="GENSWF_SLIDE_UID" val="{BB1083DC-77B4-425F-A7F6-5BE909367CDC}:261"/>
</p:tagLst>
</file>

<file path=ppt/tags/tag6.xml><?xml version="1.0" encoding="utf-8"?>
<p:tagLst xmlns:a="http://schemas.openxmlformats.org/drawingml/2006/main" xmlns:r="http://schemas.openxmlformats.org/officeDocument/2006/relationships" xmlns:p="http://schemas.openxmlformats.org/presentationml/2006/main">
  <p:tag name="GENSWF_SLIDE_UID" val="{4C541A9F-DCD3-462D-A9E9-E5C69A90811A}:620"/>
</p:tagLst>
</file>

<file path=ppt/tags/tag7.xml><?xml version="1.0" encoding="utf-8"?>
<p:tagLst xmlns:a="http://schemas.openxmlformats.org/drawingml/2006/main" xmlns:r="http://schemas.openxmlformats.org/officeDocument/2006/relationships" xmlns:p="http://schemas.openxmlformats.org/presentationml/2006/main">
  <p:tag name="GENSWF_SLIDE_UID" val="{5CE5EF9E-52F3-44E5-A66A-63013F63AC90}:625"/>
</p:tagLst>
</file>

<file path=ppt/tags/tag8.xml><?xml version="1.0" encoding="utf-8"?>
<p:tagLst xmlns:a="http://schemas.openxmlformats.org/drawingml/2006/main" xmlns:r="http://schemas.openxmlformats.org/officeDocument/2006/relationships" xmlns:p="http://schemas.openxmlformats.org/presentationml/2006/main">
  <p:tag name="GENSWF_SLIDE_UID" val="{82D40BEF-C5B0-494C-8CFF-C48E38B41CDD}:488"/>
</p:tagLst>
</file>

<file path=ppt/tags/tag9.xml><?xml version="1.0" encoding="utf-8"?>
<p:tagLst xmlns:a="http://schemas.openxmlformats.org/drawingml/2006/main" xmlns:r="http://schemas.openxmlformats.org/officeDocument/2006/relationships" xmlns:p="http://schemas.openxmlformats.org/presentationml/2006/main">
  <p:tag name="GENSWF_SLIDE_UID" val="{3A84BCF6-9011-4EBC-8C78-033906465BDD}:634"/>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228</Words>
  <Application>Microsoft Office PowerPoint</Application>
  <PresentationFormat>Widescreen</PresentationFormat>
  <Paragraphs>14</Paragraphs>
  <Slides>8</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(Body)</vt:lpstr>
      <vt:lpstr>Calibri Light</vt:lpstr>
      <vt:lpstr>Cambria</vt:lpstr>
      <vt:lpstr>LNTH-LuoLuoNotangYuanTi 1</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 Bai2. TonTrongsuKhacBiet</dc:title>
  <dc:creator>Thao Tran</dc:creator>
  <cp:lastModifiedBy>Anh Nguyen</cp:lastModifiedBy>
  <cp:revision>43</cp:revision>
  <dcterms:created xsi:type="dcterms:W3CDTF">2024-07-09T12:35:21Z</dcterms:created>
  <dcterms:modified xsi:type="dcterms:W3CDTF">2024-10-06T01:33:09Z</dcterms:modified>
</cp:coreProperties>
</file>