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20"/>
  </p:notesMasterIdLst>
  <p:sldIdLst>
    <p:sldId id="359" r:id="rId3"/>
    <p:sldId id="407" r:id="rId4"/>
    <p:sldId id="415" r:id="rId5"/>
    <p:sldId id="416" r:id="rId6"/>
    <p:sldId id="421" r:id="rId7"/>
    <p:sldId id="418" r:id="rId8"/>
    <p:sldId id="357" r:id="rId9"/>
    <p:sldId id="360" r:id="rId10"/>
    <p:sldId id="340" r:id="rId11"/>
    <p:sldId id="363" r:id="rId12"/>
    <p:sldId id="422" r:id="rId13"/>
    <p:sldId id="423" r:id="rId14"/>
    <p:sldId id="365" r:id="rId15"/>
    <p:sldId id="368" r:id="rId16"/>
    <p:sldId id="366" r:id="rId17"/>
    <p:sldId id="369" r:id="rId18"/>
    <p:sldId id="370"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17</a:t>
            </a:fld>
            <a:endParaRPr lang="en-US"/>
          </a:p>
        </p:txBody>
      </p:sp>
    </p:spTree>
    <p:extLst>
      <p:ext uri="{BB962C8B-B14F-4D97-AF65-F5344CB8AC3E}">
        <p14:creationId xmlns:p14="http://schemas.microsoft.com/office/powerpoint/2010/main" val="16599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jpeg"/><Relationship Id="rId10" Type="http://schemas.openxmlformats.org/officeDocument/2006/relationships/image" Target="../media/image7.GIF"/><Relationship Id="rId4" Type="http://schemas.openxmlformats.org/officeDocument/2006/relationships/theme" Target="../theme/theme2.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7.GIF"/><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slide" Target="slide3.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slide" Target="slide3.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140737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509391"/>
            <a:chOff x="6812132" y="1469859"/>
            <a:chExt cx="4470911" cy="1913323"/>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8686166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6376" y="190500"/>
            <a:ext cx="9515474"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2505075" y="1846828"/>
            <a:ext cx="7553325"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custDataLst>
      <p:tags r:id="rId1"/>
    </p:custDataLst>
    <p:extLst>
      <p:ext uri="{BB962C8B-B14F-4D97-AF65-F5344CB8AC3E}">
        <p14:creationId xmlns:p14="http://schemas.microsoft.com/office/powerpoint/2010/main" val="865199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3"/>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5"/>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custDataLst>
      <p:tags r:id="rId1"/>
    </p:custDataLst>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057275" y="1676400"/>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ấy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057275" y="2486025"/>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057275" y="3648075"/>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899874" y="161818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175974" y="2418287"/>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47949" y="3580337"/>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3"/>
            <a:stretch>
              <a:fillRect/>
            </a:stretch>
          </p:blipFill>
          <p:spPr>
            <a:xfrm>
              <a:off x="-543155" y="4281177"/>
              <a:ext cx="592090" cy="561482"/>
            </a:xfrm>
            <a:prstGeom prst="rect">
              <a:avLst/>
            </a:prstGeom>
          </p:spPr>
        </p:pic>
      </p:grpSp>
    </p:spTree>
    <p:custDataLst>
      <p:tags r:id="rId1"/>
    </p:custDataLst>
    <p:extLst>
      <p:ext uri="{BB962C8B-B14F-4D97-AF65-F5344CB8AC3E}">
        <p14:creationId xmlns:p14="http://schemas.microsoft.com/office/powerpoint/2010/main" val="1394370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3"/>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3"/>
          <a:stretch>
            <a:fillRect/>
          </a:stretch>
        </p:blipFill>
        <p:spPr>
          <a:xfrm>
            <a:off x="1943100" y="1100137"/>
            <a:ext cx="8286750" cy="5133975"/>
          </a:xfrm>
          <a:prstGeom prst="rect">
            <a:avLst/>
          </a:prstGeom>
        </p:spPr>
      </p:pic>
    </p:spTree>
    <p:custDataLst>
      <p:tags r:id="rId1"/>
    </p:custDataLst>
    <p:extLst>
      <p:ext uri="{BB962C8B-B14F-4D97-AF65-F5344CB8AC3E}">
        <p14:creationId xmlns:p14="http://schemas.microsoft.com/office/powerpoint/2010/main" val="7327705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a) Anh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gặp</a:t>
            </a:r>
            <a:r>
              <a:rPr lang="en-US" sz="3200" b="1" dirty="0">
                <a:solidFill>
                  <a:srgbClr val="002060"/>
                </a:solidFill>
                <a:latin typeface="Cambria" panose="02040503050406030204" pitchFamily="18" charset="0"/>
                <a:ea typeface="Cambria" panose="02040503050406030204" pitchFamily="18" charset="0"/>
              </a:rPr>
              <a:t> ai?</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2</a:t>
            </a:r>
            <a:r>
              <a:rPr lang="vi-VN" sz="32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Sao con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muộn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819275" y="3533775"/>
            <a:ext cx="481965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Bạn làm được mấy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d. Bao giờ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e. Nó ngồi ở đâu?</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custDataLst>
      <p:tags r:id="rId1"/>
    </p:custDataLst>
    <p:extLst>
      <p:ext uri="{BB962C8B-B14F-4D97-AF65-F5344CB8AC3E}">
        <p14:creationId xmlns:p14="http://schemas.microsoft.com/office/powerpoint/2010/main" val="5269836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8"/>
          <a:stretch>
            <a:fillRect/>
          </a:stretch>
        </p:blipFill>
        <p:spPr>
          <a:xfrm>
            <a:off x="906720" y="2836050"/>
            <a:ext cx="10169009" cy="2633700"/>
          </a:xfrm>
          <a:prstGeom prst="rect">
            <a:avLst/>
          </a:prstGeom>
        </p:spPr>
      </p:pic>
      <p:pic>
        <p:nvPicPr>
          <p:cNvPr id="4" name="图片 34">
            <a:extLst>
              <a:ext uri="{FF2B5EF4-FFF2-40B4-BE49-F238E27FC236}">
                <a16:creationId xmlns:a16="http://schemas.microsoft.com/office/drawing/2014/main" id="{612B87E3-8EF0-665C-62E6-CB4D0DD4CF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76435" flipH="1">
            <a:off x="1222298" y="2181979"/>
            <a:ext cx="717325" cy="636625"/>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9" cstate="print"/>
          <a:stretch>
            <a:fillRect/>
          </a:stretch>
        </p:blipFill>
        <p:spPr>
          <a:xfrm>
            <a:off x="-384175" y="4352925"/>
            <a:ext cx="2255706" cy="2881312"/>
          </a:xfrm>
          <a:prstGeom prst="rect">
            <a:avLst/>
          </a:prstGeom>
        </p:spPr>
      </p:pic>
    </p:spTree>
    <p:custDataLst>
      <p:tags r:id="rId1"/>
    </p:custDataLst>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5" action="ppaction://hlinksldjump"/>
          </p:cNvPr>
          <p:cNvPicPr>
            <a:picLocks noChangeAspect="1"/>
          </p:cNvPicPr>
          <p:nvPr/>
        </p:nvPicPr>
        <p:blipFill>
          <a:blip r:embed="rId6"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custDataLst>
      <p:tags r:id="rId1"/>
    </p:custDataLst>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5" action="ppaction://hlinksldjump"/>
          </p:cNvPr>
          <p:cNvPicPr>
            <a:picLocks noChangeAspect="1"/>
          </p:cNvPicPr>
          <p:nvPr/>
        </p:nvPicPr>
        <p:blipFill>
          <a:blip r:embed="rId6"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7"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5" action="ppaction://hlinksldjump"/>
          </p:cNvPr>
          <p:cNvPicPr>
            <a:picLocks noChangeAspect="1"/>
          </p:cNvPicPr>
          <p:nvPr/>
        </p:nvPicPr>
        <p:blipFill>
          <a:blip r:embed="rId6"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7"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5" action="ppaction://hlinksldjump"/>
          </p:cNvPr>
          <p:cNvPicPr>
            <a:picLocks noChangeAspect="1"/>
          </p:cNvPicPr>
          <p:nvPr/>
        </p:nvPicPr>
        <p:blipFill>
          <a:blip r:embed="rId6"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7"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3"/>
          <a:stretch>
            <a:fillRect/>
          </a:stretch>
        </p:blipFill>
        <p:spPr>
          <a:xfrm>
            <a:off x="524751" y="389131"/>
            <a:ext cx="1658256" cy="963251"/>
          </a:xfrm>
          <a:prstGeom prst="rect">
            <a:avLst/>
          </a:prstGeom>
        </p:spPr>
      </p:pic>
    </p:spTree>
    <p:custDataLst>
      <p:tags r:id="rId1"/>
    </p:custDataLst>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D350CB0-5F9C-442E-8747-62706777DB1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 Luyentapvedaitu-Tuần 3"/>
</p:tagLst>
</file>

<file path=ppt/tags/tag10.xml><?xml version="1.0" encoding="utf-8"?>
<p:tagLst xmlns:a="http://schemas.openxmlformats.org/drawingml/2006/main" xmlns:r="http://schemas.openxmlformats.org/officeDocument/2006/relationships" xmlns:p="http://schemas.openxmlformats.org/presentationml/2006/main">
  <p:tag name="GENSWF_SLIDE_UID" val="{D0C3A1D6-A83E-4266-B583-0AA0E80FB5F3}:340"/>
</p:tagLst>
</file>

<file path=ppt/tags/tag11.xml><?xml version="1.0" encoding="utf-8"?>
<p:tagLst xmlns:a="http://schemas.openxmlformats.org/drawingml/2006/main" xmlns:r="http://schemas.openxmlformats.org/officeDocument/2006/relationships" xmlns:p="http://schemas.openxmlformats.org/presentationml/2006/main">
  <p:tag name="GENSWF_SLIDE_UID" val="{88E869DB-3713-490A-8E27-B23CE6AF5795}:363"/>
</p:tagLst>
</file>

<file path=ppt/tags/tag12.xml><?xml version="1.0" encoding="utf-8"?>
<p:tagLst xmlns:a="http://schemas.openxmlformats.org/drawingml/2006/main" xmlns:r="http://schemas.openxmlformats.org/officeDocument/2006/relationships" xmlns:p="http://schemas.openxmlformats.org/presentationml/2006/main">
  <p:tag name="GENSWF_SLIDE_UID" val="{3A1BEDA4-4B96-4F6A-B642-A52C75AC8C33}:422"/>
</p:tagLst>
</file>

<file path=ppt/tags/tag13.xml><?xml version="1.0" encoding="utf-8"?>
<p:tagLst xmlns:a="http://schemas.openxmlformats.org/drawingml/2006/main" xmlns:r="http://schemas.openxmlformats.org/officeDocument/2006/relationships" xmlns:p="http://schemas.openxmlformats.org/presentationml/2006/main">
  <p:tag name="GENSWF_SLIDE_UID" val="{BA226EEF-46EE-4CBC-B8FE-4104DFB138FE}:423"/>
</p:tagLst>
</file>

<file path=ppt/tags/tag14.xml><?xml version="1.0" encoding="utf-8"?>
<p:tagLst xmlns:a="http://schemas.openxmlformats.org/drawingml/2006/main" xmlns:r="http://schemas.openxmlformats.org/officeDocument/2006/relationships" xmlns:p="http://schemas.openxmlformats.org/presentationml/2006/main">
  <p:tag name="GENSWF_SLIDE_UID" val="{9C0042F5-BBC6-4139-BE8D-347F1DFF4825}:365"/>
</p:tagLst>
</file>

<file path=ppt/tags/tag15.xml><?xml version="1.0" encoding="utf-8"?>
<p:tagLst xmlns:a="http://schemas.openxmlformats.org/drawingml/2006/main" xmlns:r="http://schemas.openxmlformats.org/officeDocument/2006/relationships" xmlns:p="http://schemas.openxmlformats.org/presentationml/2006/main">
  <p:tag name="GENSWF_SLIDE_UID" val="{5FEA5663-527B-45FB-A0DF-B176AD297010}:368"/>
</p:tagLst>
</file>

<file path=ppt/tags/tag16.xml><?xml version="1.0" encoding="utf-8"?>
<p:tagLst xmlns:a="http://schemas.openxmlformats.org/drawingml/2006/main" xmlns:r="http://schemas.openxmlformats.org/officeDocument/2006/relationships" xmlns:p="http://schemas.openxmlformats.org/presentationml/2006/main">
  <p:tag name="GENSWF_SLIDE_UID" val="{DD26FE95-73A7-4F7B-B8AF-3192079F4B87}:366"/>
</p:tagLst>
</file>

<file path=ppt/tags/tag17.xml><?xml version="1.0" encoding="utf-8"?>
<p:tagLst xmlns:a="http://schemas.openxmlformats.org/drawingml/2006/main" xmlns:r="http://schemas.openxmlformats.org/officeDocument/2006/relationships" xmlns:p="http://schemas.openxmlformats.org/presentationml/2006/main">
  <p:tag name="GENSWF_SLIDE_UID" val="{D681C033-FF9C-4135-89A7-320515BBD4F1}:369"/>
</p:tagLst>
</file>

<file path=ppt/tags/tag18.xml><?xml version="1.0" encoding="utf-8"?>
<p:tagLst xmlns:a="http://schemas.openxmlformats.org/drawingml/2006/main" xmlns:r="http://schemas.openxmlformats.org/officeDocument/2006/relationships" xmlns:p="http://schemas.openxmlformats.org/presentationml/2006/main">
  <p:tag name="GENSWF_SLIDE_UID" val="{848262FB-1A3D-4B76-AD27-C369B540C704}:37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 name="GENSWF_SLIDE_UID" val="{AA266AE2-6349-4DFB-A247-5AAED5A83B87}:359"/>
</p:tagLst>
</file>

<file path=ppt/tags/tag3.xml><?xml version="1.0" encoding="utf-8"?>
<p:tagLst xmlns:a="http://schemas.openxmlformats.org/drawingml/2006/main" xmlns:r="http://schemas.openxmlformats.org/officeDocument/2006/relationships" xmlns:p="http://schemas.openxmlformats.org/presentationml/2006/main">
  <p:tag name="GENSWF_SLIDE_UID" val="{7EB9DA68-32BE-4156-9F51-4213C51447D1}:407"/>
</p:tagLst>
</file>

<file path=ppt/tags/tag4.xml><?xml version="1.0" encoding="utf-8"?>
<p:tagLst xmlns:a="http://schemas.openxmlformats.org/drawingml/2006/main" xmlns:r="http://schemas.openxmlformats.org/officeDocument/2006/relationships" xmlns:p="http://schemas.openxmlformats.org/presentationml/2006/main">
  <p:tag name="GENSWF_SLIDE_UID" val="{E8D1253C-35B3-48B1-8604-25EABD0C469E}:415"/>
</p:tagLst>
</file>

<file path=ppt/tags/tag5.xml><?xml version="1.0" encoding="utf-8"?>
<p:tagLst xmlns:a="http://schemas.openxmlformats.org/drawingml/2006/main" xmlns:r="http://schemas.openxmlformats.org/officeDocument/2006/relationships" xmlns:p="http://schemas.openxmlformats.org/presentationml/2006/main">
  <p:tag name="GENSWF_SLIDE_UID" val="{A92349D3-8B23-4BC7-9C66-E40C92CA850E}:416"/>
</p:tagLst>
</file>

<file path=ppt/tags/tag6.xml><?xml version="1.0" encoding="utf-8"?>
<p:tagLst xmlns:a="http://schemas.openxmlformats.org/drawingml/2006/main" xmlns:r="http://schemas.openxmlformats.org/officeDocument/2006/relationships" xmlns:p="http://schemas.openxmlformats.org/presentationml/2006/main">
  <p:tag name="GENSWF_SLIDE_UID" val="{98CAE23A-D128-44E5-8006-B94E83C3162A}:421"/>
</p:tagLst>
</file>

<file path=ppt/tags/tag7.xml><?xml version="1.0" encoding="utf-8"?>
<p:tagLst xmlns:a="http://schemas.openxmlformats.org/drawingml/2006/main" xmlns:r="http://schemas.openxmlformats.org/officeDocument/2006/relationships" xmlns:p="http://schemas.openxmlformats.org/presentationml/2006/main">
  <p:tag name="GENSWF_SLIDE_UID" val="{353B280B-5606-45FE-92B7-70CE99EE8D7A}:418"/>
</p:tagLst>
</file>

<file path=ppt/tags/tag8.xml><?xml version="1.0" encoding="utf-8"?>
<p:tagLst xmlns:a="http://schemas.openxmlformats.org/drawingml/2006/main" xmlns:r="http://schemas.openxmlformats.org/officeDocument/2006/relationships" xmlns:p="http://schemas.openxmlformats.org/presentationml/2006/main">
  <p:tag name="ISLIDE.ICON" val="#176907;#407080;"/>
  <p:tag name="GENSWF_SLIDE_UID" val="{F6EF93CF-A27B-4D43-9478-97BCBBA77EB1}:357"/>
</p:tagLst>
</file>

<file path=ppt/tags/tag9.xml><?xml version="1.0" encoding="utf-8"?>
<p:tagLst xmlns:a="http://schemas.openxmlformats.org/drawingml/2006/main" xmlns:r="http://schemas.openxmlformats.org/officeDocument/2006/relationships" xmlns:p="http://schemas.openxmlformats.org/presentationml/2006/main">
  <p:tag name="ISLIDE.ICON" val="#176907;#407080;"/>
  <p:tag name="GENSWF_SLIDE_UID" val="{F3CEB8C1-164F-4D8C-B7B0-796E31DC7C90}:3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1076</Words>
  <Application>Microsoft Office PowerPoint</Application>
  <PresentationFormat>Widescreen</PresentationFormat>
  <Paragraphs>103</Paragraphs>
  <Slides>17</Slides>
  <Notes>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宋体</vt:lpstr>
      <vt:lpstr>#9Slide07 Cadena</vt:lpstr>
      <vt:lpstr>Arial</vt:lpstr>
      <vt:lpstr>Calibri</vt:lpstr>
      <vt:lpstr>Calibri Light</vt:lpstr>
      <vt:lpstr>Cambria</vt:lpstr>
      <vt:lpstr>Coiny</vt:lpstr>
      <vt:lpstr>等线</vt:lpstr>
      <vt:lpstr>Vogue-ExtraBold</vt:lpstr>
      <vt:lpstr>字魂59号-创粗黑</vt:lpstr>
      <vt:lpstr>阿里妈妈刀隶体</vt:lpstr>
      <vt:lpstr>阿里巴巴普惠体</vt:lpstr>
      <vt:lpstr>Office 主题</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Luyentapvedaitu-Tuần 3</dc:title>
  <dc:creator>Thao Tran</dc:creator>
  <cp:lastModifiedBy>dell</cp:lastModifiedBy>
  <cp:revision>32</cp:revision>
  <dcterms:created xsi:type="dcterms:W3CDTF">2024-06-20T12:25:34Z</dcterms:created>
  <dcterms:modified xsi:type="dcterms:W3CDTF">2024-09-29T15:37:23Z</dcterms:modified>
</cp:coreProperties>
</file>