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9"/>
  </p:notesMasterIdLst>
  <p:sldIdLst>
    <p:sldId id="497" r:id="rId3"/>
    <p:sldId id="525" r:id="rId4"/>
    <p:sldId id="523" r:id="rId5"/>
    <p:sldId id="532" r:id="rId6"/>
    <p:sldId id="531" r:id="rId7"/>
    <p:sldId id="52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44C0E-C59F-45F9-8FC3-8559C8C69759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2F179-0498-4317-9BE4-65DD735EB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2F179-0498-4317-9BE4-65DD735EBF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8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4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79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0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8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847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8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48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79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7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410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406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18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2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56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27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6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39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1140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4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84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3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0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55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811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91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801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7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9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873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861199DC-A37A-491C-AA07-99E41DF73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056CEAC-D2BB-40D2-96DC-46D167BBB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2198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6709723F-E831-443F-8143-AC2494D12A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B74E4F63-17F7-4E39-9B85-089EEEFFA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/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606C628-9B55-43A3-ACBA-0F31CE89FF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AE8630-9EBD-4C6C-A0E3-2CCED771D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/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84F6EAD-25EC-4638-BED8-D0E10C5DF6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1045F627-9EF9-4486-9F02-9C52DC3D6F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315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45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08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FD94204E-469A-7C06-CC3C-D59DF88A0264}"/>
              </a:ext>
            </a:extLst>
          </p:cNvPr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BBB02F3-1062-37F1-5909-1F0C9D8B08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ED48CA-F786-85B7-FD83-4F269F5D7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5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9F12956-229C-DA76-9CA2-64FE394F0853}"/>
              </a:ext>
            </a:extLst>
          </p:cNvPr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>
              <a:extLst>
                <a:ext uri="{FF2B5EF4-FFF2-40B4-BE49-F238E27FC236}">
                  <a16:creationId xmlns:a16="http://schemas.microsoft.com/office/drawing/2014/main" id="{434E2CB3-6714-66E9-2DBF-0ED333474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>
              <a:extLst>
                <a:ext uri="{FF2B5EF4-FFF2-40B4-BE49-F238E27FC236}">
                  <a16:creationId xmlns:a16="http://schemas.microsoft.com/office/drawing/2014/main" id="{F75F108D-775D-7161-BF98-3571C461488A}"/>
                </a:ext>
              </a:extLst>
            </p:cNvPr>
            <p:cNvSpPr txBox="1"/>
            <p:nvPr/>
          </p:nvSpPr>
          <p:spPr>
            <a:xfrm>
              <a:off x="2790826" y="5286276"/>
              <a:ext cx="7391400" cy="11563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báo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khoa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động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vật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hoang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dã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990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B107F8-B2A8-3D87-80E9-46566B47D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223" y="1165634"/>
            <a:ext cx="9211854" cy="5212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oster with monkeys and trees&#10;&#10;Description automatically generated">
            <a:extLst>
              <a:ext uri="{FF2B5EF4-FFF2-40B4-BE49-F238E27FC236}">
                <a16:creationId xmlns:a16="http://schemas.microsoft.com/office/drawing/2014/main" id="{2E3B5F29-1FF4-0C2D-7326-08A5C64AC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994871"/>
            <a:ext cx="3976878" cy="5625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64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76ED77C-3B0B-A18A-B571-5CEB9C2E3E4E}"/>
              </a:ext>
            </a:extLst>
          </p:cNvPr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4F75E-00F1-4A66-B827-81469D0411E2}"/>
              </a:ext>
            </a:extLst>
          </p:cNvPr>
          <p:cNvSpPr txBox="1"/>
          <p:nvPr/>
        </p:nvSpPr>
        <p:spPr>
          <a:xfrm>
            <a:off x="828675" y="365459"/>
            <a:ext cx="10582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1"/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Trao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E93FBE7-ECA1-57C6-F492-C50FE4B315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/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7D83215-E7ED-A5C4-0DC7-B03A9ABAEBF6}"/>
              </a:ext>
            </a:extLst>
          </p:cNvPr>
          <p:cNvSpPr/>
          <p:nvPr/>
        </p:nvSpPr>
        <p:spPr>
          <a:xfrm>
            <a:off x="752475" y="3009900"/>
            <a:ext cx="2971800" cy="1276350"/>
          </a:xfrm>
          <a:prstGeom prst="wedgeRoundRectCallout">
            <a:avLst>
              <a:gd name="adj1" fmla="val 53196"/>
              <a:gd name="adj2" fmla="val 489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7A8D2AB-A8D6-3BBE-0D65-CA6849B95A47}"/>
              </a:ext>
            </a:extLst>
          </p:cNvPr>
          <p:cNvSpPr/>
          <p:nvPr/>
        </p:nvSpPr>
        <p:spPr>
          <a:xfrm>
            <a:off x="7239000" y="2619375"/>
            <a:ext cx="3895725" cy="1485900"/>
          </a:xfrm>
          <a:prstGeom prst="wedgeRoundRectCallout">
            <a:avLst>
              <a:gd name="adj1" fmla="val -56950"/>
              <a:gd name="adj2" fmla="val 503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E2146D5-5B96-2247-8A99-56C70DDFA11D}"/>
              </a:ext>
            </a:extLst>
          </p:cNvPr>
          <p:cNvSpPr/>
          <p:nvPr/>
        </p:nvSpPr>
        <p:spPr>
          <a:xfrm>
            <a:off x="3771900" y="1743075"/>
            <a:ext cx="3162300" cy="1447800"/>
          </a:xfrm>
          <a:prstGeom prst="wedgeRoundRectCallout">
            <a:avLst>
              <a:gd name="adj1" fmla="val 4158"/>
              <a:gd name="adj2" fmla="val 981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8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D002E-0611-B645-9A6F-E42BCE42B434}"/>
              </a:ext>
            </a:extLst>
          </p:cNvPr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" fmla="*/ 0 w 11582400"/>
              <a:gd name="connsiteY0" fmla="*/ 543213 h 3143925"/>
              <a:gd name="connsiteX1" fmla="*/ 4151453 w 11582400"/>
              <a:gd name="connsiteY1" fmla="*/ 0 h 3143925"/>
              <a:gd name="connsiteX2" fmla="*/ 11582400 w 11582400"/>
              <a:gd name="connsiteY2" fmla="*/ 543213 h 3143925"/>
              <a:gd name="connsiteX3" fmla="*/ 11582400 w 11582400"/>
              <a:gd name="connsiteY3" fmla="*/ 3143925 h 3143925"/>
              <a:gd name="connsiteX4" fmla="*/ 0 w 11582400"/>
              <a:gd name="connsiteY4" fmla="*/ 3143925 h 3143925"/>
              <a:gd name="connsiteX5" fmla="*/ 0 w 11582400"/>
              <a:gd name="connsiteY5" fmla="*/ 543213 h 3143925"/>
              <a:gd name="connsiteX0" fmla="*/ 0 w 11582400"/>
              <a:gd name="connsiteY0" fmla="*/ 571692 h 3172404"/>
              <a:gd name="connsiteX1" fmla="*/ 4151453 w 11582400"/>
              <a:gd name="connsiteY1" fmla="*/ 28479 h 3172404"/>
              <a:gd name="connsiteX2" fmla="*/ 11582400 w 11582400"/>
              <a:gd name="connsiteY2" fmla="*/ 571692 h 3172404"/>
              <a:gd name="connsiteX3" fmla="*/ 11582400 w 11582400"/>
              <a:gd name="connsiteY3" fmla="*/ 3172404 h 3172404"/>
              <a:gd name="connsiteX4" fmla="*/ 0 w 11582400"/>
              <a:gd name="connsiteY4" fmla="*/ 3172404 h 3172404"/>
              <a:gd name="connsiteX5" fmla="*/ 0 w 11582400"/>
              <a:gd name="connsiteY5" fmla="*/ 571692 h 3172404"/>
              <a:gd name="connsiteX0" fmla="*/ 0 w 11582400"/>
              <a:gd name="connsiteY0" fmla="*/ 650323 h 3251035"/>
              <a:gd name="connsiteX1" fmla="*/ 4151453 w 11582400"/>
              <a:gd name="connsiteY1" fmla="*/ 107110 h 3251035"/>
              <a:gd name="connsiteX2" fmla="*/ 7809053 w 11582400"/>
              <a:gd name="connsiteY2" fmla="*/ 37663 h 3251035"/>
              <a:gd name="connsiteX3" fmla="*/ 11582400 w 11582400"/>
              <a:gd name="connsiteY3" fmla="*/ 650323 h 3251035"/>
              <a:gd name="connsiteX4" fmla="*/ 11582400 w 11582400"/>
              <a:gd name="connsiteY4" fmla="*/ 3251035 h 3251035"/>
              <a:gd name="connsiteX5" fmla="*/ 0 w 11582400"/>
              <a:gd name="connsiteY5" fmla="*/ 3251035 h 3251035"/>
              <a:gd name="connsiteX6" fmla="*/ 0 w 11582400"/>
              <a:gd name="connsiteY6" fmla="*/ 650323 h 3251035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82400 w 11582400"/>
              <a:gd name="connsiteY3" fmla="*/ 711806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582400"/>
              <a:gd name="connsiteY0" fmla="*/ 711806 h 3312518"/>
              <a:gd name="connsiteX1" fmla="*/ 4151453 w 11582400"/>
              <a:gd name="connsiteY1" fmla="*/ 168593 h 3312518"/>
              <a:gd name="connsiteX2" fmla="*/ 7809053 w 11582400"/>
              <a:gd name="connsiteY2" fmla="*/ 99146 h 3312518"/>
              <a:gd name="connsiteX3" fmla="*/ 11524527 w 11582400"/>
              <a:gd name="connsiteY3" fmla="*/ 295118 h 3312518"/>
              <a:gd name="connsiteX4" fmla="*/ 11582400 w 11582400"/>
              <a:gd name="connsiteY4" fmla="*/ 3312518 h 3312518"/>
              <a:gd name="connsiteX5" fmla="*/ 0 w 11582400"/>
              <a:gd name="connsiteY5" fmla="*/ 3312518 h 3312518"/>
              <a:gd name="connsiteX6" fmla="*/ 0 w 11582400"/>
              <a:gd name="connsiteY6" fmla="*/ 711806 h 3312518"/>
              <a:gd name="connsiteX0" fmla="*/ 0 w 11607726"/>
              <a:gd name="connsiteY0" fmla="*/ 711806 h 3312518"/>
              <a:gd name="connsiteX1" fmla="*/ 4151453 w 11607726"/>
              <a:gd name="connsiteY1" fmla="*/ 168593 h 3312518"/>
              <a:gd name="connsiteX2" fmla="*/ 7809053 w 11607726"/>
              <a:gd name="connsiteY2" fmla="*/ 99146 h 3312518"/>
              <a:gd name="connsiteX3" fmla="*/ 11524527 w 11607726"/>
              <a:gd name="connsiteY3" fmla="*/ 295118 h 3312518"/>
              <a:gd name="connsiteX4" fmla="*/ 11582400 w 11607726"/>
              <a:gd name="connsiteY4" fmla="*/ 3312518 h 3312518"/>
              <a:gd name="connsiteX5" fmla="*/ 0 w 11607726"/>
              <a:gd name="connsiteY5" fmla="*/ 3312518 h 3312518"/>
              <a:gd name="connsiteX6" fmla="*/ 0 w 11607726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588228"/>
              <a:gd name="connsiteY0" fmla="*/ 711806 h 3312518"/>
              <a:gd name="connsiteX1" fmla="*/ 4151453 w 11588228"/>
              <a:gd name="connsiteY1" fmla="*/ 168593 h 3312518"/>
              <a:gd name="connsiteX2" fmla="*/ 7809053 w 11588228"/>
              <a:gd name="connsiteY2" fmla="*/ 99146 h 3312518"/>
              <a:gd name="connsiteX3" fmla="*/ 11489803 w 11588228"/>
              <a:gd name="connsiteY3" fmla="*/ 399290 h 3312518"/>
              <a:gd name="connsiteX4" fmla="*/ 11582400 w 11588228"/>
              <a:gd name="connsiteY4" fmla="*/ 3312518 h 3312518"/>
              <a:gd name="connsiteX5" fmla="*/ 0 w 11588228"/>
              <a:gd name="connsiteY5" fmla="*/ 3312518 h 3312518"/>
              <a:gd name="connsiteX6" fmla="*/ 0 w 11588228"/>
              <a:gd name="connsiteY6" fmla="*/ 711806 h 3312518"/>
              <a:gd name="connsiteX0" fmla="*/ 0 w 11625469"/>
              <a:gd name="connsiteY0" fmla="*/ 711806 h 3312518"/>
              <a:gd name="connsiteX1" fmla="*/ 4151453 w 11625469"/>
              <a:gd name="connsiteY1" fmla="*/ 168593 h 3312518"/>
              <a:gd name="connsiteX2" fmla="*/ 7809053 w 11625469"/>
              <a:gd name="connsiteY2" fmla="*/ 99146 h 3312518"/>
              <a:gd name="connsiteX3" fmla="*/ 11489803 w 11625469"/>
              <a:gd name="connsiteY3" fmla="*/ 399290 h 3312518"/>
              <a:gd name="connsiteX4" fmla="*/ 11582400 w 11625469"/>
              <a:gd name="connsiteY4" fmla="*/ 3312518 h 3312518"/>
              <a:gd name="connsiteX5" fmla="*/ 0 w 11625469"/>
              <a:gd name="connsiteY5" fmla="*/ 3312518 h 3312518"/>
              <a:gd name="connsiteX6" fmla="*/ 0 w 11625469"/>
              <a:gd name="connsiteY6" fmla="*/ 711806 h 3312518"/>
              <a:gd name="connsiteX0" fmla="*/ 0 w 12493355"/>
              <a:gd name="connsiteY0" fmla="*/ 711806 h 3312518"/>
              <a:gd name="connsiteX1" fmla="*/ 4151453 w 12493355"/>
              <a:gd name="connsiteY1" fmla="*/ 168593 h 3312518"/>
              <a:gd name="connsiteX2" fmla="*/ 7809053 w 12493355"/>
              <a:gd name="connsiteY2" fmla="*/ 99146 h 3312518"/>
              <a:gd name="connsiteX3" fmla="*/ 11489803 w 12493355"/>
              <a:gd name="connsiteY3" fmla="*/ 399290 h 3312518"/>
              <a:gd name="connsiteX4" fmla="*/ 11744446 w 12493355"/>
              <a:gd name="connsiteY4" fmla="*/ 1719602 h 3312518"/>
              <a:gd name="connsiteX5" fmla="*/ 11582400 w 12493355"/>
              <a:gd name="connsiteY5" fmla="*/ 3312518 h 3312518"/>
              <a:gd name="connsiteX6" fmla="*/ 0 w 12493355"/>
              <a:gd name="connsiteY6" fmla="*/ 3312518 h 3312518"/>
              <a:gd name="connsiteX7" fmla="*/ 0 w 12493355"/>
              <a:gd name="connsiteY7" fmla="*/ 711806 h 3312518"/>
              <a:gd name="connsiteX0" fmla="*/ 0 w 12493355"/>
              <a:gd name="connsiteY0" fmla="*/ 711806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0 w 12493355"/>
              <a:gd name="connsiteY8" fmla="*/ 711806 h 3312518"/>
              <a:gd name="connsiteX0" fmla="*/ 254643 w 12493355"/>
              <a:gd name="connsiteY0" fmla="*/ 792829 h 3312518"/>
              <a:gd name="connsiteX1" fmla="*/ 1824942 w 12493355"/>
              <a:gd name="connsiteY1" fmla="*/ 133871 h 3312518"/>
              <a:gd name="connsiteX2" fmla="*/ 4151453 w 12493355"/>
              <a:gd name="connsiteY2" fmla="*/ 168593 h 3312518"/>
              <a:gd name="connsiteX3" fmla="*/ 7809053 w 12493355"/>
              <a:gd name="connsiteY3" fmla="*/ 99146 h 3312518"/>
              <a:gd name="connsiteX4" fmla="*/ 11489803 w 12493355"/>
              <a:gd name="connsiteY4" fmla="*/ 399290 h 3312518"/>
              <a:gd name="connsiteX5" fmla="*/ 11744446 w 12493355"/>
              <a:gd name="connsiteY5" fmla="*/ 1719602 h 3312518"/>
              <a:gd name="connsiteX6" fmla="*/ 11582400 w 12493355"/>
              <a:gd name="connsiteY6" fmla="*/ 3312518 h 3312518"/>
              <a:gd name="connsiteX7" fmla="*/ 0 w 12493355"/>
              <a:gd name="connsiteY7" fmla="*/ 3312518 h 3312518"/>
              <a:gd name="connsiteX8" fmla="*/ 254643 w 12493355"/>
              <a:gd name="connsiteY8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254643 w 12493355"/>
              <a:gd name="connsiteY9" fmla="*/ 792829 h 3312518"/>
              <a:gd name="connsiteX0" fmla="*/ 254643 w 12493355"/>
              <a:gd name="connsiteY0" fmla="*/ 792829 h 3312518"/>
              <a:gd name="connsiteX1" fmla="*/ 412830 w 12493355"/>
              <a:gd name="connsiteY1" fmla="*/ 353790 h 3312518"/>
              <a:gd name="connsiteX2" fmla="*/ 1824942 w 12493355"/>
              <a:gd name="connsiteY2" fmla="*/ 133871 h 3312518"/>
              <a:gd name="connsiteX3" fmla="*/ 4151453 w 12493355"/>
              <a:gd name="connsiteY3" fmla="*/ 168593 h 3312518"/>
              <a:gd name="connsiteX4" fmla="*/ 7809053 w 12493355"/>
              <a:gd name="connsiteY4" fmla="*/ 99146 h 3312518"/>
              <a:gd name="connsiteX5" fmla="*/ 11489803 w 12493355"/>
              <a:gd name="connsiteY5" fmla="*/ 399290 h 3312518"/>
              <a:gd name="connsiteX6" fmla="*/ 11744446 w 12493355"/>
              <a:gd name="connsiteY6" fmla="*/ 1719602 h 3312518"/>
              <a:gd name="connsiteX7" fmla="*/ 11582400 w 12493355"/>
              <a:gd name="connsiteY7" fmla="*/ 3312518 h 3312518"/>
              <a:gd name="connsiteX8" fmla="*/ 0 w 12493355"/>
              <a:gd name="connsiteY8" fmla="*/ 3312518 h 3312518"/>
              <a:gd name="connsiteX9" fmla="*/ 77165 w 12493355"/>
              <a:gd name="connsiteY9" fmla="*/ 1094570 h 3312518"/>
              <a:gd name="connsiteX10" fmla="*/ 254643 w 12493355"/>
              <a:gd name="connsiteY10" fmla="*/ 792829 h 3312518"/>
              <a:gd name="connsiteX0" fmla="*/ 1116362 w 13355074"/>
              <a:gd name="connsiteY0" fmla="*/ 792829 h 3312518"/>
              <a:gd name="connsiteX1" fmla="*/ 1274549 w 13355074"/>
              <a:gd name="connsiteY1" fmla="*/ 353790 h 3312518"/>
              <a:gd name="connsiteX2" fmla="*/ 2686661 w 13355074"/>
              <a:gd name="connsiteY2" fmla="*/ 133871 h 3312518"/>
              <a:gd name="connsiteX3" fmla="*/ 5013172 w 13355074"/>
              <a:gd name="connsiteY3" fmla="*/ 168593 h 3312518"/>
              <a:gd name="connsiteX4" fmla="*/ 8670772 w 13355074"/>
              <a:gd name="connsiteY4" fmla="*/ 99146 h 3312518"/>
              <a:gd name="connsiteX5" fmla="*/ 12351522 w 13355074"/>
              <a:gd name="connsiteY5" fmla="*/ 399290 h 3312518"/>
              <a:gd name="connsiteX6" fmla="*/ 12606165 w 13355074"/>
              <a:gd name="connsiteY6" fmla="*/ 1719602 h 3312518"/>
              <a:gd name="connsiteX7" fmla="*/ 12444119 w 13355074"/>
              <a:gd name="connsiteY7" fmla="*/ 3312518 h 3312518"/>
              <a:gd name="connsiteX8" fmla="*/ 861719 w 13355074"/>
              <a:gd name="connsiteY8" fmla="*/ 3312518 h 3312518"/>
              <a:gd name="connsiteX9" fmla="*/ 846286 w 13355074"/>
              <a:gd name="connsiteY9" fmla="*/ 2147866 h 3312518"/>
              <a:gd name="connsiteX10" fmla="*/ 938884 w 13355074"/>
              <a:gd name="connsiteY10" fmla="*/ 1094570 h 3312518"/>
              <a:gd name="connsiteX11" fmla="*/ 1116362 w 13355074"/>
              <a:gd name="connsiteY11" fmla="*/ 792829 h 3312518"/>
              <a:gd name="connsiteX0" fmla="*/ 1116362 w 13286134"/>
              <a:gd name="connsiteY0" fmla="*/ 792829 h 3312529"/>
              <a:gd name="connsiteX1" fmla="*/ 1274549 w 13286134"/>
              <a:gd name="connsiteY1" fmla="*/ 353790 h 3312529"/>
              <a:gd name="connsiteX2" fmla="*/ 2686661 w 13286134"/>
              <a:gd name="connsiteY2" fmla="*/ 133871 h 3312529"/>
              <a:gd name="connsiteX3" fmla="*/ 5013172 w 13286134"/>
              <a:gd name="connsiteY3" fmla="*/ 168593 h 3312529"/>
              <a:gd name="connsiteX4" fmla="*/ 8670772 w 13286134"/>
              <a:gd name="connsiteY4" fmla="*/ 99146 h 3312529"/>
              <a:gd name="connsiteX5" fmla="*/ 12351522 w 13286134"/>
              <a:gd name="connsiteY5" fmla="*/ 399290 h 3312529"/>
              <a:gd name="connsiteX6" fmla="*/ 12606165 w 13286134"/>
              <a:gd name="connsiteY6" fmla="*/ 1719602 h 3312529"/>
              <a:gd name="connsiteX7" fmla="*/ 12444119 w 13286134"/>
              <a:gd name="connsiteY7" fmla="*/ 3312518 h 3312529"/>
              <a:gd name="connsiteX8" fmla="*/ 1911157 w 13286134"/>
              <a:gd name="connsiteY8" fmla="*/ 3178013 h 3312529"/>
              <a:gd name="connsiteX9" fmla="*/ 861719 w 13286134"/>
              <a:gd name="connsiteY9" fmla="*/ 3312518 h 3312529"/>
              <a:gd name="connsiteX10" fmla="*/ 846286 w 13286134"/>
              <a:gd name="connsiteY10" fmla="*/ 2147866 h 3312529"/>
              <a:gd name="connsiteX11" fmla="*/ 938884 w 13286134"/>
              <a:gd name="connsiteY11" fmla="*/ 1094570 h 3312529"/>
              <a:gd name="connsiteX12" fmla="*/ 1116362 w 13286134"/>
              <a:gd name="connsiteY12" fmla="*/ 792829 h 3312529"/>
              <a:gd name="connsiteX0" fmla="*/ 1116362 w 13165746"/>
              <a:gd name="connsiteY0" fmla="*/ 792829 h 3385362"/>
              <a:gd name="connsiteX1" fmla="*/ 1274549 w 13165746"/>
              <a:gd name="connsiteY1" fmla="*/ 353790 h 3385362"/>
              <a:gd name="connsiteX2" fmla="*/ 2686661 w 13165746"/>
              <a:gd name="connsiteY2" fmla="*/ 133871 h 3385362"/>
              <a:gd name="connsiteX3" fmla="*/ 5013172 w 13165746"/>
              <a:gd name="connsiteY3" fmla="*/ 168593 h 3385362"/>
              <a:gd name="connsiteX4" fmla="*/ 8670772 w 13165746"/>
              <a:gd name="connsiteY4" fmla="*/ 99146 h 3385362"/>
              <a:gd name="connsiteX5" fmla="*/ 12351522 w 13165746"/>
              <a:gd name="connsiteY5" fmla="*/ 399290 h 3385362"/>
              <a:gd name="connsiteX6" fmla="*/ 12606165 w 13165746"/>
              <a:gd name="connsiteY6" fmla="*/ 1719602 h 3385362"/>
              <a:gd name="connsiteX7" fmla="*/ 12444119 w 13165746"/>
              <a:gd name="connsiteY7" fmla="*/ 3312518 h 3385362"/>
              <a:gd name="connsiteX8" fmla="*/ 3601061 w 13165746"/>
              <a:gd name="connsiteY8" fmla="*/ 3085415 h 3385362"/>
              <a:gd name="connsiteX9" fmla="*/ 1911157 w 13165746"/>
              <a:gd name="connsiteY9" fmla="*/ 3178013 h 3385362"/>
              <a:gd name="connsiteX10" fmla="*/ 861719 w 13165746"/>
              <a:gd name="connsiteY10" fmla="*/ 3312518 h 3385362"/>
              <a:gd name="connsiteX11" fmla="*/ 846286 w 13165746"/>
              <a:gd name="connsiteY11" fmla="*/ 2147866 h 3385362"/>
              <a:gd name="connsiteX12" fmla="*/ 938884 w 13165746"/>
              <a:gd name="connsiteY12" fmla="*/ 1094570 h 3385362"/>
              <a:gd name="connsiteX13" fmla="*/ 1116362 w 13165746"/>
              <a:gd name="connsiteY13" fmla="*/ 792829 h 3385362"/>
              <a:gd name="connsiteX0" fmla="*/ 1116362 w 13165746"/>
              <a:gd name="connsiteY0" fmla="*/ 792829 h 3410953"/>
              <a:gd name="connsiteX1" fmla="*/ 1274549 w 13165746"/>
              <a:gd name="connsiteY1" fmla="*/ 353790 h 3410953"/>
              <a:gd name="connsiteX2" fmla="*/ 2686661 w 13165746"/>
              <a:gd name="connsiteY2" fmla="*/ 133871 h 3410953"/>
              <a:gd name="connsiteX3" fmla="*/ 5013172 w 13165746"/>
              <a:gd name="connsiteY3" fmla="*/ 168593 h 3410953"/>
              <a:gd name="connsiteX4" fmla="*/ 8670772 w 13165746"/>
              <a:gd name="connsiteY4" fmla="*/ 99146 h 3410953"/>
              <a:gd name="connsiteX5" fmla="*/ 12351522 w 13165746"/>
              <a:gd name="connsiteY5" fmla="*/ 399290 h 3410953"/>
              <a:gd name="connsiteX6" fmla="*/ 12606165 w 13165746"/>
              <a:gd name="connsiteY6" fmla="*/ 1719602 h 3410953"/>
              <a:gd name="connsiteX7" fmla="*/ 12444119 w 13165746"/>
              <a:gd name="connsiteY7" fmla="*/ 3312518 h 3410953"/>
              <a:gd name="connsiteX8" fmla="*/ 3601061 w 13165746"/>
              <a:gd name="connsiteY8" fmla="*/ 3085415 h 3410953"/>
              <a:gd name="connsiteX9" fmla="*/ 1911157 w 13165746"/>
              <a:gd name="connsiteY9" fmla="*/ 3178013 h 3410953"/>
              <a:gd name="connsiteX10" fmla="*/ 861719 w 13165746"/>
              <a:gd name="connsiteY10" fmla="*/ 3312518 h 3410953"/>
              <a:gd name="connsiteX11" fmla="*/ 846286 w 13165746"/>
              <a:gd name="connsiteY11" fmla="*/ 2147866 h 3410953"/>
              <a:gd name="connsiteX12" fmla="*/ 938884 w 13165746"/>
              <a:gd name="connsiteY12" fmla="*/ 1094570 h 3410953"/>
              <a:gd name="connsiteX13" fmla="*/ 1116362 w 13165746"/>
              <a:gd name="connsiteY13" fmla="*/ 792829 h 3410953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9656"/>
              <a:gd name="connsiteX1" fmla="*/ 1274549 w 12995437"/>
              <a:gd name="connsiteY1" fmla="*/ 353790 h 3389656"/>
              <a:gd name="connsiteX2" fmla="*/ 2686661 w 12995437"/>
              <a:gd name="connsiteY2" fmla="*/ 133871 h 3389656"/>
              <a:gd name="connsiteX3" fmla="*/ 5013172 w 12995437"/>
              <a:gd name="connsiteY3" fmla="*/ 168593 h 3389656"/>
              <a:gd name="connsiteX4" fmla="*/ 8670772 w 12995437"/>
              <a:gd name="connsiteY4" fmla="*/ 99146 h 3389656"/>
              <a:gd name="connsiteX5" fmla="*/ 12351522 w 12995437"/>
              <a:gd name="connsiteY5" fmla="*/ 399290 h 3389656"/>
              <a:gd name="connsiteX6" fmla="*/ 12606165 w 12995437"/>
              <a:gd name="connsiteY6" fmla="*/ 1719602 h 3389656"/>
              <a:gd name="connsiteX7" fmla="*/ 12444119 w 12995437"/>
              <a:gd name="connsiteY7" fmla="*/ 3312518 h 3389656"/>
              <a:gd name="connsiteX8" fmla="*/ 5800250 w 12995437"/>
              <a:gd name="connsiteY8" fmla="*/ 3062265 h 3389656"/>
              <a:gd name="connsiteX9" fmla="*/ 3601061 w 12995437"/>
              <a:gd name="connsiteY9" fmla="*/ 3085415 h 3389656"/>
              <a:gd name="connsiteX10" fmla="*/ 1911157 w 12995437"/>
              <a:gd name="connsiteY10" fmla="*/ 3178013 h 3389656"/>
              <a:gd name="connsiteX11" fmla="*/ 861719 w 12995437"/>
              <a:gd name="connsiteY11" fmla="*/ 3312518 h 3389656"/>
              <a:gd name="connsiteX12" fmla="*/ 846286 w 12995437"/>
              <a:gd name="connsiteY12" fmla="*/ 2147866 h 3389656"/>
              <a:gd name="connsiteX13" fmla="*/ 938884 w 12995437"/>
              <a:gd name="connsiteY13" fmla="*/ 1094570 h 3389656"/>
              <a:gd name="connsiteX14" fmla="*/ 1116362 w 12995437"/>
              <a:gd name="connsiteY14" fmla="*/ 792829 h 3389656"/>
              <a:gd name="connsiteX0" fmla="*/ 1116362 w 12995437"/>
              <a:gd name="connsiteY0" fmla="*/ 792829 h 3381736"/>
              <a:gd name="connsiteX1" fmla="*/ 1274549 w 12995437"/>
              <a:gd name="connsiteY1" fmla="*/ 353790 h 3381736"/>
              <a:gd name="connsiteX2" fmla="*/ 2686661 w 12995437"/>
              <a:gd name="connsiteY2" fmla="*/ 133871 h 3381736"/>
              <a:gd name="connsiteX3" fmla="*/ 5013172 w 12995437"/>
              <a:gd name="connsiteY3" fmla="*/ 168593 h 3381736"/>
              <a:gd name="connsiteX4" fmla="*/ 8670772 w 12995437"/>
              <a:gd name="connsiteY4" fmla="*/ 99146 h 3381736"/>
              <a:gd name="connsiteX5" fmla="*/ 12351522 w 12995437"/>
              <a:gd name="connsiteY5" fmla="*/ 399290 h 3381736"/>
              <a:gd name="connsiteX6" fmla="*/ 12606165 w 12995437"/>
              <a:gd name="connsiteY6" fmla="*/ 1719602 h 3381736"/>
              <a:gd name="connsiteX7" fmla="*/ 12444119 w 12995437"/>
              <a:gd name="connsiteY7" fmla="*/ 3312518 h 3381736"/>
              <a:gd name="connsiteX8" fmla="*/ 5800250 w 12995437"/>
              <a:gd name="connsiteY8" fmla="*/ 3062265 h 3381736"/>
              <a:gd name="connsiteX9" fmla="*/ 3601061 w 12995437"/>
              <a:gd name="connsiteY9" fmla="*/ 3085415 h 3381736"/>
              <a:gd name="connsiteX10" fmla="*/ 1911157 w 12995437"/>
              <a:gd name="connsiteY10" fmla="*/ 3178013 h 3381736"/>
              <a:gd name="connsiteX11" fmla="*/ 861719 w 12995437"/>
              <a:gd name="connsiteY11" fmla="*/ 3312518 h 3381736"/>
              <a:gd name="connsiteX12" fmla="*/ 846286 w 12995437"/>
              <a:gd name="connsiteY12" fmla="*/ 2147866 h 3381736"/>
              <a:gd name="connsiteX13" fmla="*/ 938884 w 12995437"/>
              <a:gd name="connsiteY13" fmla="*/ 1094570 h 3381736"/>
              <a:gd name="connsiteX14" fmla="*/ 1116362 w 12995437"/>
              <a:gd name="connsiteY14" fmla="*/ 792829 h 3381736"/>
              <a:gd name="connsiteX0" fmla="*/ 1116362 w 12848311"/>
              <a:gd name="connsiteY0" fmla="*/ 792829 h 3418523"/>
              <a:gd name="connsiteX1" fmla="*/ 1274549 w 12848311"/>
              <a:gd name="connsiteY1" fmla="*/ 353790 h 3418523"/>
              <a:gd name="connsiteX2" fmla="*/ 2686661 w 12848311"/>
              <a:gd name="connsiteY2" fmla="*/ 133871 h 3418523"/>
              <a:gd name="connsiteX3" fmla="*/ 5013172 w 12848311"/>
              <a:gd name="connsiteY3" fmla="*/ 168593 h 3418523"/>
              <a:gd name="connsiteX4" fmla="*/ 8670772 w 12848311"/>
              <a:gd name="connsiteY4" fmla="*/ 99146 h 3418523"/>
              <a:gd name="connsiteX5" fmla="*/ 12351522 w 12848311"/>
              <a:gd name="connsiteY5" fmla="*/ 399290 h 3418523"/>
              <a:gd name="connsiteX6" fmla="*/ 12606165 w 12848311"/>
              <a:gd name="connsiteY6" fmla="*/ 1719602 h 3418523"/>
              <a:gd name="connsiteX7" fmla="*/ 12444119 w 12848311"/>
              <a:gd name="connsiteY7" fmla="*/ 3312518 h 3418523"/>
              <a:gd name="connsiteX8" fmla="*/ 7860545 w 12848311"/>
              <a:gd name="connsiteY8" fmla="*/ 3282184 h 3418523"/>
              <a:gd name="connsiteX9" fmla="*/ 5800250 w 12848311"/>
              <a:gd name="connsiteY9" fmla="*/ 3062265 h 3418523"/>
              <a:gd name="connsiteX10" fmla="*/ 3601061 w 12848311"/>
              <a:gd name="connsiteY10" fmla="*/ 3085415 h 3418523"/>
              <a:gd name="connsiteX11" fmla="*/ 1911157 w 12848311"/>
              <a:gd name="connsiteY11" fmla="*/ 3178013 h 3418523"/>
              <a:gd name="connsiteX12" fmla="*/ 861719 w 12848311"/>
              <a:gd name="connsiteY12" fmla="*/ 3312518 h 3418523"/>
              <a:gd name="connsiteX13" fmla="*/ 846286 w 12848311"/>
              <a:gd name="connsiteY13" fmla="*/ 2147866 h 3418523"/>
              <a:gd name="connsiteX14" fmla="*/ 938884 w 12848311"/>
              <a:gd name="connsiteY14" fmla="*/ 1094570 h 3418523"/>
              <a:gd name="connsiteX15" fmla="*/ 1116362 w 12848311"/>
              <a:gd name="connsiteY15" fmla="*/ 792829 h 3418523"/>
              <a:gd name="connsiteX0" fmla="*/ 1116362 w 12716208"/>
              <a:gd name="connsiteY0" fmla="*/ 792829 h 3425281"/>
              <a:gd name="connsiteX1" fmla="*/ 1274549 w 12716208"/>
              <a:gd name="connsiteY1" fmla="*/ 353790 h 3425281"/>
              <a:gd name="connsiteX2" fmla="*/ 2686661 w 12716208"/>
              <a:gd name="connsiteY2" fmla="*/ 133871 h 3425281"/>
              <a:gd name="connsiteX3" fmla="*/ 5013172 w 12716208"/>
              <a:gd name="connsiteY3" fmla="*/ 168593 h 3425281"/>
              <a:gd name="connsiteX4" fmla="*/ 8670772 w 12716208"/>
              <a:gd name="connsiteY4" fmla="*/ 99146 h 3425281"/>
              <a:gd name="connsiteX5" fmla="*/ 12351522 w 12716208"/>
              <a:gd name="connsiteY5" fmla="*/ 399290 h 3425281"/>
              <a:gd name="connsiteX6" fmla="*/ 12606165 w 12716208"/>
              <a:gd name="connsiteY6" fmla="*/ 1719602 h 3425281"/>
              <a:gd name="connsiteX7" fmla="*/ 12444119 w 12716208"/>
              <a:gd name="connsiteY7" fmla="*/ 3312518 h 3425281"/>
              <a:gd name="connsiteX8" fmla="*/ 10013436 w 12716208"/>
              <a:gd name="connsiteY8" fmla="*/ 3259034 h 3425281"/>
              <a:gd name="connsiteX9" fmla="*/ 7860545 w 12716208"/>
              <a:gd name="connsiteY9" fmla="*/ 3282184 h 3425281"/>
              <a:gd name="connsiteX10" fmla="*/ 5800250 w 12716208"/>
              <a:gd name="connsiteY10" fmla="*/ 3062265 h 3425281"/>
              <a:gd name="connsiteX11" fmla="*/ 3601061 w 12716208"/>
              <a:gd name="connsiteY11" fmla="*/ 3085415 h 3425281"/>
              <a:gd name="connsiteX12" fmla="*/ 1911157 w 12716208"/>
              <a:gd name="connsiteY12" fmla="*/ 3178013 h 3425281"/>
              <a:gd name="connsiteX13" fmla="*/ 861719 w 12716208"/>
              <a:gd name="connsiteY13" fmla="*/ 3312518 h 3425281"/>
              <a:gd name="connsiteX14" fmla="*/ 846286 w 12716208"/>
              <a:gd name="connsiteY14" fmla="*/ 2147866 h 3425281"/>
              <a:gd name="connsiteX15" fmla="*/ 938884 w 12716208"/>
              <a:gd name="connsiteY15" fmla="*/ 1094570 h 3425281"/>
              <a:gd name="connsiteX16" fmla="*/ 1116362 w 12716208"/>
              <a:gd name="connsiteY16" fmla="*/ 792829 h 3425281"/>
              <a:gd name="connsiteX0" fmla="*/ 1218270 w 12818116"/>
              <a:gd name="connsiteY0" fmla="*/ 792829 h 3425281"/>
              <a:gd name="connsiteX1" fmla="*/ 1376457 w 12818116"/>
              <a:gd name="connsiteY1" fmla="*/ 353790 h 3425281"/>
              <a:gd name="connsiteX2" fmla="*/ 2788569 w 12818116"/>
              <a:gd name="connsiteY2" fmla="*/ 133871 h 3425281"/>
              <a:gd name="connsiteX3" fmla="*/ 5115080 w 12818116"/>
              <a:gd name="connsiteY3" fmla="*/ 168593 h 3425281"/>
              <a:gd name="connsiteX4" fmla="*/ 8772680 w 12818116"/>
              <a:gd name="connsiteY4" fmla="*/ 99146 h 3425281"/>
              <a:gd name="connsiteX5" fmla="*/ 12453430 w 12818116"/>
              <a:gd name="connsiteY5" fmla="*/ 399290 h 3425281"/>
              <a:gd name="connsiteX6" fmla="*/ 12708073 w 12818116"/>
              <a:gd name="connsiteY6" fmla="*/ 1719602 h 3425281"/>
              <a:gd name="connsiteX7" fmla="*/ 12546027 w 12818116"/>
              <a:gd name="connsiteY7" fmla="*/ 3312518 h 3425281"/>
              <a:gd name="connsiteX8" fmla="*/ 10115344 w 12818116"/>
              <a:gd name="connsiteY8" fmla="*/ 3259034 h 3425281"/>
              <a:gd name="connsiteX9" fmla="*/ 7962453 w 12818116"/>
              <a:gd name="connsiteY9" fmla="*/ 3282184 h 3425281"/>
              <a:gd name="connsiteX10" fmla="*/ 5902158 w 12818116"/>
              <a:gd name="connsiteY10" fmla="*/ 3062265 h 3425281"/>
              <a:gd name="connsiteX11" fmla="*/ 3702969 w 12818116"/>
              <a:gd name="connsiteY11" fmla="*/ 3085415 h 3425281"/>
              <a:gd name="connsiteX12" fmla="*/ 2013065 w 12818116"/>
              <a:gd name="connsiteY12" fmla="*/ 3178013 h 3425281"/>
              <a:gd name="connsiteX13" fmla="*/ 963627 w 12818116"/>
              <a:gd name="connsiteY13" fmla="*/ 3312518 h 3425281"/>
              <a:gd name="connsiteX14" fmla="*/ 600953 w 12818116"/>
              <a:gd name="connsiteY14" fmla="*/ 1884693 h 3425281"/>
              <a:gd name="connsiteX15" fmla="*/ 1040792 w 12818116"/>
              <a:gd name="connsiteY15" fmla="*/ 1094570 h 3425281"/>
              <a:gd name="connsiteX16" fmla="*/ 1218270 w 12818116"/>
              <a:gd name="connsiteY16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546456 w 12323780"/>
              <a:gd name="connsiteY16" fmla="*/ 1094570 h 3425281"/>
              <a:gd name="connsiteX17" fmla="*/ 723934 w 12323780"/>
              <a:gd name="connsiteY17" fmla="*/ 792829 h 3425281"/>
              <a:gd name="connsiteX0" fmla="*/ 723934 w 12323780"/>
              <a:gd name="connsiteY0" fmla="*/ 792829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723934 w 12323780"/>
              <a:gd name="connsiteY17" fmla="*/ 792829 h 3425281"/>
              <a:gd name="connsiteX0" fmla="*/ 585038 w 12323780"/>
              <a:gd name="connsiteY0" fmla="*/ 668168 h 3425281"/>
              <a:gd name="connsiteX1" fmla="*/ 882121 w 12323780"/>
              <a:gd name="connsiteY1" fmla="*/ 353790 h 3425281"/>
              <a:gd name="connsiteX2" fmla="*/ 2294233 w 12323780"/>
              <a:gd name="connsiteY2" fmla="*/ 133871 h 3425281"/>
              <a:gd name="connsiteX3" fmla="*/ 4620744 w 12323780"/>
              <a:gd name="connsiteY3" fmla="*/ 168593 h 3425281"/>
              <a:gd name="connsiteX4" fmla="*/ 8278344 w 12323780"/>
              <a:gd name="connsiteY4" fmla="*/ 99146 h 3425281"/>
              <a:gd name="connsiteX5" fmla="*/ 11959094 w 12323780"/>
              <a:gd name="connsiteY5" fmla="*/ 399290 h 3425281"/>
              <a:gd name="connsiteX6" fmla="*/ 12213737 w 12323780"/>
              <a:gd name="connsiteY6" fmla="*/ 1719602 h 3425281"/>
              <a:gd name="connsiteX7" fmla="*/ 12051691 w 12323780"/>
              <a:gd name="connsiteY7" fmla="*/ 3312518 h 3425281"/>
              <a:gd name="connsiteX8" fmla="*/ 9621008 w 12323780"/>
              <a:gd name="connsiteY8" fmla="*/ 3259034 h 3425281"/>
              <a:gd name="connsiteX9" fmla="*/ 7468117 w 12323780"/>
              <a:gd name="connsiteY9" fmla="*/ 3282184 h 3425281"/>
              <a:gd name="connsiteX10" fmla="*/ 5407822 w 12323780"/>
              <a:gd name="connsiteY10" fmla="*/ 3062265 h 3425281"/>
              <a:gd name="connsiteX11" fmla="*/ 3208633 w 12323780"/>
              <a:gd name="connsiteY11" fmla="*/ 3085415 h 3425281"/>
              <a:gd name="connsiteX12" fmla="*/ 1518729 w 12323780"/>
              <a:gd name="connsiteY12" fmla="*/ 3178013 h 3425281"/>
              <a:gd name="connsiteX13" fmla="*/ 469291 w 12323780"/>
              <a:gd name="connsiteY13" fmla="*/ 3312518 h 3425281"/>
              <a:gd name="connsiteX14" fmla="*/ 60320 w 12323780"/>
              <a:gd name="connsiteY14" fmla="*/ 2916585 h 3425281"/>
              <a:gd name="connsiteX15" fmla="*/ 106617 w 12323780"/>
              <a:gd name="connsiteY15" fmla="*/ 1884693 h 3425281"/>
              <a:gd name="connsiteX16" fmla="*/ 141342 w 12323780"/>
              <a:gd name="connsiteY16" fmla="*/ 1080720 h 3425281"/>
              <a:gd name="connsiteX17" fmla="*/ 585038 w 12323780"/>
              <a:gd name="connsiteY17" fmla="*/ 668168 h 342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0111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T4. Docmorong-tuan 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B677A3-937A-429E-A0F0-A869D8DEC94C}:49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4CB9A8-0DD5-4C70-8F12-C0F3B6B1719F}:5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3EFF22-022A-4CEB-9262-C9E98785C31B}:5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2889B8-0497-48F7-A8C2-08C0AF7117E6}:5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62FF3D-83FF-4D2C-A2CC-DF9984A93D35}:5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293BB33-1049-4350-85DD-DC907B9BA03D}:527"/>
</p:tagLst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</Words>
  <Application>Microsoft Office PowerPoint</Application>
  <PresentationFormat>Widescreen</PresentationFormat>
  <Paragraphs>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Unicode MS</vt:lpstr>
      <vt:lpstr>Calibri</vt:lpstr>
      <vt:lpstr>Cambria</vt:lpstr>
      <vt:lpstr>Fredoka One</vt:lpstr>
      <vt:lpstr>Rubik Light</vt:lpstr>
      <vt:lpstr>Tahoma</vt:lpstr>
      <vt:lpstr>字魂108号-新潮卡通体</vt:lpstr>
      <vt:lpstr>阿里巴巴普惠体</vt:lpstr>
      <vt:lpstr>PPTMON theme</vt:lpstr>
      <vt:lpstr>1_PPTMON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T4. Docmorong-tuan 5</dc:title>
  <dc:creator>Thao Tran</dc:creator>
  <cp:lastModifiedBy>dell</cp:lastModifiedBy>
  <cp:revision>13</cp:revision>
  <dcterms:created xsi:type="dcterms:W3CDTF">2024-07-08T11:17:57Z</dcterms:created>
  <dcterms:modified xsi:type="dcterms:W3CDTF">2024-10-04T14:49:46Z</dcterms:modified>
</cp:coreProperties>
</file>