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13"/>
  </p:notesMasterIdLst>
  <p:sldIdLst>
    <p:sldId id="265" r:id="rId3"/>
    <p:sldId id="377" r:id="rId4"/>
    <p:sldId id="378" r:id="rId5"/>
    <p:sldId id="379" r:id="rId6"/>
    <p:sldId id="276" r:id="rId7"/>
    <p:sldId id="383" r:id="rId8"/>
    <p:sldId id="274" r:id="rId9"/>
    <p:sldId id="382" r:id="rId10"/>
    <p:sldId id="275" r:id="rId11"/>
    <p:sldId id="27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0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95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6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1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2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1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3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21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8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8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75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694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892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3791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2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3126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252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62292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63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80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742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878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77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2525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3858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32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5612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53593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1343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175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57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102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831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61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4358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93529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326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841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889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51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7290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8175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81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9384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712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  <p:sldLayoutId id="2147483700" r:id="rId38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3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media1.mp3"/><Relationship Id="rId21" Type="http://schemas.openxmlformats.org/officeDocument/2006/relationships/image" Target="../media/image16.svg"/><Relationship Id="rId7" Type="http://schemas.microsoft.com/office/2007/relationships/media" Target="../media/media3.mp3"/><Relationship Id="rId12" Type="http://schemas.openxmlformats.org/officeDocument/2006/relationships/image" Target="../media/image5.jpeg"/><Relationship Id="rId17" Type="http://schemas.openxmlformats.org/officeDocument/2006/relationships/image" Target="../media/image12.svg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4.xml"/><Relationship Id="rId6" Type="http://schemas.openxmlformats.org/officeDocument/2006/relationships/audio" Target="NULL" TargetMode="External"/><Relationship Id="rId11" Type="http://schemas.openxmlformats.org/officeDocument/2006/relationships/notesSlide" Target="../notesSlides/notesSlide3.xml"/><Relationship Id="rId24" Type="http://schemas.openxmlformats.org/officeDocument/2006/relationships/image" Target="../media/image18.png"/><Relationship Id="rId5" Type="http://schemas.openxmlformats.org/officeDocument/2006/relationships/audio" Target="../media/media2.mp3"/><Relationship Id="rId15" Type="http://schemas.openxmlformats.org/officeDocument/2006/relationships/image" Target="../media/image10.svg"/><Relationship Id="rId23" Type="http://schemas.microsoft.com/office/2007/relationships/hdphoto" Target="../media/hdphoto1.wdp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4.svg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media1.mp3"/><Relationship Id="rId21" Type="http://schemas.openxmlformats.org/officeDocument/2006/relationships/image" Target="../media/image16.svg"/><Relationship Id="rId7" Type="http://schemas.microsoft.com/office/2007/relationships/media" Target="../media/media3.mp3"/><Relationship Id="rId12" Type="http://schemas.openxmlformats.org/officeDocument/2006/relationships/image" Target="../media/image5.jpeg"/><Relationship Id="rId17" Type="http://schemas.openxmlformats.org/officeDocument/2006/relationships/image" Target="../media/image12.svg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5.xml"/><Relationship Id="rId6" Type="http://schemas.openxmlformats.org/officeDocument/2006/relationships/audio" Target="NULL" TargetMode="External"/><Relationship Id="rId11" Type="http://schemas.openxmlformats.org/officeDocument/2006/relationships/notesSlide" Target="../notesSlides/notesSlide4.xml"/><Relationship Id="rId24" Type="http://schemas.openxmlformats.org/officeDocument/2006/relationships/image" Target="../media/image19.png"/><Relationship Id="rId5" Type="http://schemas.openxmlformats.org/officeDocument/2006/relationships/audio" Target="../media/media2.mp3"/><Relationship Id="rId15" Type="http://schemas.openxmlformats.org/officeDocument/2006/relationships/image" Target="../media/image10.svg"/><Relationship Id="rId23" Type="http://schemas.microsoft.com/office/2007/relationships/hdphoto" Target="../media/hdphoto1.wdp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4.svg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4737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159432-9724-AF51-C6FF-F5522377E125}"/>
              </a:ext>
            </a:extLst>
          </p:cNvPr>
          <p:cNvGrpSpPr/>
          <p:nvPr/>
        </p:nvGrpSpPr>
        <p:grpSpPr>
          <a:xfrm>
            <a:off x="814388" y="114300"/>
            <a:ext cx="10806111" cy="871538"/>
            <a:chOff x="814388" y="114300"/>
            <a:chExt cx="10806111" cy="871538"/>
          </a:xfrm>
        </p:grpSpPr>
        <p:sp>
          <p:nvSpPr>
            <p:cNvPr id="5" name="Rounded Rectangle 4"/>
            <p:cNvSpPr/>
            <p:nvPr/>
          </p:nvSpPr>
          <p:spPr>
            <a:xfrm>
              <a:off x="814388" y="114300"/>
              <a:ext cx="10806111" cy="8715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năm thẻ 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 lập tất cả các số thập phân bé hơn 1.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2B0573-CF3E-2826-92CC-35D89B14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6600" y="285246"/>
              <a:ext cx="1947862" cy="514853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A049B-70C1-8644-BAED-8B0D904F82D8}"/>
              </a:ext>
            </a:extLst>
          </p:cNvPr>
          <p:cNvSpPr/>
          <p:nvPr/>
        </p:nvSpPr>
        <p:spPr>
          <a:xfrm>
            <a:off x="1914525" y="1771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0,157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72D3A1-3348-C8EB-2482-78AE7579801C}"/>
              </a:ext>
            </a:extLst>
          </p:cNvPr>
          <p:cNvSpPr/>
          <p:nvPr/>
        </p:nvSpPr>
        <p:spPr>
          <a:xfrm>
            <a:off x="414337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0,175</a:t>
            </a:r>
            <a:endParaRPr lang="en-US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BAED25-021A-D99F-F296-28BBA70E2FBD}"/>
              </a:ext>
            </a:extLst>
          </p:cNvPr>
          <p:cNvSpPr/>
          <p:nvPr/>
        </p:nvSpPr>
        <p:spPr>
          <a:xfrm>
            <a:off x="621982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0,517</a:t>
            </a:r>
            <a:endParaRPr lang="en-US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DDCA26-C605-5859-F13E-6EDD38AACE7D}"/>
              </a:ext>
            </a:extLst>
          </p:cNvPr>
          <p:cNvSpPr/>
          <p:nvPr/>
        </p:nvSpPr>
        <p:spPr>
          <a:xfrm>
            <a:off x="8353425" y="17335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0,571</a:t>
            </a:r>
            <a:endParaRPr lang="en-US" sz="4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B5C2A2-480E-9BA9-67A7-6940C65F1498}"/>
              </a:ext>
            </a:extLst>
          </p:cNvPr>
          <p:cNvSpPr/>
          <p:nvPr/>
        </p:nvSpPr>
        <p:spPr>
          <a:xfrm>
            <a:off x="4257675" y="3667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0,715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E6D63E-BFB1-E6C3-B94D-110AC9A04CD3}"/>
              </a:ext>
            </a:extLst>
          </p:cNvPr>
          <p:cNvSpPr/>
          <p:nvPr/>
        </p:nvSpPr>
        <p:spPr>
          <a:xfrm>
            <a:off x="6315075" y="3676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0,751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706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38E5B-9756-8C22-6F2E-48F8232E3A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90D80-DBA6-872F-4403-01CF616EC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665" y="1476128"/>
            <a:ext cx="4109003" cy="524438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54723" y="1744297"/>
            <a:ext cx="4815018" cy="2354024"/>
          </a:xfrm>
          <a:prstGeom prst="wedgeRoundRectCallout">
            <a:avLst>
              <a:gd name="adj1" fmla="val -56849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giúp mình chuẩn bị một số đồ dùng cần thiết trước khi cơn mưa đến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2C6EE-AD79-91D6-26E6-10E83D512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74155"/>
            <a:ext cx="12192000" cy="1332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4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10,07 đến hàng phần mười,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7974" y="2855277"/>
            <a:ext cx="5592400" cy="1559845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516771" cy="1459872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10,2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10,1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571705" cy="14732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end="54376.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435714" y="2853692"/>
            <a:ext cx="4579665" cy="3587156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8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324,96 đến số tự nhiên gần nhất,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326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3026239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end="54376.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C88BD4A7-94A7-439A-72E1-C9A4F0766635}"/>
              </a:ext>
            </a:extLst>
          </p:cNvPr>
          <p:cNvSpPr/>
          <p:nvPr/>
        </p:nvSpPr>
        <p:spPr>
          <a:xfrm rot="1903864">
            <a:off x="12710365" y="3360370"/>
            <a:ext cx="4809187" cy="2206214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3" y="3121272"/>
            <a:ext cx="10320135" cy="282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84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5A0F32-5F18-F36C-1C88-3726C617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4202"/>
              </p:ext>
            </p:extLst>
          </p:nvPr>
        </p:nvGraphicFramePr>
        <p:xfrm>
          <a:off x="1266825" y="1885950"/>
          <a:ext cx="9915525" cy="4013128"/>
        </p:xfrm>
        <a:graphic>
          <a:graphicData uri="http://schemas.openxmlformats.org/drawingml/2006/table">
            <a:tbl>
              <a:tblPr/>
              <a:tblGrid>
                <a:gridCol w="6543675">
                  <a:extLst>
                    <a:ext uri="{9D8B030D-6E8A-4147-A177-3AD203B41FA5}">
                      <a16:colId xmlns:a16="http://schemas.microsoft.com/office/drawing/2014/main" val="215943938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19815968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36104"/>
                  </a:ext>
                </a:extLst>
              </a:tr>
              <a:tr h="98839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chục, bảy đơn vị, ba phần mười, sáu phần trăm, bốn phần nghìn.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16594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trăm linh tám đơn vị, bốn mươi hai phần trăm.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117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đơn vị, hai mươi lăm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74415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 đơn vị, bảy mươi mốt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859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3686C8-EF32-1467-CFF9-6E88F3A19F97}"/>
              </a:ext>
            </a:extLst>
          </p:cNvPr>
          <p:cNvSpPr/>
          <p:nvPr/>
        </p:nvSpPr>
        <p:spPr>
          <a:xfrm>
            <a:off x="8620125" y="2609850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37,364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1AE9A7-A990-E706-891F-F67AC83E65D1}"/>
              </a:ext>
            </a:extLst>
          </p:cNvPr>
          <p:cNvSpPr/>
          <p:nvPr/>
        </p:nvSpPr>
        <p:spPr>
          <a:xfrm>
            <a:off x="8696325" y="3571875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508,42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0258A3-18FC-F9A4-1759-822DAAB4787C}"/>
              </a:ext>
            </a:extLst>
          </p:cNvPr>
          <p:cNvSpPr/>
          <p:nvPr/>
        </p:nvSpPr>
        <p:spPr>
          <a:xfrm>
            <a:off x="8686800" y="4429125"/>
            <a:ext cx="178117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0,025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48B10B-85B3-F608-38A2-DAB9D3144CC1}"/>
              </a:ext>
            </a:extLst>
          </p:cNvPr>
          <p:cNvSpPr/>
          <p:nvPr/>
        </p:nvSpPr>
        <p:spPr>
          <a:xfrm>
            <a:off x="8296275" y="5086350"/>
            <a:ext cx="256222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1000,071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7580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a)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0EA061-E454-36DC-D82B-914658F6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97809"/>
              </p:ext>
            </p:extLst>
          </p:nvPr>
        </p:nvGraphicFramePr>
        <p:xfrm>
          <a:off x="1171575" y="1828800"/>
          <a:ext cx="9696449" cy="18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val="4243781236"/>
                    </a:ext>
                  </a:extLst>
                </a:gridCol>
                <a:gridCol w="4991099">
                  <a:extLst>
                    <a:ext uri="{9D8B030D-6E8A-4147-A177-3AD203B41FA5}">
                      <a16:colId xmlns:a16="http://schemas.microsoft.com/office/drawing/2014/main" val="4196557444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45 cm =           m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mm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         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9941"/>
                  </a:ext>
                </a:extLst>
              </a:tr>
              <a:tr h="835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kg 256 g =            kg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 ml =          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en-US" sz="36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113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735C2-FA45-D5FB-9F3A-BD0B5605BA6F}"/>
              </a:ext>
            </a:extLst>
          </p:cNvPr>
          <p:cNvSpPr/>
          <p:nvPr/>
        </p:nvSpPr>
        <p:spPr>
          <a:xfrm>
            <a:off x="3619500" y="198120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0E0AC2-998E-03A7-75B9-C6318673BDA2}"/>
              </a:ext>
            </a:extLst>
          </p:cNvPr>
          <p:cNvSpPr/>
          <p:nvPr/>
        </p:nvSpPr>
        <p:spPr>
          <a:xfrm>
            <a:off x="3514725" y="3000375"/>
            <a:ext cx="8667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56F8FE-BF10-C036-7B27-379373A3117A}"/>
              </a:ext>
            </a:extLst>
          </p:cNvPr>
          <p:cNvSpPr/>
          <p:nvPr/>
        </p:nvSpPr>
        <p:spPr>
          <a:xfrm>
            <a:off x="8734425" y="196215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7AD9AF-3CB4-5E6E-B40D-F496668E5AEE}"/>
              </a:ext>
            </a:extLst>
          </p:cNvPr>
          <p:cNvSpPr/>
          <p:nvPr/>
        </p:nvSpPr>
        <p:spPr>
          <a:xfrm>
            <a:off x="7600950" y="2962275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0259DB-2F95-DE00-3414-92DAC32EE242}"/>
              </a:ext>
            </a:extLst>
          </p:cNvPr>
          <p:cNvSpPr/>
          <p:nvPr/>
        </p:nvSpPr>
        <p:spPr>
          <a:xfrm>
            <a:off x="3514726" y="1971674"/>
            <a:ext cx="895350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B66B09-3798-1E34-437C-0318A3CD82C5}"/>
              </a:ext>
            </a:extLst>
          </p:cNvPr>
          <p:cNvSpPr/>
          <p:nvPr/>
        </p:nvSpPr>
        <p:spPr>
          <a:xfrm>
            <a:off x="3514726" y="2990849"/>
            <a:ext cx="96202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5,256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C07746-6424-C9AF-7B49-E571A6C17CAD}"/>
              </a:ext>
            </a:extLst>
          </p:cNvPr>
          <p:cNvSpPr/>
          <p:nvPr/>
        </p:nvSpPr>
        <p:spPr>
          <a:xfrm>
            <a:off x="8686801" y="1971674"/>
            <a:ext cx="8667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197D2C-575B-0047-A285-36B4946FBC6E}"/>
              </a:ext>
            </a:extLst>
          </p:cNvPr>
          <p:cNvSpPr/>
          <p:nvPr/>
        </p:nvSpPr>
        <p:spPr>
          <a:xfrm>
            <a:off x="7591426" y="2971799"/>
            <a:ext cx="914399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901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200525" y="133050"/>
            <a:ext cx="3457575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76425-92BC-0827-9429-67E7A30A133E}"/>
              </a:ext>
            </a:extLst>
          </p:cNvPr>
          <p:cNvSpPr txBox="1"/>
          <p:nvPr/>
        </p:nvSpPr>
        <p:spPr>
          <a:xfrm>
            <a:off x="1695450" y="1876425"/>
            <a:ext cx="9144000" cy="281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2,35 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4,75 kg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nl-NL" sz="48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g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A0A6A8-585E-6D11-C43C-7F7104AB07D4}"/>
              </a:ext>
            </a:extLst>
          </p:cNvPr>
          <p:cNvSpPr/>
          <p:nvPr/>
        </p:nvSpPr>
        <p:spPr>
          <a:xfrm>
            <a:off x="4210050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800CC1-713D-B73F-28EE-54B99B5691D4}"/>
              </a:ext>
            </a:extLst>
          </p:cNvPr>
          <p:cNvSpPr/>
          <p:nvPr/>
        </p:nvSpPr>
        <p:spPr>
          <a:xfrm>
            <a:off x="5829300" y="256222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20F37D-74E5-D11E-87F3-9FDB3A611F4B}"/>
              </a:ext>
            </a:extLst>
          </p:cNvPr>
          <p:cNvSpPr/>
          <p:nvPr/>
        </p:nvSpPr>
        <p:spPr>
          <a:xfrm>
            <a:off x="8267700" y="25431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279AF4D-AA1F-140A-E89A-3CD9C337A123}"/>
              </a:ext>
            </a:extLst>
          </p:cNvPr>
          <p:cNvSpPr/>
          <p:nvPr/>
        </p:nvSpPr>
        <p:spPr>
          <a:xfrm>
            <a:off x="4219575" y="40385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ABDF84-DB14-1331-8834-3439E931F8FE}"/>
              </a:ext>
            </a:extLst>
          </p:cNvPr>
          <p:cNvSpPr/>
          <p:nvPr/>
        </p:nvSpPr>
        <p:spPr>
          <a:xfrm>
            <a:off x="5857875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090D17-F010-F2CD-AFD8-0A7864F2D4C7}"/>
              </a:ext>
            </a:extLst>
          </p:cNvPr>
          <p:cNvSpPr/>
          <p:nvPr/>
        </p:nvSpPr>
        <p:spPr>
          <a:xfrm>
            <a:off x="7810500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88031AF-33F0-E8EA-64A7-474967AF5AC0}"/>
              </a:ext>
            </a:extLst>
          </p:cNvPr>
          <p:cNvSpPr/>
          <p:nvPr/>
        </p:nvSpPr>
        <p:spPr>
          <a:xfrm>
            <a:off x="4219575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F854CD-1AF0-3033-ED4F-94A964F8F0A6}"/>
              </a:ext>
            </a:extLst>
          </p:cNvPr>
          <p:cNvSpPr/>
          <p:nvPr/>
        </p:nvSpPr>
        <p:spPr>
          <a:xfrm>
            <a:off x="5800725" y="25526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B1F8BF2-D46D-0E7B-8AAF-5B6B687973FF}"/>
              </a:ext>
            </a:extLst>
          </p:cNvPr>
          <p:cNvSpPr/>
          <p:nvPr/>
        </p:nvSpPr>
        <p:spPr>
          <a:xfrm>
            <a:off x="8181975" y="2562224"/>
            <a:ext cx="100964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27F4D5-B284-D713-FC04-0954F5FE10CE}"/>
              </a:ext>
            </a:extLst>
          </p:cNvPr>
          <p:cNvSpPr/>
          <p:nvPr/>
        </p:nvSpPr>
        <p:spPr>
          <a:xfrm>
            <a:off x="4229100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CC0727-691D-CB44-259E-15DCAB9373AB}"/>
              </a:ext>
            </a:extLst>
          </p:cNvPr>
          <p:cNvSpPr/>
          <p:nvPr/>
        </p:nvSpPr>
        <p:spPr>
          <a:xfrm>
            <a:off x="5857875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B73B0C6-DA9D-D605-F9F6-0D6474F6D4C6}"/>
              </a:ext>
            </a:extLst>
          </p:cNvPr>
          <p:cNvSpPr/>
          <p:nvPr/>
        </p:nvSpPr>
        <p:spPr>
          <a:xfrm>
            <a:off x="7800975" y="4019549"/>
            <a:ext cx="1028700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9283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 animBg="1"/>
      <p:bldP spid="8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190626" y="71767"/>
            <a:ext cx="10106024" cy="523318"/>
          </a:xfrm>
          <a:prstGeom prst="roundRect">
            <a:avLst/>
          </a:prstGeom>
          <a:solidFill>
            <a:srgbClr val="FFC00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 l như bảng sau: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1004887"/>
            <a:ext cx="4305300" cy="368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063D8-E266-4095-DCB1-D196E661A899}"/>
              </a:ext>
            </a:extLst>
          </p:cNvPr>
          <p:cNvSpPr txBox="1"/>
          <p:nvPr/>
        </p:nvSpPr>
        <p:spPr>
          <a:xfrm>
            <a:off x="5200650" y="952500"/>
            <a:ext cx="6086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Đến số tự nhiên gần nhất các số thập phân ứng với dầu ăn và thủy ngân.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Đến hàng phần mười các số thập phân ứng với rượu và mật ong.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Đến hàng phần trăm các số thập phân ứng với nước biển và hi-đrô lỏng.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858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DA76A4C-CF4F-4CB9-A5B8-475E22B864D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.Bài 14.Luyentapchung - Copy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0CCC3E-4FBC-4B99-9DBD-BFA9E3A8A17D}: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1FC14D-6FF6-4BCF-B289-B253CE4CA171}:2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GENSWF_SLIDE_UID" val="{16B5F82E-2C56-455E-A48D-E1E03F07FFEB}: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C761F4-DAB1-4A85-AC6A-A2EF3C3112CA}:3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3BE917-2295-4640-9470-205E6B2FED4E}:3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D3976A-6744-420C-8DE3-327D63A223D0}:3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GENSWF_SLIDE_UID" val="{63BA494A-0555-4A8A-8CB7-BB9E42F0A81B}: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C82BBD-C64C-4A38-A686-31B01301FF3D}:3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010D9C-2A7E-4FE5-9C73-133D61DD9496}:2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09100B-64DF-4A7D-A528-246929840AB1}:38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358</Words>
  <Application>Microsoft Office PowerPoint</Application>
  <PresentationFormat>Widescreen</PresentationFormat>
  <Paragraphs>78</Paragraphs>
  <Slides>10</Slides>
  <Notes>10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T1.Bài 14.Luyentapchung - Copy</dc:title>
  <dc:creator>Thao Tran</dc:creator>
  <cp:lastModifiedBy>Anh Nguyen</cp:lastModifiedBy>
  <cp:revision>28</cp:revision>
  <dcterms:created xsi:type="dcterms:W3CDTF">2024-07-19T09:20:00Z</dcterms:created>
  <dcterms:modified xsi:type="dcterms:W3CDTF">2024-10-06T13:04:16Z</dcterms:modified>
</cp:coreProperties>
</file>