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281" r:id="rId3"/>
    <p:sldId id="283" r:id="rId4"/>
    <p:sldId id="284" r:id="rId5"/>
    <p:sldId id="286" r:id="rId6"/>
    <p:sldId id="261" r:id="rId7"/>
    <p:sldId id="287" r:id="rId8"/>
    <p:sldId id="288" r:id="rId9"/>
    <p:sldId id="265" r:id="rId10"/>
    <p:sldId id="289" r:id="rId11"/>
    <p:sldId id="290" r:id="rId12"/>
    <p:sldId id="258" r:id="rId13"/>
  </p:sldIdLst>
  <p:sldSz cx="12192000" cy="6858000"/>
  <p:notesSz cx="6858000" cy="9144000"/>
  <p:embeddedFontLst>
    <p:embeddedFont>
      <p:font typeface="LNTH-LuoLuoNotangYuanTi 1" panose="020B0604020202020204" charset="-128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 varScale="1">
        <p:scale>
          <a:sx n="55" d="100"/>
          <a:sy n="55" d="100"/>
        </p:scale>
        <p:origin x="169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9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8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68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7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09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3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svg"/><Relationship Id="rId18" Type="http://schemas.openxmlformats.org/officeDocument/2006/relationships/image" Target="../media/image12.png"/><Relationship Id="rId26" Type="http://schemas.openxmlformats.org/officeDocument/2006/relationships/audio" Target="NULL"/><Relationship Id="rId3" Type="http://schemas.openxmlformats.org/officeDocument/2006/relationships/audio" Target="../media/media1.mp3"/><Relationship Id="rId21" Type="http://schemas.microsoft.com/office/2007/relationships/hdphoto" Target="../media/hdphoto4.wdp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openxmlformats.org/officeDocument/2006/relationships/audio" Target="NULL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6.svg"/><Relationship Id="rId24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15" Type="http://schemas.microsoft.com/office/2007/relationships/hdphoto" Target="../media/hdphoto3.wdp"/><Relationship Id="rId23" Type="http://schemas.openxmlformats.org/officeDocument/2006/relationships/image" Target="../media/image16.png"/><Relationship Id="rId10" Type="http://schemas.openxmlformats.org/officeDocument/2006/relationships/image" Target="../media/image5.png"/><Relationship Id="rId19" Type="http://schemas.openxmlformats.org/officeDocument/2006/relationships/image" Target="../media/image13.svg"/><Relationship Id="rId4" Type="http://schemas.openxmlformats.org/officeDocument/2006/relationships/slideLayout" Target="../slideLayouts/slideLayout13.xml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18" Type="http://schemas.openxmlformats.org/officeDocument/2006/relationships/image" Target="../media/image8.svg"/><Relationship Id="rId26" Type="http://schemas.openxmlformats.org/officeDocument/2006/relationships/audio" Target="NULL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audio" Target="../media/audio3.wav"/><Relationship Id="rId12" Type="http://schemas.openxmlformats.org/officeDocument/2006/relationships/image" Target="../media/image11.svg"/><Relationship Id="rId17" Type="http://schemas.openxmlformats.org/officeDocument/2006/relationships/image" Target="../media/image7.png"/><Relationship Id="rId25" Type="http://schemas.openxmlformats.org/officeDocument/2006/relationships/audio" Target="NULL"/><Relationship Id="rId2" Type="http://schemas.microsoft.com/office/2007/relationships/media" Target="../media/media1.mp3"/><Relationship Id="rId16" Type="http://schemas.openxmlformats.org/officeDocument/2006/relationships/image" Target="../media/image6.svg"/><Relationship Id="rId20" Type="http://schemas.openxmlformats.org/officeDocument/2006/relationships/image" Target="../media/image15.gif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.png"/><Relationship Id="rId23" Type="http://schemas.openxmlformats.org/officeDocument/2006/relationships/image" Target="../media/image16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microsoft.com/office/2007/relationships/hdphoto" Target="../media/hdphoto5.wdp"/><Relationship Id="rId27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7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5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5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7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179698-4C95-4934-9B9F-B4A7143374C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12.Vietsododailuongduoidang_sothapphan - Copy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47064-3D37-49F4-9020-A352038FFE96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940208-96E2-4D17-AB7B-BCD6841E46A2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441B4-C991-4128-8667-6B23C388A208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22195-E540-42A1-ACE4-470C91AF552A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C82AF-FBDE-40E1-A255-7370C1A4289A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59D25-67B0-47AD-8027-1C5FCE0FA81E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02467D-F701-463B-9434-05A1CC2465CC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89AE7A-9A8E-4CED-A7D1-E760D21ED6F9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45818C-62EC-4832-A294-21A4923AB54C}:2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D2D69-603A-4495-96FC-2562A7D18360}:2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268465-5FCD-46C5-9EC5-1197A5225D33}:265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505</Words>
  <Application>Microsoft Office PowerPoint</Application>
  <PresentationFormat>Widescreen</PresentationFormat>
  <Paragraphs>59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SVN-Gretoon</vt:lpstr>
      <vt:lpstr>Calibri</vt:lpstr>
      <vt:lpstr>Wingdings</vt:lpstr>
      <vt:lpstr>Cambria Math</vt:lpstr>
      <vt:lpstr>Arial</vt:lpstr>
      <vt:lpstr>Cambria</vt:lpstr>
      <vt:lpstr>LNTH-LuoLuoNotangYuanTi 1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T2.Bai12.Vietsododailuongduoidang_sothapphan - Copy</dc:title>
  <dc:creator>KHuyen</dc:creator>
  <cp:keywords>MNT;MangnonTeam</cp:keywords>
  <cp:lastModifiedBy>Anh Nguyen</cp:lastModifiedBy>
  <cp:revision>73</cp:revision>
  <dcterms:created xsi:type="dcterms:W3CDTF">2022-05-26T07:07:17Z</dcterms:created>
  <dcterms:modified xsi:type="dcterms:W3CDTF">2024-10-06T13:06:08Z</dcterms:modified>
</cp:coreProperties>
</file>