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1" r:id="rId2"/>
  </p:sldMasterIdLst>
  <p:notesMasterIdLst>
    <p:notesMasterId r:id="rId14"/>
  </p:notesMasterIdLst>
  <p:sldIdLst>
    <p:sldId id="293" r:id="rId3"/>
    <p:sldId id="280" r:id="rId4"/>
    <p:sldId id="282" r:id="rId5"/>
    <p:sldId id="283" r:id="rId6"/>
    <p:sldId id="284" r:id="rId7"/>
    <p:sldId id="266" r:id="rId8"/>
    <p:sldId id="294" r:id="rId9"/>
    <p:sldId id="258" r:id="rId10"/>
    <p:sldId id="295" r:id="rId11"/>
    <p:sldId id="296" r:id="rId12"/>
    <p:sldId id="27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45" autoAdjust="0"/>
  </p:normalViewPr>
  <p:slideViewPr>
    <p:cSldViewPr snapToGrid="0">
      <p:cViewPr varScale="1">
        <p:scale>
          <a:sx n="52" d="100"/>
          <a:sy n="52" d="100"/>
        </p:scale>
        <p:origin x="18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FC0F-0D18-4A85-87C2-15294A79110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3F231-C439-4301-AC48-4F387C06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3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0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9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NÚT PLAY ĐỂ BẮT ĐẦU.</a:t>
            </a:r>
          </a:p>
          <a:p>
            <a:r>
              <a:rPr lang="en-US" b="1" dirty="0"/>
              <a:t>SAU KHI HS TRẢ LỜI XONG GV CLICK CHUỘT BẤT KÌ Ở DÂU TRÊN SLIDE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35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 LỜI XONG GV CLICK CHUỘT BẤT KÌ Ở DÂU TRÊN SLIDE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28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SAU KHI HS TRẢ LỜI XONG GV CLICK CHUỘT BẤT KÌ Ở DÂU TRÊN SLIDE ĐỂ HIỆN ĐÁP 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3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E24FA-5F5C-4469-83E1-79112BC43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66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6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9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3F231-C439-4301-AC48-4F387C06F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531EE-93F3-40EE-BE1A-8E4FB6FE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761BDB-BD8A-4D8A-AF7F-2866616B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E31B75-0466-43CC-B359-14F844CC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7E736B-FFF7-4921-B28C-97B80688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DFE66C-AB4A-4F5D-A754-CAFBD1A2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24378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5549-C283-40E8-BF5A-62FDC688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E050B-F6F4-412B-AF21-9328C763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0EA96-C479-4F33-82B7-2D4FE90BC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1D2090-8C5C-4833-BC40-34915B1C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723DFF-8482-455C-B856-C0190270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F1CD41-9022-42ED-A708-23E58B1B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6656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6F301-6722-4CE1-B6AE-6AD3160B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0BF1E2-C46E-48EA-998C-A60F8ABF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D03C6A-ABB6-4504-AE19-D5CC05A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040510-C19F-4A73-88CD-7819FD5E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BCDA7E-D78C-4B76-B980-541329220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1F1C56-6055-4D02-BEA6-01C07262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CEDE13-1A6A-4707-8A33-5F4CC322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3BB496-4E31-4C39-A7B2-96C763AC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323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D49BA-6301-4F65-86D1-64E626A3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5A1A7B-5370-48EE-99B9-500E007D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4C8853-2F60-439F-9194-8F6A207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C3EF86-C046-488E-B61E-11B259B1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4493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7842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933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68557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242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90374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2902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430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4907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5614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1897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68D86-FA0A-4A02-9BD4-9F7B0CF7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970817-BA1D-4D8B-BC1A-991C4FE7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A8587-58C5-4CC5-8686-DCD2DA4AC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BB89BF-22DE-4B48-AD72-E43562CE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7A0C4A-63EE-46EB-AF5D-BDFD9988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7137A5-DCBA-4CAE-B4BE-F9F88046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19427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4F611-2F61-4D71-9E0C-A13777CF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EEC575-CA99-429B-B271-20D18D537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C0E780-4ABF-4227-A700-081939A8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3DFD3B-1A80-4474-A435-28382FA6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581300-6BBE-4908-99E9-42B992DB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AB886D-51C8-456E-BCA1-7F6F2419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3828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8A926-17A4-4C4E-93A2-61225439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15BFAA-0412-45A2-A1F1-E844EC4FA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B35109-7A7B-4D21-8A62-C0EE3D37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81C1FF-5240-4268-81BA-FCA9557E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C69AAF-B342-4F41-9357-3019651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97001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7FD0B3-CE32-4B10-81E9-54B3DBB13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680961-A0D6-4828-99E9-900A07A06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EC9EA5-1D78-4A64-9D4A-D9193F07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15089-B4C1-41E5-B1EA-EC764E18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5094CF-88E0-4BCE-9C0F-9F1DE50A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90746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B645-631F-C0F0-EAEF-EF0893346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1E4FF-A91A-DE35-1819-E12685D62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A45E7-F489-EBE9-7DAB-3CF48ED8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69BD1-43D8-14A4-CAEC-886FC142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17D6-EE91-BEA0-9D72-D8C51A3C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F02A4-FC40-7DE8-E52C-6C8065F9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F5899-35D5-48FE-6D0F-C2478170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EEBD-9F3F-0A30-F941-3E38E104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3C38E-E6FF-C28C-21B2-C6BD0E27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6C0FD-E18A-A38C-AD5D-B5E68BCF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6EE8-CED3-A641-A921-547E4095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27DC7-5ACA-472B-5268-1E453AED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905FF-4441-201B-1BDC-6817848C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65D93-A205-1702-B142-B02344D3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C870F-89A9-F179-D49A-A52510BA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E067-7883-4545-BD90-21B48255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2E27-C125-43F5-22BA-2428B43EF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E1448-3E29-E26C-6E0C-B26FEF40E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A41A4-C2C9-075B-AF61-C357677D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87434-263C-22E3-0F97-400A1C99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E4D61-22F1-1754-4C73-9F02EB4B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1461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C6F-A807-0522-526A-1CF4044A1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CF4D8-0F06-789A-01A6-19F4B4EA7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8C87C-A95C-5BBA-3434-997A2F0CD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EF493-DE6D-A0BD-3A4B-63348C02BB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606DC-766F-838D-37B7-AE52CFBD2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C0739-B1E1-F128-EC3B-3AE141C2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D44A9-ABB8-675A-C114-C7D361C9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52207-AA07-8BA9-5F85-C767378C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F1FC-CBD4-F745-561F-2ED5CD1A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D2C1A-9DC3-5E83-6DDF-3E453B49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6BE7F-9C68-61AA-9DE9-831621C6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BFDC9-A9EA-B373-B4FD-74EBDD27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DFE24-3CB9-236A-6FB2-96148F63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86838-5A12-8D7C-73AE-F2B7F784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EA182-6D70-0F92-2DA5-0AEFE55B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E02B-2D8A-46DB-1065-C19A9010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70330-A248-8404-9CF5-1E61D28C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C94CD-DE38-B63F-3904-218A9816D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C6746-0918-7A5F-0927-241B0F7A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65673-0756-B781-74BA-00FAEB76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05014-F7CD-2123-54F0-D0E93B2B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7D1E-7A3E-53BE-C085-CAC5BB1C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6A179-F562-8987-BCEE-B7A1879D7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14C59-0E07-5E7F-1143-D1B03662D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EE954-4A4B-400C-D21A-A8327697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03395-B4B0-8793-2B32-357750F6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2D9EC-1456-C57E-0A19-994BF2CD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1DDD-3AEE-7C59-FF97-71EB77DD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898F8-789B-599C-2E29-1AC079A9F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9E284-1DE9-3DD0-A109-8F81EF19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D970C-2F01-D0DC-A008-69F4FF85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F402A-2B92-72BA-1EFE-BEC005E2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2DB5F-E418-98CD-709E-07090A21C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90750-9039-F83D-6D3C-7635F2A03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71F79-6097-7D70-EECF-90ED37E0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15204F-E3A0-4C5F-8112-6E338F81D35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307B-C181-9ACC-331F-F818DAAA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56755-FBB4-3B66-30A9-90AE9110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3110A-449E-422E-96BB-483D2545F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631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3786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790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824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056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7B6E2-D01D-4999-806E-E292C122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EBE512-15CE-454F-877D-D51AA313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96D532-AA46-4920-BDE7-912DBC9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8522BC-6A81-41BC-BF6D-4BFCE05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BD738-EF01-4694-B6F4-119704DA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5556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 userDrawn="1"/>
        </p:nvSpPr>
        <p:spPr>
          <a:xfrm>
            <a:off x="379046" y="315424"/>
            <a:ext cx="11319468" cy="6274061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6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3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gif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9.gif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841798-F07C-C82D-051E-88DF3A215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693" y="2532430"/>
            <a:ext cx="7529213" cy="1774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815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FD7A70-B8DC-4B3C-AD96-7C352947BF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15884041">
            <a:off x="-69099" y="-122367"/>
            <a:ext cx="2125145" cy="2256148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/>
        </p:nvSpPr>
        <p:spPr>
          <a:xfrm>
            <a:off x="785446" y="550985"/>
            <a:ext cx="10621107" cy="5861538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3B5118-5EFD-4616-AA06-890F8855DC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11337" r="63558" b="60000"/>
          <a:stretch/>
        </p:blipFill>
        <p:spPr>
          <a:xfrm>
            <a:off x="10281138" y="4963650"/>
            <a:ext cx="1559169" cy="152220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874265" y="653948"/>
            <a:ext cx="9175653" cy="2351654"/>
            <a:chOff x="1874266" y="653948"/>
            <a:chExt cx="8443464" cy="2351654"/>
          </a:xfrm>
        </p:grpSpPr>
        <p:grpSp>
          <p:nvGrpSpPr>
            <p:cNvPr id="19" name="组合 2"/>
            <p:cNvGrpSpPr/>
            <p:nvPr/>
          </p:nvGrpSpPr>
          <p:grpSpPr>
            <a:xfrm rot="286761">
              <a:off x="1874266" y="653948"/>
              <a:ext cx="8443464" cy="2351654"/>
              <a:chOff x="2113400" y="1706819"/>
              <a:chExt cx="6473864" cy="4013200"/>
            </a:xfrm>
          </p:grpSpPr>
          <p:sp>
            <p:nvSpPr>
              <p:cNvPr id="20" name="圆角矩形 1"/>
              <p:cNvSpPr/>
              <p:nvPr/>
            </p:nvSpPr>
            <p:spPr>
              <a:xfrm rot="21299948">
                <a:off x="2113400" y="1706819"/>
                <a:ext cx="6473864" cy="40132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圆角矩形 24"/>
              <p:cNvSpPr/>
              <p:nvPr/>
            </p:nvSpPr>
            <p:spPr>
              <a:xfrm rot="21299948">
                <a:off x="2227519" y="1838956"/>
                <a:ext cx="6231568" cy="37483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AD2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065597" y="779889"/>
              <a:ext cx="783705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</a:t>
              </a:r>
              <a:r>
                <a: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 làm tròn số thập phân đến hàng phần trăm, ta so sánh chữ số hàng phần nghìn với 5. Nếu chữ số hàng phần nghìn bé hơn 5 thì ta làm tròn xuống, còn lại thì làm tròn lên.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4" name="图片 12">
            <a:extLst>
              <a:ext uri="{FF2B5EF4-FFF2-40B4-BE49-F238E27FC236}">
                <a16:creationId xmlns:a16="http://schemas.microsoft.com/office/drawing/2014/main" id="{AB719CBB-8E7E-4782-AA3C-EAD14D73C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72" y="2752495"/>
            <a:ext cx="4656490" cy="4656490"/>
          </a:xfrm>
          <a:prstGeom prst="rect">
            <a:avLst/>
          </a:prstGeom>
        </p:spPr>
      </p:pic>
      <p:pic>
        <p:nvPicPr>
          <p:cNvPr id="22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414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72100" y="2311533"/>
            <a:ext cx="7114506" cy="1513914"/>
            <a:chOff x="4197929" y="2009168"/>
            <a:chExt cx="7114506" cy="151391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27AF83E-179E-487A-899B-35258CBA5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3" t="11337" r="63558" b="60000"/>
            <a:stretch/>
          </p:blipFill>
          <p:spPr>
            <a:xfrm>
              <a:off x="4197929" y="2009168"/>
              <a:ext cx="1553309" cy="151391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D217D42-F1FF-4546-AC7D-A86A56ACB6AA}"/>
                </a:ext>
              </a:extLst>
            </p:cNvPr>
            <p:cNvSpPr txBox="1"/>
            <p:nvPr/>
          </p:nvSpPr>
          <p:spPr>
            <a:xfrm>
              <a:off x="5833730" y="2211288"/>
              <a:ext cx="5478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AA771"/>
                  </a:solidFill>
                  <a:effectLst/>
                  <a:uLnTx/>
                  <a:uFillTx/>
                  <a:latin typeface="#9Slide07 Stormtrooper" panose="020B0500000000000000" pitchFamily="34" charset="0"/>
                  <a:ea typeface="字魂5号-无外润黑体" panose="00000500000000000000" pitchFamily="2" charset="-122"/>
                  <a:cs typeface="+mn-cs"/>
                </a:rPr>
                <a:t>Hoạt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4AA771"/>
                  </a:solidFill>
                  <a:effectLst/>
                  <a:uLnTx/>
                  <a:uFillTx/>
                  <a:latin typeface="#9Slide07 Stormtrooper" panose="020B0500000000000000" pitchFamily="34" charset="0"/>
                  <a:ea typeface="字魂5号-无外润黑体" panose="00000500000000000000" pitchFamily="2" charset="-122"/>
                  <a:cs typeface="+mn-cs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AA771"/>
                  </a:solidFill>
                  <a:effectLst/>
                  <a:uLnTx/>
                  <a:uFillTx/>
                  <a:latin typeface="#9Slide07 Stormtrooper" panose="020B0500000000000000" pitchFamily="34" charset="0"/>
                  <a:ea typeface="字魂5号-无外润黑体" panose="00000500000000000000" pitchFamily="2" charset="-122"/>
                  <a:cs typeface="+mn-cs"/>
                </a:rPr>
                <a:t>động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AA771"/>
                </a:solidFill>
                <a:effectLst/>
                <a:uLnTx/>
                <a:uFillTx/>
                <a:latin typeface="#9Slide07 Stormtrooper" panose="020B0500000000000000" pitchFamily="34" charset="0"/>
                <a:ea typeface="字魂5号-无外润黑体" panose="00000500000000000000" pitchFamily="2" charset="-122"/>
                <a:cs typeface="+mn-cs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53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15835-5A34-B96C-C754-2F34B11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6" y="1311944"/>
            <a:ext cx="3476079" cy="4992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CEE371-49A0-3C87-0C0E-321F7EA6C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42363" y="3429000"/>
            <a:ext cx="3541637" cy="38214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C9B6E54-9763-2A3C-D56D-9851ECD33D0D}"/>
              </a:ext>
            </a:extLst>
          </p:cNvPr>
          <p:cNvGrpSpPr/>
          <p:nvPr/>
        </p:nvGrpSpPr>
        <p:grpSpPr>
          <a:xfrm>
            <a:off x="4507788" y="583622"/>
            <a:ext cx="7340309" cy="1761704"/>
            <a:chOff x="4163885" y="751114"/>
            <a:chExt cx="7340309" cy="17617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C4A753-A3EF-E951-9840-815F84DDEE2C}"/>
                </a:ext>
              </a:extLst>
            </p:cNvPr>
            <p:cNvSpPr txBox="1"/>
            <p:nvPr/>
          </p:nvSpPr>
          <p:spPr>
            <a:xfrm>
              <a:off x="4163885" y="751114"/>
              <a:ext cx="73403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VƯỢT CHƯỚNG NGẠI VẬT CÙNG ANH EM GẤU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ACFFF2-FEDC-8700-2208-0550A63FF327}"/>
                </a:ext>
              </a:extLst>
            </p:cNvPr>
            <p:cNvSpPr txBox="1"/>
            <p:nvPr/>
          </p:nvSpPr>
          <p:spPr>
            <a:xfrm>
              <a:off x="4163885" y="758492"/>
              <a:ext cx="73403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VƯỢT CHƯỚNG NGẠI VẬT CÙNG ANH EM GẤU</a:t>
              </a: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F636676B-5FB7-BD34-ACA6-9DD7D94FB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92" b="28751"/>
          <a:stretch/>
        </p:blipFill>
        <p:spPr bwMode="auto">
          <a:xfrm>
            <a:off x="6147601" y="3429000"/>
            <a:ext cx="3761032" cy="15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22D21B-2EF0-6C05-F151-EB77BF88A7FE}"/>
              </a:ext>
            </a:extLst>
          </p:cNvPr>
          <p:cNvSpPr/>
          <p:nvPr/>
        </p:nvSpPr>
        <p:spPr>
          <a:xfrm>
            <a:off x="4322764" y="445613"/>
            <a:ext cx="7410706" cy="3362633"/>
          </a:xfrm>
          <a:custGeom>
            <a:avLst/>
            <a:gdLst>
              <a:gd name="connsiteX0" fmla="*/ 0 w 7410706"/>
              <a:gd name="connsiteY0" fmla="*/ 560450 h 3362633"/>
              <a:gd name="connsiteX1" fmla="*/ 560450 w 7410706"/>
              <a:gd name="connsiteY1" fmla="*/ 0 h 3362633"/>
              <a:gd name="connsiteX2" fmla="*/ 6850256 w 7410706"/>
              <a:gd name="connsiteY2" fmla="*/ 0 h 3362633"/>
              <a:gd name="connsiteX3" fmla="*/ 7410706 w 7410706"/>
              <a:gd name="connsiteY3" fmla="*/ 560450 h 3362633"/>
              <a:gd name="connsiteX4" fmla="*/ 7410706 w 7410706"/>
              <a:gd name="connsiteY4" fmla="*/ 2802183 h 3362633"/>
              <a:gd name="connsiteX5" fmla="*/ 6850256 w 7410706"/>
              <a:gd name="connsiteY5" fmla="*/ 3362633 h 3362633"/>
              <a:gd name="connsiteX6" fmla="*/ 560450 w 7410706"/>
              <a:gd name="connsiteY6" fmla="*/ 3362633 h 3362633"/>
              <a:gd name="connsiteX7" fmla="*/ 0 w 7410706"/>
              <a:gd name="connsiteY7" fmla="*/ 2802183 h 3362633"/>
              <a:gd name="connsiteX8" fmla="*/ 0 w 7410706"/>
              <a:gd name="connsiteY8" fmla="*/ 560450 h 33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0706" h="3362633" fill="none" extrusionOk="0">
                <a:moveTo>
                  <a:pt x="0" y="560450"/>
                </a:moveTo>
                <a:cubicBezTo>
                  <a:pt x="-23771" y="308076"/>
                  <a:pt x="221142" y="-1037"/>
                  <a:pt x="560450" y="0"/>
                </a:cubicBezTo>
                <a:cubicBezTo>
                  <a:pt x="1856082" y="40205"/>
                  <a:pt x="4265278" y="-132558"/>
                  <a:pt x="6850256" y="0"/>
                </a:cubicBezTo>
                <a:cubicBezTo>
                  <a:pt x="7170833" y="7327"/>
                  <a:pt x="7468287" y="236260"/>
                  <a:pt x="7410706" y="560450"/>
                </a:cubicBezTo>
                <a:cubicBezTo>
                  <a:pt x="7438778" y="937147"/>
                  <a:pt x="7248307" y="2066453"/>
                  <a:pt x="7410706" y="2802183"/>
                </a:cubicBezTo>
                <a:cubicBezTo>
                  <a:pt x="7416355" y="3113130"/>
                  <a:pt x="7168688" y="3401571"/>
                  <a:pt x="6850256" y="3362633"/>
                </a:cubicBezTo>
                <a:cubicBezTo>
                  <a:pt x="4541920" y="3526322"/>
                  <a:pt x="2360464" y="3497188"/>
                  <a:pt x="560450" y="3362633"/>
                </a:cubicBezTo>
                <a:cubicBezTo>
                  <a:pt x="252574" y="3395689"/>
                  <a:pt x="-29965" y="3165233"/>
                  <a:pt x="0" y="2802183"/>
                </a:cubicBezTo>
                <a:cubicBezTo>
                  <a:pt x="-53445" y="1968903"/>
                  <a:pt x="45080" y="1567622"/>
                  <a:pt x="0" y="560450"/>
                </a:cubicBezTo>
                <a:close/>
              </a:path>
              <a:path w="7410706" h="3362633" stroke="0" extrusionOk="0">
                <a:moveTo>
                  <a:pt x="0" y="560450"/>
                </a:moveTo>
                <a:cubicBezTo>
                  <a:pt x="21479" y="220998"/>
                  <a:pt x="210464" y="20152"/>
                  <a:pt x="560450" y="0"/>
                </a:cubicBezTo>
                <a:cubicBezTo>
                  <a:pt x="2121184" y="-139946"/>
                  <a:pt x="6014090" y="155953"/>
                  <a:pt x="6850256" y="0"/>
                </a:cubicBezTo>
                <a:cubicBezTo>
                  <a:pt x="7217692" y="-4243"/>
                  <a:pt x="7424773" y="204153"/>
                  <a:pt x="7410706" y="560450"/>
                </a:cubicBezTo>
                <a:cubicBezTo>
                  <a:pt x="7419061" y="950677"/>
                  <a:pt x="7250585" y="1685657"/>
                  <a:pt x="7410706" y="2802183"/>
                </a:cubicBezTo>
                <a:cubicBezTo>
                  <a:pt x="7395923" y="3066729"/>
                  <a:pt x="7133473" y="3334298"/>
                  <a:pt x="6850256" y="3362633"/>
                </a:cubicBezTo>
                <a:cubicBezTo>
                  <a:pt x="3753267" y="3338889"/>
                  <a:pt x="3453737" y="3503530"/>
                  <a:pt x="560450" y="3362633"/>
                </a:cubicBezTo>
                <a:cubicBezTo>
                  <a:pt x="277009" y="3390653"/>
                  <a:pt x="-2278" y="3078610"/>
                  <a:pt x="0" y="2802183"/>
                </a:cubicBezTo>
                <a:cubicBezTo>
                  <a:pt x="-109372" y="2352926"/>
                  <a:pt x="60620" y="1577630"/>
                  <a:pt x="0" y="560450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4767872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32,45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21101-573B-E62B-84C5-7DB676880A8B}"/>
              </a:ext>
            </a:extLst>
          </p:cNvPr>
          <p:cNvSpPr/>
          <p:nvPr/>
        </p:nvSpPr>
        <p:spPr>
          <a:xfrm>
            <a:off x="6632484" y="1673176"/>
            <a:ext cx="2991576" cy="12046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EE6AF-91ED-9A54-423B-C128781DDF55}"/>
              </a:ext>
            </a:extLst>
          </p:cNvPr>
          <p:cNvSpPr txBox="1"/>
          <p:nvPr/>
        </p:nvSpPr>
        <p:spPr>
          <a:xfrm>
            <a:off x="4586512" y="508923"/>
            <a:ext cx="6043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DA6E8-FBDC-219F-E1AC-F7CADA6C2A44}"/>
              </a:ext>
            </a:extLst>
          </p:cNvPr>
          <p:cNvSpPr txBox="1"/>
          <p:nvPr/>
        </p:nvSpPr>
        <p:spPr>
          <a:xfrm>
            <a:off x="217170" y="6023610"/>
            <a:ext cx="1088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GV CLICK CHUỘT VÀO NÚT PLAY ĐỂ BẮT ĐẦU.</a:t>
            </a:r>
          </a:p>
          <a:p>
            <a:r>
              <a:rPr lang="en-US" b="1" dirty="0"/>
              <a:t>SAU KHI HS TRẢ LỜI XONG GV CLICK CHUỘT BẤT KÌ Ở ĐÂU TRÊN SLIDE ĐỂ HIỆN ĐÁP 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8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1.15026 0.00718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15835-5A34-B96C-C754-2F34B11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6" y="1311944"/>
            <a:ext cx="3476079" cy="4992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22D21B-2EF0-6C05-F151-EB77BF88A7FE}"/>
              </a:ext>
            </a:extLst>
          </p:cNvPr>
          <p:cNvSpPr/>
          <p:nvPr/>
        </p:nvSpPr>
        <p:spPr>
          <a:xfrm>
            <a:off x="4507351" y="290247"/>
            <a:ext cx="7410706" cy="3362633"/>
          </a:xfrm>
          <a:custGeom>
            <a:avLst/>
            <a:gdLst>
              <a:gd name="connsiteX0" fmla="*/ 0 w 7410706"/>
              <a:gd name="connsiteY0" fmla="*/ 560450 h 3362633"/>
              <a:gd name="connsiteX1" fmla="*/ 560450 w 7410706"/>
              <a:gd name="connsiteY1" fmla="*/ 0 h 3362633"/>
              <a:gd name="connsiteX2" fmla="*/ 6850256 w 7410706"/>
              <a:gd name="connsiteY2" fmla="*/ 0 h 3362633"/>
              <a:gd name="connsiteX3" fmla="*/ 7410706 w 7410706"/>
              <a:gd name="connsiteY3" fmla="*/ 560450 h 3362633"/>
              <a:gd name="connsiteX4" fmla="*/ 7410706 w 7410706"/>
              <a:gd name="connsiteY4" fmla="*/ 2802183 h 3362633"/>
              <a:gd name="connsiteX5" fmla="*/ 6850256 w 7410706"/>
              <a:gd name="connsiteY5" fmla="*/ 3362633 h 3362633"/>
              <a:gd name="connsiteX6" fmla="*/ 560450 w 7410706"/>
              <a:gd name="connsiteY6" fmla="*/ 3362633 h 3362633"/>
              <a:gd name="connsiteX7" fmla="*/ 0 w 7410706"/>
              <a:gd name="connsiteY7" fmla="*/ 2802183 h 3362633"/>
              <a:gd name="connsiteX8" fmla="*/ 0 w 7410706"/>
              <a:gd name="connsiteY8" fmla="*/ 560450 h 33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0706" h="3362633" fill="none" extrusionOk="0">
                <a:moveTo>
                  <a:pt x="0" y="560450"/>
                </a:moveTo>
                <a:cubicBezTo>
                  <a:pt x="-23771" y="308076"/>
                  <a:pt x="221142" y="-1037"/>
                  <a:pt x="560450" y="0"/>
                </a:cubicBezTo>
                <a:cubicBezTo>
                  <a:pt x="1856082" y="40205"/>
                  <a:pt x="4265278" y="-132558"/>
                  <a:pt x="6850256" y="0"/>
                </a:cubicBezTo>
                <a:cubicBezTo>
                  <a:pt x="7170833" y="7327"/>
                  <a:pt x="7468287" y="236260"/>
                  <a:pt x="7410706" y="560450"/>
                </a:cubicBezTo>
                <a:cubicBezTo>
                  <a:pt x="7438778" y="937147"/>
                  <a:pt x="7248307" y="2066453"/>
                  <a:pt x="7410706" y="2802183"/>
                </a:cubicBezTo>
                <a:cubicBezTo>
                  <a:pt x="7416355" y="3113130"/>
                  <a:pt x="7168688" y="3401571"/>
                  <a:pt x="6850256" y="3362633"/>
                </a:cubicBezTo>
                <a:cubicBezTo>
                  <a:pt x="4541920" y="3526322"/>
                  <a:pt x="2360464" y="3497188"/>
                  <a:pt x="560450" y="3362633"/>
                </a:cubicBezTo>
                <a:cubicBezTo>
                  <a:pt x="252574" y="3395689"/>
                  <a:pt x="-29965" y="3165233"/>
                  <a:pt x="0" y="2802183"/>
                </a:cubicBezTo>
                <a:cubicBezTo>
                  <a:pt x="-53445" y="1968903"/>
                  <a:pt x="45080" y="1567622"/>
                  <a:pt x="0" y="560450"/>
                </a:cubicBezTo>
                <a:close/>
              </a:path>
              <a:path w="7410706" h="3362633" stroke="0" extrusionOk="0">
                <a:moveTo>
                  <a:pt x="0" y="560450"/>
                </a:moveTo>
                <a:cubicBezTo>
                  <a:pt x="21479" y="220998"/>
                  <a:pt x="210464" y="20152"/>
                  <a:pt x="560450" y="0"/>
                </a:cubicBezTo>
                <a:cubicBezTo>
                  <a:pt x="2121184" y="-139946"/>
                  <a:pt x="6014090" y="155953"/>
                  <a:pt x="6850256" y="0"/>
                </a:cubicBezTo>
                <a:cubicBezTo>
                  <a:pt x="7217692" y="-4243"/>
                  <a:pt x="7424773" y="204153"/>
                  <a:pt x="7410706" y="560450"/>
                </a:cubicBezTo>
                <a:cubicBezTo>
                  <a:pt x="7419061" y="950677"/>
                  <a:pt x="7250585" y="1685657"/>
                  <a:pt x="7410706" y="2802183"/>
                </a:cubicBezTo>
                <a:cubicBezTo>
                  <a:pt x="7395923" y="3066729"/>
                  <a:pt x="7133473" y="3334298"/>
                  <a:pt x="6850256" y="3362633"/>
                </a:cubicBezTo>
                <a:cubicBezTo>
                  <a:pt x="3753267" y="3338889"/>
                  <a:pt x="3453737" y="3503530"/>
                  <a:pt x="560450" y="3362633"/>
                </a:cubicBezTo>
                <a:cubicBezTo>
                  <a:pt x="277009" y="3390653"/>
                  <a:pt x="-2278" y="3078610"/>
                  <a:pt x="0" y="2802183"/>
                </a:cubicBezTo>
                <a:cubicBezTo>
                  <a:pt x="-109372" y="2352926"/>
                  <a:pt x="60620" y="1577630"/>
                  <a:pt x="0" y="560450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4767872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75,627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21101-573B-E62B-84C5-7DB676880A8B}"/>
              </a:ext>
            </a:extLst>
          </p:cNvPr>
          <p:cNvSpPr/>
          <p:nvPr/>
        </p:nvSpPr>
        <p:spPr>
          <a:xfrm>
            <a:off x="6709362" y="1529114"/>
            <a:ext cx="3040428" cy="12046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EE6AF-91ED-9A54-423B-C128781DDF55}"/>
              </a:ext>
            </a:extLst>
          </p:cNvPr>
          <p:cNvSpPr txBox="1"/>
          <p:nvPr/>
        </p:nvSpPr>
        <p:spPr>
          <a:xfrm>
            <a:off x="4771100" y="353557"/>
            <a:ext cx="6967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</a:rPr>
              <a:t>Làm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tròn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số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thập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phân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đến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số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tự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nhiên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gần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nhất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18" name="cây">
            <a:extLst>
              <a:ext uri="{FF2B5EF4-FFF2-40B4-BE49-F238E27FC236}">
                <a16:creationId xmlns:a16="http://schemas.microsoft.com/office/drawing/2014/main" id="{31519953-12F4-BCB7-2972-2F720A16AB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054820" y="4842080"/>
            <a:ext cx="4544401" cy="1462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48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1.15026 0.00718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15835-5A34-B96C-C754-2F34B11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6" y="1311944"/>
            <a:ext cx="3476079" cy="4992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22D21B-2EF0-6C05-F151-EB77BF88A7FE}"/>
              </a:ext>
            </a:extLst>
          </p:cNvPr>
          <p:cNvSpPr/>
          <p:nvPr/>
        </p:nvSpPr>
        <p:spPr>
          <a:xfrm>
            <a:off x="4507351" y="290247"/>
            <a:ext cx="7410706" cy="3362633"/>
          </a:xfrm>
          <a:custGeom>
            <a:avLst/>
            <a:gdLst>
              <a:gd name="connsiteX0" fmla="*/ 0 w 7410706"/>
              <a:gd name="connsiteY0" fmla="*/ 560450 h 3362633"/>
              <a:gd name="connsiteX1" fmla="*/ 560450 w 7410706"/>
              <a:gd name="connsiteY1" fmla="*/ 0 h 3362633"/>
              <a:gd name="connsiteX2" fmla="*/ 6850256 w 7410706"/>
              <a:gd name="connsiteY2" fmla="*/ 0 h 3362633"/>
              <a:gd name="connsiteX3" fmla="*/ 7410706 w 7410706"/>
              <a:gd name="connsiteY3" fmla="*/ 560450 h 3362633"/>
              <a:gd name="connsiteX4" fmla="*/ 7410706 w 7410706"/>
              <a:gd name="connsiteY4" fmla="*/ 2802183 h 3362633"/>
              <a:gd name="connsiteX5" fmla="*/ 6850256 w 7410706"/>
              <a:gd name="connsiteY5" fmla="*/ 3362633 h 3362633"/>
              <a:gd name="connsiteX6" fmla="*/ 560450 w 7410706"/>
              <a:gd name="connsiteY6" fmla="*/ 3362633 h 3362633"/>
              <a:gd name="connsiteX7" fmla="*/ 0 w 7410706"/>
              <a:gd name="connsiteY7" fmla="*/ 2802183 h 3362633"/>
              <a:gd name="connsiteX8" fmla="*/ 0 w 7410706"/>
              <a:gd name="connsiteY8" fmla="*/ 560450 h 336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0706" h="3362633" fill="none" extrusionOk="0">
                <a:moveTo>
                  <a:pt x="0" y="560450"/>
                </a:moveTo>
                <a:cubicBezTo>
                  <a:pt x="-23771" y="308076"/>
                  <a:pt x="221142" y="-1037"/>
                  <a:pt x="560450" y="0"/>
                </a:cubicBezTo>
                <a:cubicBezTo>
                  <a:pt x="1856082" y="40205"/>
                  <a:pt x="4265278" y="-132558"/>
                  <a:pt x="6850256" y="0"/>
                </a:cubicBezTo>
                <a:cubicBezTo>
                  <a:pt x="7170833" y="7327"/>
                  <a:pt x="7468287" y="236260"/>
                  <a:pt x="7410706" y="560450"/>
                </a:cubicBezTo>
                <a:cubicBezTo>
                  <a:pt x="7438778" y="937147"/>
                  <a:pt x="7248307" y="2066453"/>
                  <a:pt x="7410706" y="2802183"/>
                </a:cubicBezTo>
                <a:cubicBezTo>
                  <a:pt x="7416355" y="3113130"/>
                  <a:pt x="7168688" y="3401571"/>
                  <a:pt x="6850256" y="3362633"/>
                </a:cubicBezTo>
                <a:cubicBezTo>
                  <a:pt x="4541920" y="3526322"/>
                  <a:pt x="2360464" y="3497188"/>
                  <a:pt x="560450" y="3362633"/>
                </a:cubicBezTo>
                <a:cubicBezTo>
                  <a:pt x="252574" y="3395689"/>
                  <a:pt x="-29965" y="3165233"/>
                  <a:pt x="0" y="2802183"/>
                </a:cubicBezTo>
                <a:cubicBezTo>
                  <a:pt x="-53445" y="1968903"/>
                  <a:pt x="45080" y="1567622"/>
                  <a:pt x="0" y="560450"/>
                </a:cubicBezTo>
                <a:close/>
              </a:path>
              <a:path w="7410706" h="3362633" stroke="0" extrusionOk="0">
                <a:moveTo>
                  <a:pt x="0" y="560450"/>
                </a:moveTo>
                <a:cubicBezTo>
                  <a:pt x="21479" y="220998"/>
                  <a:pt x="210464" y="20152"/>
                  <a:pt x="560450" y="0"/>
                </a:cubicBezTo>
                <a:cubicBezTo>
                  <a:pt x="2121184" y="-139946"/>
                  <a:pt x="6014090" y="155953"/>
                  <a:pt x="6850256" y="0"/>
                </a:cubicBezTo>
                <a:cubicBezTo>
                  <a:pt x="7217692" y="-4243"/>
                  <a:pt x="7424773" y="204153"/>
                  <a:pt x="7410706" y="560450"/>
                </a:cubicBezTo>
                <a:cubicBezTo>
                  <a:pt x="7419061" y="950677"/>
                  <a:pt x="7250585" y="1685657"/>
                  <a:pt x="7410706" y="2802183"/>
                </a:cubicBezTo>
                <a:cubicBezTo>
                  <a:pt x="7395923" y="3066729"/>
                  <a:pt x="7133473" y="3334298"/>
                  <a:pt x="6850256" y="3362633"/>
                </a:cubicBezTo>
                <a:cubicBezTo>
                  <a:pt x="3753267" y="3338889"/>
                  <a:pt x="3453737" y="3503530"/>
                  <a:pt x="560450" y="3362633"/>
                </a:cubicBezTo>
                <a:cubicBezTo>
                  <a:pt x="277009" y="3390653"/>
                  <a:pt x="-2278" y="3078610"/>
                  <a:pt x="0" y="2802183"/>
                </a:cubicBezTo>
                <a:cubicBezTo>
                  <a:pt x="-109372" y="2352926"/>
                  <a:pt x="60620" y="1577630"/>
                  <a:pt x="0" y="560450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47678724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0,789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E21101-573B-E62B-84C5-7DB676880A8B}"/>
              </a:ext>
            </a:extLst>
          </p:cNvPr>
          <p:cNvSpPr/>
          <p:nvPr/>
        </p:nvSpPr>
        <p:spPr>
          <a:xfrm>
            <a:off x="6960822" y="1597694"/>
            <a:ext cx="3017568" cy="12046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EE6AF-91ED-9A54-423B-C128781DDF55}"/>
              </a:ext>
            </a:extLst>
          </p:cNvPr>
          <p:cNvSpPr txBox="1"/>
          <p:nvPr/>
        </p:nvSpPr>
        <p:spPr>
          <a:xfrm>
            <a:off x="4771100" y="353557"/>
            <a:ext cx="6898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</a:rPr>
              <a:t>Làm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tròn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số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thập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phân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đến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số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tự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nhiên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gần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nhất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D46B42-5326-C057-0A0E-FA182038BA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8605" y="3652880"/>
            <a:ext cx="4411077" cy="4411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0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1.15026 0.00717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1869A0-FC83-DD44-F19A-520203B03BB0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0" y="0"/>
            <a:chExt cx="2438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461F7-05CF-55CA-F53A-E33720E4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37E5A4-797D-5A3D-B2AB-CEA91AB9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19200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215835-5A34-B96C-C754-2F34B11E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6" y="1311944"/>
            <a:ext cx="3476079" cy="499260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EF7DDA2-98AE-1D48-02F9-60D5BB921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06977" y="620085"/>
            <a:ext cx="5589804" cy="6003999"/>
          </a:xfrm>
          <a:prstGeom prst="rect">
            <a:avLst/>
          </a:prstGeom>
        </p:spPr>
      </p:pic>
      <p:pic>
        <p:nvPicPr>
          <p:cNvPr id="1026" name="Picture 2" descr="Dancing Polar Bear Gif Transparent">
            <a:extLst>
              <a:ext uri="{FF2B5EF4-FFF2-40B4-BE49-F238E27FC236}">
                <a16:creationId xmlns:a16="http://schemas.microsoft.com/office/drawing/2014/main" id="{FA3C114E-FECD-5AEA-ACC2-BFA54E91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155" y="1120558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6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1.15026 0.00718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3AB63-DF49-4391-98BB-A899C07F3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518" y="2503855"/>
            <a:ext cx="7529213" cy="1774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304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837F7B5-8BD6-DFE5-BE10-BE85FBD3CE92}"/>
              </a:ext>
            </a:extLst>
          </p:cNvPr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D098AE96-18CF-E7A6-94AD-A2BAABB4A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A1A76-2E21-767D-4F62-EF76D3BAA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8" y="3338800"/>
            <a:ext cx="1909527" cy="30272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D0A044-68E4-2D69-E4A2-145FF150C716}"/>
              </a:ext>
            </a:extLst>
          </p:cNvPr>
          <p:cNvSpPr/>
          <p:nvPr/>
        </p:nvSpPr>
        <p:spPr>
          <a:xfrm>
            <a:off x="1123950" y="1485900"/>
            <a:ext cx="3448050" cy="1400175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ta 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603E44-D22B-8CE9-A9A1-254684156A87}"/>
              </a:ext>
            </a:extLst>
          </p:cNvPr>
          <p:cNvSpPr/>
          <p:nvPr/>
        </p:nvSpPr>
        <p:spPr>
          <a:xfrm>
            <a:off x="5607241" y="2266261"/>
            <a:ext cx="5019675" cy="3038475"/>
          </a:xfrm>
          <a:prstGeom prst="roundRect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6B62B-3DBD-273E-51C1-F9F3014B7005}"/>
              </a:ext>
            </a:extLst>
          </p:cNvPr>
          <p:cNvSpPr txBox="1"/>
          <p:nvPr/>
        </p:nvSpPr>
        <p:spPr>
          <a:xfrm>
            <a:off x="5807266" y="250438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2,</a:t>
            </a:r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8AC5B0-110F-CD01-CEBE-DF018E7AE143}"/>
              </a:ext>
            </a:extLst>
          </p:cNvPr>
          <p:cNvCxnSpPr/>
          <p:nvPr/>
        </p:nvCxnSpPr>
        <p:spPr>
          <a:xfrm>
            <a:off x="6959791" y="2866337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D402D5-7788-F812-BAA9-33FA159BDA40}"/>
              </a:ext>
            </a:extLst>
          </p:cNvPr>
          <p:cNvSpPr txBox="1"/>
          <p:nvPr/>
        </p:nvSpPr>
        <p:spPr>
          <a:xfrm>
            <a:off x="7559866" y="23424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&lt;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961D5-942E-9029-32A4-2FE92EF9513C}"/>
              </a:ext>
            </a:extLst>
          </p:cNvPr>
          <p:cNvSpPr txBox="1"/>
          <p:nvPr/>
        </p:nvSpPr>
        <p:spPr>
          <a:xfrm>
            <a:off x="7045516" y="29044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1C92D6-33BD-AD77-6E45-51D36994A342}"/>
              </a:ext>
            </a:extLst>
          </p:cNvPr>
          <p:cNvSpPr txBox="1"/>
          <p:nvPr/>
        </p:nvSpPr>
        <p:spPr>
          <a:xfrm>
            <a:off x="9626791" y="256153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2,5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08A450-8126-52DD-1FAA-FC428181FF7C}"/>
              </a:ext>
            </a:extLst>
          </p:cNvPr>
          <p:cNvSpPr txBox="1"/>
          <p:nvPr/>
        </p:nvSpPr>
        <p:spPr>
          <a:xfrm>
            <a:off x="5845366" y="34854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3,</a:t>
            </a:r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DC93D5-B074-9EBE-1EAD-1DD65501F5A9}"/>
              </a:ext>
            </a:extLst>
          </p:cNvPr>
          <p:cNvCxnSpPr/>
          <p:nvPr/>
        </p:nvCxnSpPr>
        <p:spPr>
          <a:xfrm>
            <a:off x="6997891" y="384741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F525C0-DA9F-4E2E-AC9C-DD6142576238}"/>
              </a:ext>
            </a:extLst>
          </p:cNvPr>
          <p:cNvSpPr txBox="1"/>
          <p:nvPr/>
        </p:nvSpPr>
        <p:spPr>
          <a:xfrm>
            <a:off x="7597966" y="33235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=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4FD86-6439-BE13-8AE0-BBE794507EC3}"/>
              </a:ext>
            </a:extLst>
          </p:cNvPr>
          <p:cNvSpPr txBox="1"/>
          <p:nvPr/>
        </p:nvSpPr>
        <p:spPr>
          <a:xfrm>
            <a:off x="7083616" y="388551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C7492F-B7FC-AF49-1FB8-F772062EA3A0}"/>
              </a:ext>
            </a:extLst>
          </p:cNvPr>
          <p:cNvSpPr txBox="1"/>
          <p:nvPr/>
        </p:nvSpPr>
        <p:spPr>
          <a:xfrm>
            <a:off x="9664891" y="35426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3,3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F75B48-B015-B89B-366E-7CA5A6221F11}"/>
              </a:ext>
            </a:extLst>
          </p:cNvPr>
          <p:cNvSpPr txBox="1"/>
          <p:nvPr/>
        </p:nvSpPr>
        <p:spPr>
          <a:xfrm>
            <a:off x="5902516" y="43427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1,</a:t>
            </a:r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2D0253-C401-3788-0334-30079BF38B8C}"/>
              </a:ext>
            </a:extLst>
          </p:cNvPr>
          <p:cNvCxnSpPr/>
          <p:nvPr/>
        </p:nvCxnSpPr>
        <p:spPr>
          <a:xfrm>
            <a:off x="7055041" y="470466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8130A3-4E99-247F-4DE7-163B30A78742}"/>
              </a:ext>
            </a:extLst>
          </p:cNvPr>
          <p:cNvSpPr txBox="1"/>
          <p:nvPr/>
        </p:nvSpPr>
        <p:spPr>
          <a:xfrm>
            <a:off x="7607491" y="421888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&gt;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A2362-7DC0-143B-4AD8-A500267D4AF3}"/>
              </a:ext>
            </a:extLst>
          </p:cNvPr>
          <p:cNvSpPr txBox="1"/>
          <p:nvPr/>
        </p:nvSpPr>
        <p:spPr>
          <a:xfrm>
            <a:off x="7140766" y="47427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DDBA92-CFEE-7AD7-7559-45529107FC13}"/>
              </a:ext>
            </a:extLst>
          </p:cNvPr>
          <p:cNvSpPr txBox="1"/>
          <p:nvPr/>
        </p:nvSpPr>
        <p:spPr>
          <a:xfrm>
            <a:off x="9722041" y="43998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1,6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C00584-6E0A-795A-F09F-0335B00B15E3}"/>
              </a:ext>
            </a:extLst>
          </p:cNvPr>
          <p:cNvSpPr txBox="1"/>
          <p:nvPr/>
        </p:nvSpPr>
        <p:spPr>
          <a:xfrm>
            <a:off x="1685581" y="533400"/>
            <a:ext cx="958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153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FD7A70-B8DC-4B3C-AD96-7C352947BF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15884041">
            <a:off x="-69099" y="-122367"/>
            <a:ext cx="2125145" cy="2256148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/>
        </p:nvSpPr>
        <p:spPr>
          <a:xfrm>
            <a:off x="785446" y="550985"/>
            <a:ext cx="10621107" cy="5861538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3B5118-5EFD-4616-AA06-890F8855DC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11337" r="63558" b="60000"/>
          <a:stretch/>
        </p:blipFill>
        <p:spPr>
          <a:xfrm>
            <a:off x="10281138" y="4963650"/>
            <a:ext cx="1559169" cy="152220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874265" y="653948"/>
            <a:ext cx="9175653" cy="2680486"/>
            <a:chOff x="1874266" y="653948"/>
            <a:chExt cx="8443464" cy="2680486"/>
          </a:xfrm>
        </p:grpSpPr>
        <p:grpSp>
          <p:nvGrpSpPr>
            <p:cNvPr id="19" name="组合 2"/>
            <p:cNvGrpSpPr/>
            <p:nvPr/>
          </p:nvGrpSpPr>
          <p:grpSpPr>
            <a:xfrm rot="286761">
              <a:off x="1874266" y="653948"/>
              <a:ext cx="8443464" cy="2351654"/>
              <a:chOff x="2113400" y="1706819"/>
              <a:chExt cx="6473864" cy="4013200"/>
            </a:xfrm>
          </p:grpSpPr>
          <p:sp>
            <p:nvSpPr>
              <p:cNvPr id="20" name="圆角矩形 1"/>
              <p:cNvSpPr/>
              <p:nvPr/>
            </p:nvSpPr>
            <p:spPr>
              <a:xfrm rot="21299948">
                <a:off x="2113400" y="1706819"/>
                <a:ext cx="6473864" cy="40132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圆角矩形 24"/>
              <p:cNvSpPr/>
              <p:nvPr/>
            </p:nvSpPr>
            <p:spPr>
              <a:xfrm rot="21299948">
                <a:off x="2227519" y="1838956"/>
                <a:ext cx="6231568" cy="37483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AD2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289345" y="779889"/>
              <a:ext cx="761330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Khi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mười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ta so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5.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thì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xuống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thì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图片 12">
            <a:extLst>
              <a:ext uri="{FF2B5EF4-FFF2-40B4-BE49-F238E27FC236}">
                <a16:creationId xmlns:a16="http://schemas.microsoft.com/office/drawing/2014/main" id="{AB719CBB-8E7E-4782-AA3C-EAD14D73C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72" y="2752495"/>
            <a:ext cx="4656490" cy="4656490"/>
          </a:xfrm>
          <a:prstGeom prst="rect">
            <a:avLst/>
          </a:prstGeom>
        </p:spPr>
      </p:pic>
      <p:pic>
        <p:nvPicPr>
          <p:cNvPr id="22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659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837F7B5-8BD6-DFE5-BE10-BE85FBD3CE92}"/>
              </a:ext>
            </a:extLst>
          </p:cNvPr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D098AE96-18CF-E7A6-94AD-A2BAABB4A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A1A76-2E21-767D-4F62-EF76D3BAA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8" y="3338800"/>
            <a:ext cx="1909527" cy="30272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D0A044-68E4-2D69-E4A2-145FF150C716}"/>
              </a:ext>
            </a:extLst>
          </p:cNvPr>
          <p:cNvSpPr/>
          <p:nvPr/>
        </p:nvSpPr>
        <p:spPr>
          <a:xfrm>
            <a:off x="1123950" y="1485900"/>
            <a:ext cx="3448050" cy="1400175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ta so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603E44-D22B-8CE9-A9A1-254684156A87}"/>
              </a:ext>
            </a:extLst>
          </p:cNvPr>
          <p:cNvSpPr/>
          <p:nvPr/>
        </p:nvSpPr>
        <p:spPr>
          <a:xfrm>
            <a:off x="5343181" y="2266261"/>
            <a:ext cx="5283735" cy="3038475"/>
          </a:xfrm>
          <a:prstGeom prst="roundRect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6B62B-3DBD-273E-51C1-F9F3014B7005}"/>
              </a:ext>
            </a:extLst>
          </p:cNvPr>
          <p:cNvSpPr txBox="1"/>
          <p:nvPr/>
        </p:nvSpPr>
        <p:spPr>
          <a:xfrm>
            <a:off x="5807266" y="250438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8AC5B0-110F-CD01-CEBE-DF018E7AE143}"/>
              </a:ext>
            </a:extLst>
          </p:cNvPr>
          <p:cNvCxnSpPr/>
          <p:nvPr/>
        </p:nvCxnSpPr>
        <p:spPr>
          <a:xfrm>
            <a:off x="6959791" y="2866337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D402D5-7788-F812-BAA9-33FA159BDA40}"/>
              </a:ext>
            </a:extLst>
          </p:cNvPr>
          <p:cNvSpPr txBox="1"/>
          <p:nvPr/>
        </p:nvSpPr>
        <p:spPr>
          <a:xfrm>
            <a:off x="7559866" y="23424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&lt;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961D5-942E-9029-32A4-2FE92EF9513C}"/>
              </a:ext>
            </a:extLst>
          </p:cNvPr>
          <p:cNvSpPr txBox="1"/>
          <p:nvPr/>
        </p:nvSpPr>
        <p:spPr>
          <a:xfrm>
            <a:off x="7045516" y="29044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1C92D6-33BD-AD77-6E45-51D36994A342}"/>
              </a:ext>
            </a:extLst>
          </p:cNvPr>
          <p:cNvSpPr txBox="1"/>
          <p:nvPr/>
        </p:nvSpPr>
        <p:spPr>
          <a:xfrm>
            <a:off x="9626791" y="256153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08A450-8126-52DD-1FAA-FC428181FF7C}"/>
              </a:ext>
            </a:extLst>
          </p:cNvPr>
          <p:cNvSpPr txBox="1"/>
          <p:nvPr/>
        </p:nvSpPr>
        <p:spPr>
          <a:xfrm>
            <a:off x="5845366" y="34854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DC93D5-B074-9EBE-1EAD-1DD65501F5A9}"/>
              </a:ext>
            </a:extLst>
          </p:cNvPr>
          <p:cNvCxnSpPr/>
          <p:nvPr/>
        </p:nvCxnSpPr>
        <p:spPr>
          <a:xfrm>
            <a:off x="6997891" y="384741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F525C0-DA9F-4E2E-AC9C-DD6142576238}"/>
              </a:ext>
            </a:extLst>
          </p:cNvPr>
          <p:cNvSpPr txBox="1"/>
          <p:nvPr/>
        </p:nvSpPr>
        <p:spPr>
          <a:xfrm>
            <a:off x="7597966" y="33235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4FD86-6439-BE13-8AE0-BBE794507EC3}"/>
              </a:ext>
            </a:extLst>
          </p:cNvPr>
          <p:cNvSpPr txBox="1"/>
          <p:nvPr/>
        </p:nvSpPr>
        <p:spPr>
          <a:xfrm>
            <a:off x="7083616" y="388551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C7492F-B7FC-AF49-1FB8-F772062EA3A0}"/>
              </a:ext>
            </a:extLst>
          </p:cNvPr>
          <p:cNvSpPr txBox="1"/>
          <p:nvPr/>
        </p:nvSpPr>
        <p:spPr>
          <a:xfrm>
            <a:off x="9664891" y="35426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F75B48-B015-B89B-366E-7CA5A6221F11}"/>
              </a:ext>
            </a:extLst>
          </p:cNvPr>
          <p:cNvSpPr txBox="1"/>
          <p:nvPr/>
        </p:nvSpPr>
        <p:spPr>
          <a:xfrm>
            <a:off x="5902516" y="43427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2D0253-C401-3788-0334-30079BF38B8C}"/>
              </a:ext>
            </a:extLst>
          </p:cNvPr>
          <p:cNvCxnSpPr/>
          <p:nvPr/>
        </p:nvCxnSpPr>
        <p:spPr>
          <a:xfrm>
            <a:off x="7055041" y="470466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8130A3-4E99-247F-4DE7-163B30A78742}"/>
              </a:ext>
            </a:extLst>
          </p:cNvPr>
          <p:cNvSpPr txBox="1"/>
          <p:nvPr/>
        </p:nvSpPr>
        <p:spPr>
          <a:xfrm>
            <a:off x="7607491" y="421888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&gt;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A2362-7DC0-143B-4AD8-A500267D4AF3}"/>
              </a:ext>
            </a:extLst>
          </p:cNvPr>
          <p:cNvSpPr txBox="1"/>
          <p:nvPr/>
        </p:nvSpPr>
        <p:spPr>
          <a:xfrm>
            <a:off x="7140766" y="47427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DDBA92-CFEE-7AD7-7559-45529107FC13}"/>
              </a:ext>
            </a:extLst>
          </p:cNvPr>
          <p:cNvSpPr txBox="1"/>
          <p:nvPr/>
        </p:nvSpPr>
        <p:spPr>
          <a:xfrm>
            <a:off x="9722041" y="43998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C00584-6E0A-795A-F09F-0335B00B15E3}"/>
              </a:ext>
            </a:extLst>
          </p:cNvPr>
          <p:cNvSpPr txBox="1"/>
          <p:nvPr/>
        </p:nvSpPr>
        <p:spPr>
          <a:xfrm>
            <a:off x="1685581" y="533400"/>
            <a:ext cx="958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14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20CA2B2-B065-404D-B55A-50122FD45A2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Bai13.Lamtronsotp - Copy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BD9061-2CB7-4221-9180-BF61770FC49E}:2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0929A4-4CBB-47D0-8800-416C93473F1B}:2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95E9B6-2790-47DE-8D7D-F08B5DAEA4F7}: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2E0F27-B7CC-4229-B05C-59BAF7A7A37A}:2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F4C613-5ADB-41F6-9E7E-4583B8140F0D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5EDA5E-EF97-4596-9663-1714CD7215A6}: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C929D4-FB6E-433B-9ACD-DAC616D50040}:2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2D016D-BCCD-41CD-B07C-C232AB2EEE42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8828C9-363C-4B47-AAB5-1C70368E2255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6CFB9E-DAC1-44DC-B190-CC36C9ED2E0D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DD027F-C425-4345-AF07-8DBA385A9927}:258"/>
</p:tagLst>
</file>

<file path=ppt/theme/theme1.xml><?xml version="1.0" encoding="utf-8"?>
<a:theme xmlns:a="http://schemas.openxmlformats.org/drawingml/2006/main" name="1_Office 主题​​">
  <a:themeElements>
    <a:clrScheme name="自定义 3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A471"/>
      </a:accent1>
      <a:accent2>
        <a:srgbClr val="4AA471"/>
      </a:accent2>
      <a:accent3>
        <a:srgbClr val="4AA471"/>
      </a:accent3>
      <a:accent4>
        <a:srgbClr val="4AA471"/>
      </a:accent4>
      <a:accent5>
        <a:srgbClr val="4AA471"/>
      </a:accent5>
      <a:accent6>
        <a:srgbClr val="4AA471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372</Words>
  <Application>Microsoft Office PowerPoint</Application>
  <PresentationFormat>Widescreen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#9Slide07 Stormtrooper</vt:lpstr>
      <vt:lpstr>Arial</vt:lpstr>
      <vt:lpstr>Calibri</vt:lpstr>
      <vt:lpstr>Cambria</vt:lpstr>
      <vt:lpstr>UVN Banh Mi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T2.Bai13.Lamtronsotp - Copy</dc:title>
  <dc:creator>Thao Tran</dc:creator>
  <cp:lastModifiedBy>Anh Nguyen</cp:lastModifiedBy>
  <cp:revision>35</cp:revision>
  <dcterms:created xsi:type="dcterms:W3CDTF">2024-07-19T08:15:29Z</dcterms:created>
  <dcterms:modified xsi:type="dcterms:W3CDTF">2024-10-06T13:07:03Z</dcterms:modified>
</cp:coreProperties>
</file>