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5"/>
  </p:notesMasterIdLst>
  <p:sldIdLst>
    <p:sldId id="280" r:id="rId4"/>
    <p:sldId id="387" r:id="rId5"/>
    <p:sldId id="390" r:id="rId6"/>
    <p:sldId id="391" r:id="rId7"/>
    <p:sldId id="258" r:id="rId8"/>
    <p:sldId id="259" r:id="rId9"/>
    <p:sldId id="261" r:id="rId10"/>
    <p:sldId id="413" r:id="rId11"/>
    <p:sldId id="269" r:id="rId12"/>
    <p:sldId id="263" r:id="rId13"/>
    <p:sldId id="29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23" autoAdjust="0"/>
  </p:normalViewPr>
  <p:slideViewPr>
    <p:cSldViewPr snapToGrid="0">
      <p:cViewPr varScale="1">
        <p:scale>
          <a:sx n="54" d="100"/>
          <a:sy n="54" d="100"/>
        </p:scale>
        <p:origin x="17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81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71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4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1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6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1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5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9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u lịch Tây Nguyên: Cẩm nang du lịch Tây Nguyên từ A -Z">
            <a:extLst>
              <a:ext uri="{FF2B5EF4-FFF2-40B4-BE49-F238E27FC236}">
                <a16:creationId xmlns:a16="http://schemas.microsoft.com/office/drawing/2014/main" id="{06D7D238-F667-247C-A826-4F7F9A9AFE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7511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ển Hồ – Tơ Nưng vẻ đẹp quyễn rũ ở Gia Lai">
            <a:extLst>
              <a:ext uri="{FF2B5EF4-FFF2-40B4-BE49-F238E27FC236}">
                <a16:creationId xmlns:a16="http://schemas.microsoft.com/office/drawing/2014/main" id="{1C50BCDB-5B02-51BF-9A3A-4349E01BD5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9351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7505-A360-B487-CC44-CBC848A1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24AA8-203E-1FFF-B5F8-FF1F11F1A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0788A-FC2E-DBFA-5A3C-C4616B8B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2FE1F-3532-3287-3B32-291CD21A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4E221-4F1E-40C6-03C5-394F9E7F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5876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A8EE-F0C2-D9EA-9455-E38986E5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3988-486D-18BF-71B2-3F2A1F347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4EF84-2CB1-248C-A1CE-CFAA75990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3C6E6-6865-DBCD-6FCB-57A31C84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9B19F-7C4C-3F01-FC27-1106EEB4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3E63-402F-51DB-FA5A-EB129215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63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7A3F0-D0C9-7CB6-E7DD-BCD7BF2B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A42B0-2F0D-0ECA-42CC-6131E3E92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B9643-D5DD-48B2-5CA1-7AE8DD73E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E364F-75EC-DAEF-551A-519D6C2F70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6330B-59C1-C3E4-9166-F10CBC962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1CD58-C022-7DD0-B840-B4880871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99514-5A83-ADEA-E937-347C7A55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D6281-25C0-90A3-276B-B7DA7E5F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997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D710-0B59-75BF-AC20-E015E339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8C4E9-F5C0-C61F-E05B-E064D646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A7685-0BE3-B804-321D-8B8FFA1C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FA42D-8E53-22EB-C925-18184C5D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305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F05CE-5C7F-DF9A-0C90-9DB7476E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A0C39-785D-6522-99D3-17E6EC40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A8671-8A5F-C0C9-A8A2-071C4F7D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Du lịch Tây Nguyên: Cẩm nang du lịch Tây Nguyên từ A -Z">
            <a:extLst>
              <a:ext uri="{FF2B5EF4-FFF2-40B4-BE49-F238E27FC236}">
                <a16:creationId xmlns:a16="http://schemas.microsoft.com/office/drawing/2014/main" id="{BA4D4A25-E611-B703-82F0-C1440A28B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79700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53FD-F013-7FCE-2A3E-51B97298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4452-E862-8925-E701-37656EAC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FF3C2-E63F-551F-C2BB-52F74D63E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0F985-8D4F-8C94-1788-8EEF724D0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535F9-1EC3-8036-2F8A-43F310AD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868AE-E731-168A-2B40-CC71E639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4386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68A1-1124-5F7E-1295-BAF3A896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8B902-DD88-5D50-8BC7-F389D7B40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06FDE-9916-2154-8BC1-9CDEC267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3FB6C-9BB9-0E09-EFC1-51EDDB81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CB1B4-FB58-8452-E94B-C468092D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0BCF-EDC7-54B3-8B5D-9453D329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110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34C6-0E81-094D-60A4-FC3F169B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8534F-CD1C-B4BA-EC9C-C44976BA5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FA424-4BF0-0E60-6916-C224E5B1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C957-A74F-5148-22A2-D192FB9B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55D7F-3244-34C1-BF96-4639B05F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159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E2D49-F371-AE7F-1479-7A287BC9C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9EF11-CDAD-CD6D-30D9-F76155BE8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5FB6-6369-6B01-5DC7-65D30103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9F18-2773-0C45-8E38-F639A9BE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FA43-C514-94BC-E443-53E30CD8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8360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33504" y="304801"/>
            <a:ext cx="11524615" cy="58467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4011" y="2070735"/>
            <a:ext cx="5451566" cy="544703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4"/>
          <a:srcRect t="64676"/>
          <a:stretch>
            <a:fillRect/>
          </a:stretch>
        </p:blipFill>
        <p:spPr>
          <a:xfrm>
            <a:off x="-12441" y="4076700"/>
            <a:ext cx="1220406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88" y="-78595"/>
            <a:ext cx="12217400" cy="6911853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3397" y="5179695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7942" y="5453380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1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05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audio" Target="../media/audio2.wav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1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8158" y="2443024"/>
            <a:ext cx="110816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ĐÚNG hay SAI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nhỏ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图片 14" descr="图层 7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63737" y="5666752"/>
            <a:ext cx="1628775" cy="1182370"/>
          </a:xfrm>
          <a:prstGeom prst="rect">
            <a:avLst/>
          </a:prstGeom>
        </p:spPr>
      </p:pic>
      <p:pic>
        <p:nvPicPr>
          <p:cNvPr id="23" name="图片 15" descr="图层 9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25" name="图片 16" descr="图层 7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09" y="5218308"/>
            <a:ext cx="2254885" cy="1638300"/>
          </a:xfrm>
          <a:prstGeom prst="rect">
            <a:avLst/>
          </a:prstGeom>
        </p:spPr>
      </p:pic>
      <p:pic>
        <p:nvPicPr>
          <p:cNvPr id="26" name="图片 22" descr="02"/>
          <p:cNvPicPr>
            <a:picLocks noChangeAspect="1"/>
          </p:cNvPicPr>
          <p:nvPr/>
        </p:nvPicPr>
        <p:blipFill>
          <a:blip r:embed="rId6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7" name="图片 23" descr="图层 7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300561" y="4810003"/>
            <a:ext cx="2816225" cy="2046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13460-0E69-4090-F17C-23492C565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3980"/>
            <a:ext cx="12162574" cy="23349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tộc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1438" y="1420106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8855" y="1420106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8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183DCABC-9B52-889A-7D49-3DD0F7D4C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t="2584" b="2931"/>
          <a:stretch/>
        </p:blipFill>
        <p:spPr>
          <a:xfrm flipH="1">
            <a:off x="0" y="1"/>
            <a:ext cx="12192000" cy="68659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0D8F24E-9BB8-E6A7-6D7D-265B107A5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73273">
            <a:off x="5041998" y="138023"/>
            <a:ext cx="1307452" cy="13024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498152-B069-DA72-CEB8-2F622D6FC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55" y="3110120"/>
            <a:ext cx="1307452" cy="13024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72949A7-D12D-1FD2-C327-59C33F34F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6259">
            <a:off x="8664819" y="2587585"/>
            <a:ext cx="1307452" cy="13024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91C8DF6-B613-4377-9D26-1B8862667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44904" y="4633257"/>
            <a:ext cx="723955" cy="10113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24E669-843A-DBF0-BF0D-68F3886C0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3039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58387D-E51C-01EB-173A-0B26450F5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96" y="3081975"/>
            <a:ext cx="1307452" cy="1302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AD7D1A-3BCB-E5E5-D531-D6AF19201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8045" y="4605112"/>
            <a:ext cx="723955" cy="1011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4A69C-0D4B-0989-3F5C-DE8BF45EB2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054" y="2698071"/>
            <a:ext cx="11254191" cy="3938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21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" name="Picture 14335">
            <a:extLst>
              <a:ext uri="{FF2B5EF4-FFF2-40B4-BE49-F238E27FC236}">
                <a16:creationId xmlns:a16="http://schemas.microsoft.com/office/drawing/2014/main" id="{11927FFE-A0EE-9F58-CFDE-11C4C6747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614D03D-E02A-6920-9ADA-30A89348530C}"/>
              </a:ext>
            </a:extLst>
          </p:cNvPr>
          <p:cNvGrpSpPr/>
          <p:nvPr/>
        </p:nvGrpSpPr>
        <p:grpSpPr>
          <a:xfrm>
            <a:off x="695651" y="190500"/>
            <a:ext cx="6162349" cy="1406514"/>
            <a:chOff x="276551" y="145469"/>
            <a:chExt cx="11638897" cy="243147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85928D-E64C-7199-61D0-100029098652}"/>
                </a:ext>
              </a:extLst>
            </p:cNvPr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E20FB8D-ECDA-F8F1-EB92-F20F07F7ED5C}"/>
                  </a:ext>
                </a:extLst>
              </p:cNvPr>
              <p:cNvGrpSpPr/>
              <p:nvPr/>
            </p:nvGrpSpPr>
            <p:grpSpPr>
              <a:xfrm>
                <a:off x="830595" y="342061"/>
                <a:ext cx="10550223" cy="2234882"/>
                <a:chOff x="2057400" y="419101"/>
                <a:chExt cx="14773550" cy="190500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80FF1F2A-3EEB-AD25-F10B-07B036D58BEA}"/>
                    </a:ext>
                  </a:extLst>
                </p:cNvPr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3697FE5-DCB8-87B9-6196-E9C09F672FAB}"/>
                    </a:ext>
                  </a:extLst>
                </p:cNvPr>
                <p:cNvSpPr/>
                <p:nvPr/>
              </p:nvSpPr>
              <p:spPr>
                <a:xfrm>
                  <a:off x="2247964" y="549065"/>
                  <a:ext cx="14392424" cy="1645072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Đây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là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dân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tộc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nào</a:t>
                  </a:r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A655FD2-1175-1ACA-E53F-BF3B42B8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C01107-4B3C-AE20-269B-66BF97C5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B7874-FAE4-6B17-8803-7E46B012B3D7}"/>
              </a:ext>
            </a:extLst>
          </p:cNvPr>
          <p:cNvGrpSpPr/>
          <p:nvPr/>
        </p:nvGrpSpPr>
        <p:grpSpPr>
          <a:xfrm>
            <a:off x="363184" y="2842274"/>
            <a:ext cx="7609241" cy="4015726"/>
            <a:chOff x="232563" y="2999147"/>
            <a:chExt cx="7609241" cy="40157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CBDFEA-A43F-31EE-F7C1-49592936B1A9}"/>
                </a:ext>
              </a:extLst>
            </p:cNvPr>
            <p:cNvSpPr/>
            <p:nvPr/>
          </p:nvSpPr>
          <p:spPr>
            <a:xfrm>
              <a:off x="3619806" y="4591949"/>
              <a:ext cx="4221998" cy="1843618"/>
            </a:xfrm>
            <a:prstGeom prst="roundRect">
              <a:avLst/>
            </a:prstGeom>
            <a:solidFill>
              <a:srgbClr val="FCEADE"/>
            </a:solidFill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Dân tộc Thái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F1E870-C99B-402D-766E-2665986A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2563" y="2999147"/>
              <a:ext cx="4015726" cy="4015726"/>
            </a:xfrm>
            <a:prstGeom prst="rect">
              <a:avLst/>
            </a:prstGeom>
          </p:spPr>
        </p:pic>
      </p:grpSp>
      <p:pic>
        <p:nvPicPr>
          <p:cNvPr id="29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751E881-CF89-F159-F2BE-2E2F99123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9728C-19B8-2317-1B5C-D610A76176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1850" y="344804"/>
            <a:ext cx="4943475" cy="3538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63702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" name="Picture 14335">
            <a:extLst>
              <a:ext uri="{FF2B5EF4-FFF2-40B4-BE49-F238E27FC236}">
                <a16:creationId xmlns:a16="http://schemas.microsoft.com/office/drawing/2014/main" id="{11927FFE-A0EE-9F58-CFDE-11C4C6747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614D03D-E02A-6920-9ADA-30A89348530C}"/>
              </a:ext>
            </a:extLst>
          </p:cNvPr>
          <p:cNvGrpSpPr/>
          <p:nvPr/>
        </p:nvGrpSpPr>
        <p:grpSpPr>
          <a:xfrm>
            <a:off x="695651" y="190500"/>
            <a:ext cx="6162349" cy="1406514"/>
            <a:chOff x="276551" y="145469"/>
            <a:chExt cx="11638897" cy="243147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85928D-E64C-7199-61D0-100029098652}"/>
                </a:ext>
              </a:extLst>
            </p:cNvPr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E20FB8D-ECDA-F8F1-EB92-F20F07F7ED5C}"/>
                  </a:ext>
                </a:extLst>
              </p:cNvPr>
              <p:cNvGrpSpPr/>
              <p:nvPr/>
            </p:nvGrpSpPr>
            <p:grpSpPr>
              <a:xfrm>
                <a:off x="830595" y="342061"/>
                <a:ext cx="10550223" cy="2234882"/>
                <a:chOff x="2057400" y="419101"/>
                <a:chExt cx="14773550" cy="190500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80FF1F2A-3EEB-AD25-F10B-07B036D58BEA}"/>
                    </a:ext>
                  </a:extLst>
                </p:cNvPr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3697FE5-DCB8-87B9-6196-E9C09F672FAB}"/>
                    </a:ext>
                  </a:extLst>
                </p:cNvPr>
                <p:cNvSpPr/>
                <p:nvPr/>
              </p:nvSpPr>
              <p:spPr>
                <a:xfrm>
                  <a:off x="2247964" y="549065"/>
                  <a:ext cx="14392424" cy="1645072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Đây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là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dân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tộc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nào</a:t>
                  </a:r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A655FD2-1175-1ACA-E53F-BF3B42B8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C01107-4B3C-AE20-269B-66BF97C5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B7874-FAE4-6B17-8803-7E46B012B3D7}"/>
              </a:ext>
            </a:extLst>
          </p:cNvPr>
          <p:cNvGrpSpPr/>
          <p:nvPr/>
        </p:nvGrpSpPr>
        <p:grpSpPr>
          <a:xfrm>
            <a:off x="363184" y="2842274"/>
            <a:ext cx="7609241" cy="4015726"/>
            <a:chOff x="232563" y="2999147"/>
            <a:chExt cx="7609241" cy="40157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CBDFEA-A43F-31EE-F7C1-49592936B1A9}"/>
                </a:ext>
              </a:extLst>
            </p:cNvPr>
            <p:cNvSpPr/>
            <p:nvPr/>
          </p:nvSpPr>
          <p:spPr>
            <a:xfrm>
              <a:off x="3619806" y="4591949"/>
              <a:ext cx="4221998" cy="1843618"/>
            </a:xfrm>
            <a:prstGeom prst="roundRect">
              <a:avLst/>
            </a:prstGeom>
            <a:solidFill>
              <a:srgbClr val="FCEADE"/>
            </a:solidFill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Dân tộc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Kinh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4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F1E870-C99B-402D-766E-2665986A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2563" y="2999147"/>
              <a:ext cx="4015726" cy="4015726"/>
            </a:xfrm>
            <a:prstGeom prst="rect">
              <a:avLst/>
            </a:prstGeom>
          </p:spPr>
        </p:pic>
      </p:grpSp>
      <p:pic>
        <p:nvPicPr>
          <p:cNvPr id="29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751E881-CF89-F159-F2BE-2E2F99123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C9EAD-21D4-28C6-340F-685B6BDBB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8917" y="173990"/>
            <a:ext cx="4033083" cy="3521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3777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Google Shape;778;p7">
            <a:extLst>
              <a:ext uri="{FF2B5EF4-FFF2-40B4-BE49-F238E27FC236}">
                <a16:creationId xmlns:a16="http://schemas.microsoft.com/office/drawing/2014/main" id="{77186B46-2E30-3501-BAFE-D9AED4C404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639185" y="502285"/>
            <a:ext cx="5556885" cy="244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9;p7">
            <a:extLst>
              <a:ext uri="{FF2B5EF4-FFF2-40B4-BE49-F238E27FC236}">
                <a16:creationId xmlns:a16="http://schemas.microsoft.com/office/drawing/2014/main" id="{3AE00266-B9AB-D0D2-3668-6BE97942B567}"/>
              </a:ext>
            </a:extLst>
          </p:cNvPr>
          <p:cNvSpPr txBox="1"/>
          <p:nvPr/>
        </p:nvSpPr>
        <p:spPr>
          <a:xfrm>
            <a:off x="3860800" y="810260"/>
            <a:ext cx="4780915" cy="91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Nước ta có 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342900" marR="0" lvl="3" indent="0" algn="ctr" rtl="0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bao nhiêu dân tộc?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3" name="Google Shape;780;p7">
            <a:extLst>
              <a:ext uri="{FF2B5EF4-FFF2-40B4-BE49-F238E27FC236}">
                <a16:creationId xmlns:a16="http://schemas.microsoft.com/office/drawing/2014/main" id="{C141CE87-648C-721F-5C7E-5812C65A3E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695" y="1629410"/>
            <a:ext cx="3034030" cy="508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781;p7">
            <a:extLst>
              <a:ext uri="{FF2B5EF4-FFF2-40B4-BE49-F238E27FC236}">
                <a16:creationId xmlns:a16="http://schemas.microsoft.com/office/drawing/2014/main" id="{E30BB7FF-360F-6898-8095-E0E1414AB726}"/>
              </a:ext>
            </a:extLst>
          </p:cNvPr>
          <p:cNvGrpSpPr/>
          <p:nvPr/>
        </p:nvGrpSpPr>
        <p:grpSpPr>
          <a:xfrm>
            <a:off x="5027930" y="2638425"/>
            <a:ext cx="4167505" cy="1033780"/>
            <a:chOff x="7918" y="4155"/>
            <a:chExt cx="6563" cy="1628"/>
          </a:xfrm>
        </p:grpSpPr>
        <p:pic>
          <p:nvPicPr>
            <p:cNvPr id="15" name="Google Shape;782;p7">
              <a:extLst>
                <a:ext uri="{FF2B5EF4-FFF2-40B4-BE49-F238E27FC236}">
                  <a16:creationId xmlns:a16="http://schemas.microsoft.com/office/drawing/2014/main" id="{F25D9FC4-820F-67AC-3CB5-DD0F69293F9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83;p7">
              <a:extLst>
                <a:ext uri="{FF2B5EF4-FFF2-40B4-BE49-F238E27FC236}">
                  <a16:creationId xmlns:a16="http://schemas.microsoft.com/office/drawing/2014/main" id="{E675500A-323C-D203-F21F-A4C3B494F3D3}"/>
                </a:ext>
              </a:extLst>
            </p:cNvPr>
            <p:cNvSpPr/>
            <p:nvPr/>
          </p:nvSpPr>
          <p:spPr>
            <a:xfrm>
              <a:off x="8476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A. 54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oogle Shape;784;p7">
            <a:extLst>
              <a:ext uri="{FF2B5EF4-FFF2-40B4-BE49-F238E27FC236}">
                <a16:creationId xmlns:a16="http://schemas.microsoft.com/office/drawing/2014/main" id="{ED795DFE-E821-2675-9EC2-2953FDDCC85C}"/>
              </a:ext>
            </a:extLst>
          </p:cNvPr>
          <p:cNvGrpSpPr/>
          <p:nvPr/>
        </p:nvGrpSpPr>
        <p:grpSpPr>
          <a:xfrm>
            <a:off x="5027930" y="4094480"/>
            <a:ext cx="4167505" cy="1033780"/>
            <a:chOff x="7918" y="4155"/>
            <a:chExt cx="6563" cy="1628"/>
          </a:xfrm>
        </p:grpSpPr>
        <p:pic>
          <p:nvPicPr>
            <p:cNvPr id="20" name="Google Shape;785;p7">
              <a:extLst>
                <a:ext uri="{FF2B5EF4-FFF2-40B4-BE49-F238E27FC236}">
                  <a16:creationId xmlns:a16="http://schemas.microsoft.com/office/drawing/2014/main" id="{897238ED-7F48-807A-E0C6-B443CC716B0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86;p7">
              <a:extLst>
                <a:ext uri="{FF2B5EF4-FFF2-40B4-BE49-F238E27FC236}">
                  <a16:creationId xmlns:a16="http://schemas.microsoft.com/office/drawing/2014/main" id="{9E887CBB-65DB-A604-4286-614E79E8F24A}"/>
                </a:ext>
              </a:extLst>
            </p:cNvPr>
            <p:cNvSpPr/>
            <p:nvPr/>
          </p:nvSpPr>
          <p:spPr>
            <a:xfrm>
              <a:off x="8501" y="4364"/>
              <a:ext cx="5397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B. 64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22" name="Google Shape;787;p7">
            <a:extLst>
              <a:ext uri="{FF2B5EF4-FFF2-40B4-BE49-F238E27FC236}">
                <a16:creationId xmlns:a16="http://schemas.microsoft.com/office/drawing/2014/main" id="{9BAB23D7-CC54-0F3E-BA66-D725E21CACD7}"/>
              </a:ext>
            </a:extLst>
          </p:cNvPr>
          <p:cNvGrpSpPr/>
          <p:nvPr/>
        </p:nvGrpSpPr>
        <p:grpSpPr>
          <a:xfrm>
            <a:off x="5027930" y="5373370"/>
            <a:ext cx="4167505" cy="1033780"/>
            <a:chOff x="7918" y="4155"/>
            <a:chExt cx="6563" cy="1628"/>
          </a:xfrm>
        </p:grpSpPr>
        <p:pic>
          <p:nvPicPr>
            <p:cNvPr id="23" name="Google Shape;788;p7">
              <a:extLst>
                <a:ext uri="{FF2B5EF4-FFF2-40B4-BE49-F238E27FC236}">
                  <a16:creationId xmlns:a16="http://schemas.microsoft.com/office/drawing/2014/main" id="{C44719AF-4422-2FF2-4A59-008ACCCB3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9;p7">
              <a:extLst>
                <a:ext uri="{FF2B5EF4-FFF2-40B4-BE49-F238E27FC236}">
                  <a16:creationId xmlns:a16="http://schemas.microsoft.com/office/drawing/2014/main" id="{645F878E-1C19-083A-BE37-9858C8E82BEE}"/>
                </a:ext>
              </a:extLst>
            </p:cNvPr>
            <p:cNvSpPr/>
            <p:nvPr/>
          </p:nvSpPr>
          <p:spPr>
            <a:xfrm>
              <a:off x="8477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C. 63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pic>
        <p:nvPicPr>
          <p:cNvPr id="25" name="Google Shape;790;p7">
            <a:extLst>
              <a:ext uri="{FF2B5EF4-FFF2-40B4-BE49-F238E27FC236}">
                <a16:creationId xmlns:a16="http://schemas.microsoft.com/office/drawing/2014/main" id="{EFB82D14-D808-A4BC-18A2-94A9613CC11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41232" y="2770917"/>
            <a:ext cx="1009841" cy="72184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1">
            <a:extLst>
              <a:ext uri="{FF2B5EF4-FFF2-40B4-BE49-F238E27FC236}">
                <a16:creationId xmlns:a16="http://schemas.microsoft.com/office/drawing/2014/main" id="{DEE4EBEF-65C8-D365-B559-B969DF610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642" y="3269589"/>
            <a:ext cx="2692241" cy="358841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0F216-3D6E-486A-0131-63ACB157311A}"/>
              </a:ext>
            </a:extLst>
          </p:cNvPr>
          <p:cNvSpPr/>
          <p:nvPr/>
        </p:nvSpPr>
        <p:spPr>
          <a:xfrm>
            <a:off x="1133475" y="2533674"/>
            <a:ext cx="8343899" cy="2800767"/>
          </a:xfrm>
          <a:prstGeom prst="rect">
            <a:avLst/>
          </a:prstGeom>
          <a:ln w="57150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  </a:t>
            </a:r>
            <a:r>
              <a:rPr lang="vi-VN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Các dân tộc Việt Nam có truyền thống yêu nước, đoàn kết trong quá trình bảo vệ, xây dựng và phát triển đất nước.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5AFA7D1-E63E-22D9-551F-BC71C2B83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400050"/>
            <a:ext cx="5095412" cy="1468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0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D9A3140-7D52-4CA4-A713-7E7A24FFE03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 Bài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9833E1-9721-44F8-AF1F-4835613264D5}:2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GENSWF_SLIDE_UID" val="{2877874F-02EF-4C67-AE25-B0A3B2EBF4F2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DBF76-10F0-47BB-B6E8-A36D22F07278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C5F614-B567-4BB0-9EBB-111F50727CAE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9C974E-CD4D-4756-B945-4EC9DE0607A5}:3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BA3B29-1C51-41BE-AE69-EFA4D37B8042}:3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49158E-D46C-4359-8560-BEE956F74987}:3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8D7196-CD8A-4DD7-9B60-32ED3BFF3EDF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36ED01-0A62-4B67-BEB2-A3B1FE0B7BE6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BF77B5-A5B5-452A-837E-37909180E56C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4FA040-5F6C-4348-8D8F-6475AD562AC6}:41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137</Words>
  <Application>Microsoft Office PowerPoint</Application>
  <PresentationFormat>Widescreen</PresentationFormat>
  <Paragraphs>26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UTM Avo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 Bài 4</dc:title>
  <dc:creator>Thao Tran</dc:creator>
  <cp:lastModifiedBy>Anh Nguyen</cp:lastModifiedBy>
  <cp:revision>55</cp:revision>
  <dcterms:created xsi:type="dcterms:W3CDTF">2024-07-19T12:50:26Z</dcterms:created>
  <dcterms:modified xsi:type="dcterms:W3CDTF">2024-10-06T13:07:55Z</dcterms:modified>
</cp:coreProperties>
</file>