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428" r:id="rId2"/>
    <p:sldId id="421" r:id="rId3"/>
    <p:sldId id="423" r:id="rId4"/>
    <p:sldId id="396" r:id="rId5"/>
    <p:sldId id="397" r:id="rId6"/>
    <p:sldId id="398" r:id="rId7"/>
    <p:sldId id="443" r:id="rId8"/>
    <p:sldId id="432" r:id="rId9"/>
    <p:sldId id="44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3E8DB8"/>
    <a:srgbClr val="F0C77F"/>
    <a:srgbClr val="EC7837"/>
    <a:srgbClr val="116C60"/>
    <a:srgbClr val="6396AC"/>
    <a:srgbClr val="573C84"/>
    <a:srgbClr val="9477C1"/>
    <a:srgbClr val="7ACAEB"/>
    <a:srgbClr val="F9D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257" autoAdjust="0"/>
  </p:normalViewPr>
  <p:slideViewPr>
    <p:cSldViewPr snapToGrid="0">
      <p:cViewPr varScale="1">
        <p:scale>
          <a:sx n="57" d="100"/>
          <a:sy n="57" d="100"/>
        </p:scale>
        <p:origin x="16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1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6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1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grpSp>
        <p:nvGrpSpPr>
          <p:cNvPr id="25" name="组合 12">
            <a:extLst>
              <a:ext uri="{FF2B5EF4-FFF2-40B4-BE49-F238E27FC236}">
                <a16:creationId xmlns:a16="http://schemas.microsoft.com/office/drawing/2014/main" id="{0B511B92-14F0-E976-EF23-AC248C7309D4}"/>
              </a:ext>
            </a:extLst>
          </p:cNvPr>
          <p:cNvGrpSpPr/>
          <p:nvPr/>
        </p:nvGrpSpPr>
        <p:grpSpPr>
          <a:xfrm>
            <a:off x="3133620" y="1215804"/>
            <a:ext cx="5266762" cy="3631763"/>
            <a:chOff x="2081344" y="2357098"/>
            <a:chExt cx="8050435" cy="58426341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26" name="PA-文本框 54">
              <a:extLst>
                <a:ext uri="{FF2B5EF4-FFF2-40B4-BE49-F238E27FC236}">
                  <a16:creationId xmlns:a16="http://schemas.microsoft.com/office/drawing/2014/main" id="{302381AC-C7DE-C16B-6DB5-49170527082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81344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115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KHỞI ĐỘNG</a:t>
              </a:r>
              <a:endParaRPr kumimoji="0" lang="zh-CN" altLang="en-US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27" name="PA-文本框 54">
              <a:extLst>
                <a:ext uri="{FF2B5EF4-FFF2-40B4-BE49-F238E27FC236}">
                  <a16:creationId xmlns:a16="http://schemas.microsoft.com/office/drawing/2014/main" id="{1E055132-FE44-E237-C27C-C605CB38983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101413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11500" b="0" spc="-300" dirty="0">
                  <a:solidFill>
                    <a:srgbClr val="6396AC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KHỞI ĐỘNG</a:t>
              </a:r>
              <a:endParaRPr kumimoji="0" lang="zh-CN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srgbClr val="6396AC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18794-43E2-64FE-783E-B5E2C2A496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948" y="379801"/>
            <a:ext cx="2314575" cy="1054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E1C4-01E0-DE56-D3A0-D17C842C83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196" y="1797270"/>
            <a:ext cx="7123313" cy="266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260E9-5A37-0F24-CEAC-2F2FC56ED3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4144" y="937581"/>
            <a:ext cx="3206774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grpSp>
        <p:nvGrpSpPr>
          <p:cNvPr id="23" name="组合 12">
            <a:extLst>
              <a:ext uri="{FF2B5EF4-FFF2-40B4-BE49-F238E27FC236}">
                <a16:creationId xmlns:a16="http://schemas.microsoft.com/office/drawing/2014/main" id="{07B644BF-E6DC-1B8C-9EEF-47CA2ABF1A3E}"/>
              </a:ext>
            </a:extLst>
          </p:cNvPr>
          <p:cNvGrpSpPr/>
          <p:nvPr/>
        </p:nvGrpSpPr>
        <p:grpSpPr>
          <a:xfrm>
            <a:off x="2862315" y="1260985"/>
            <a:ext cx="5279890" cy="3640376"/>
            <a:chOff x="2041208" y="2357098"/>
            <a:chExt cx="8070502" cy="58564903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32" name="PA-文本框 54">
              <a:extLst>
                <a:ext uri="{FF2B5EF4-FFF2-40B4-BE49-F238E27FC236}">
                  <a16:creationId xmlns:a16="http://schemas.microsoft.com/office/drawing/2014/main" id="{FA44A356-3218-2E0D-B7C9-829F2A91AF7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81344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33" name="PA-文本框 54">
              <a:extLst>
                <a:ext uri="{FF2B5EF4-FFF2-40B4-BE49-F238E27FC236}">
                  <a16:creationId xmlns:a16="http://schemas.microsoft.com/office/drawing/2014/main" id="{F91015E2-0559-B1AE-CF4C-B405474C307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041208" y="2495660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0" spc="-300" dirty="0">
                  <a:solidFill>
                    <a:srgbClr val="E35F56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srgbClr val="FC864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1026528" y="192876"/>
            <a:ext cx="7853311" cy="923330"/>
            <a:chOff x="1209408" y="1005676"/>
            <a:chExt cx="7853311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28173" y="1191450"/>
              <a:ext cx="6934546" cy="677109"/>
              <a:chOff x="2092241" y="965079"/>
              <a:chExt cx="6934546" cy="67710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092241" y="995857"/>
                <a:ext cx="6335107" cy="646331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02024" y="965079"/>
                <a:ext cx="6824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CF1E55-D910-CD77-FD43-A0744B07ED6D}"/>
              </a:ext>
            </a:extLst>
          </p:cNvPr>
          <p:cNvGrpSpPr/>
          <p:nvPr/>
        </p:nvGrpSpPr>
        <p:grpSpPr>
          <a:xfrm>
            <a:off x="772160" y="1666240"/>
            <a:ext cx="11419840" cy="2277977"/>
            <a:chOff x="772160" y="1666240"/>
            <a:chExt cx="11419840" cy="2277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0ADBBF-1297-052D-8B82-3900A1CCD75A}"/>
                </a:ext>
              </a:extLst>
            </p:cNvPr>
            <p:cNvSpPr txBox="1"/>
            <p:nvPr/>
          </p:nvSpPr>
          <p:spPr>
            <a:xfrm>
              <a:off x="772160" y="166624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8 m 7 dm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4 m 8 cm =  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5 cm 6 mm =            cm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E0929-BC86-4DD2-F1A6-D3D4EA9985FE}"/>
                </a:ext>
              </a:extLst>
            </p:cNvPr>
            <p:cNvSpPr txBox="1"/>
            <p:nvPr/>
          </p:nvSpPr>
          <p:spPr>
            <a:xfrm>
              <a:off x="6929120" y="172720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215 cm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76 mm =            cm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9 mm =            cm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273968-4103-8274-54B7-DC02433A2C64}"/>
                </a:ext>
              </a:extLst>
            </p:cNvPr>
            <p:cNvSpPr/>
            <p:nvPr/>
          </p:nvSpPr>
          <p:spPr>
            <a:xfrm>
              <a:off x="3403600" y="1859280"/>
              <a:ext cx="78232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211FA67-7092-EBEC-175B-F34640A8EBF8}"/>
                </a:ext>
              </a:extLst>
            </p:cNvPr>
            <p:cNvSpPr/>
            <p:nvPr/>
          </p:nvSpPr>
          <p:spPr>
            <a:xfrm>
              <a:off x="3423920" y="257048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C6A36C-B65D-AE32-5141-F8E792E50660}"/>
                </a:ext>
              </a:extLst>
            </p:cNvPr>
            <p:cNvSpPr/>
            <p:nvPr/>
          </p:nvSpPr>
          <p:spPr>
            <a:xfrm>
              <a:off x="3789680" y="327152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A7CE50-5067-939F-A59C-37376AA553C3}"/>
                </a:ext>
              </a:extLst>
            </p:cNvPr>
            <p:cNvSpPr/>
            <p:nvPr/>
          </p:nvSpPr>
          <p:spPr>
            <a:xfrm>
              <a:off x="9123680" y="18897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F48168-7F1C-ABD3-9079-06169F60932D}"/>
                </a:ext>
              </a:extLst>
            </p:cNvPr>
            <p:cNvSpPr/>
            <p:nvPr/>
          </p:nvSpPr>
          <p:spPr>
            <a:xfrm>
              <a:off x="9164320" y="26009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E9A9EF7-9AB8-BB98-0C59-EDECD13B1831}"/>
                </a:ext>
              </a:extLst>
            </p:cNvPr>
            <p:cNvSpPr/>
            <p:nvPr/>
          </p:nvSpPr>
          <p:spPr>
            <a:xfrm>
              <a:off x="9052560" y="339344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3D4B5DE-C07E-F2B1-3E4E-7E8090A404F1}"/>
              </a:ext>
            </a:extLst>
          </p:cNvPr>
          <p:cNvSpPr/>
          <p:nvPr/>
        </p:nvSpPr>
        <p:spPr>
          <a:xfrm>
            <a:off x="3373120" y="183896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57BF1FB-9945-61D7-A148-A29BFE74C537}"/>
              </a:ext>
            </a:extLst>
          </p:cNvPr>
          <p:cNvSpPr/>
          <p:nvPr/>
        </p:nvSpPr>
        <p:spPr>
          <a:xfrm>
            <a:off x="3373120" y="25603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4,08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2EEBB8C-8110-5572-33BF-C90ED1CF21F5}"/>
              </a:ext>
            </a:extLst>
          </p:cNvPr>
          <p:cNvSpPr/>
          <p:nvPr/>
        </p:nvSpPr>
        <p:spPr>
          <a:xfrm>
            <a:off x="3749040" y="32715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55F0DB4-D3B7-7372-94AC-8B5CB22D1C04}"/>
              </a:ext>
            </a:extLst>
          </p:cNvPr>
          <p:cNvSpPr/>
          <p:nvPr/>
        </p:nvSpPr>
        <p:spPr>
          <a:xfrm>
            <a:off x="9093200" y="18999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2,15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799C88F-86C3-53B7-DCB5-11A1FCE2D4B6}"/>
              </a:ext>
            </a:extLst>
          </p:cNvPr>
          <p:cNvSpPr/>
          <p:nvPr/>
        </p:nvSpPr>
        <p:spPr>
          <a:xfrm>
            <a:off x="9144000" y="258064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7,6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5B97112-478F-17CF-9E56-568A5F79CF99}"/>
              </a:ext>
            </a:extLst>
          </p:cNvPr>
          <p:cNvSpPr/>
          <p:nvPr/>
        </p:nvSpPr>
        <p:spPr>
          <a:xfrm>
            <a:off x="9042400" y="340360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68112" y="92588"/>
            <a:ext cx="8382288" cy="923330"/>
            <a:chOff x="1229072" y="966348"/>
            <a:chExt cx="8382288" cy="9233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128173" y="1005677"/>
              <a:ext cx="7483187" cy="772324"/>
              <a:chOff x="2128173" y="1005677"/>
              <a:chExt cx="7483187" cy="77232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128173" y="1005677"/>
                <a:ext cx="7483187" cy="772324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7325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Các con vật có cân nặng như hình vẽ.</a:t>
                </a:r>
                <a:endParaRPr 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261F7BD-1A60-6F40-C327-15D1A3AA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20" y="875347"/>
            <a:ext cx="6522720" cy="21890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600686-CFA9-72AE-B820-989799320D29}"/>
              </a:ext>
            </a:extLst>
          </p:cNvPr>
          <p:cNvSpPr txBox="1"/>
          <p:nvPr/>
        </p:nvSpPr>
        <p:spPr>
          <a:xfrm>
            <a:off x="1148080" y="3180080"/>
            <a:ext cx="82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F4EAC7-3E43-26BF-0AD0-4CC29DA1DE9D}"/>
              </a:ext>
            </a:extLst>
          </p:cNvPr>
          <p:cNvSpPr txBox="1"/>
          <p:nvPr/>
        </p:nvSpPr>
        <p:spPr>
          <a:xfrm>
            <a:off x="1076960" y="3779884"/>
            <a:ext cx="609600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kg 75 g =             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1DF361-E501-FB5E-0C04-29BF83829F98}"/>
              </a:ext>
            </a:extLst>
          </p:cNvPr>
          <p:cNvSpPr txBox="1"/>
          <p:nvPr/>
        </p:nvSpPr>
        <p:spPr>
          <a:xfrm>
            <a:off x="6888480" y="3779884"/>
            <a:ext cx="398272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6 100 g =            kg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89D6F6-25C0-CEEF-71AB-49EC3FA57E6F}"/>
              </a:ext>
            </a:extLst>
          </p:cNvPr>
          <p:cNvSpPr/>
          <p:nvPr/>
        </p:nvSpPr>
        <p:spPr>
          <a:xfrm>
            <a:off x="2854960" y="386080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71B6D7-12DA-D8DB-E0E9-89E35D8ECF47}"/>
              </a:ext>
            </a:extLst>
          </p:cNvPr>
          <p:cNvSpPr/>
          <p:nvPr/>
        </p:nvSpPr>
        <p:spPr>
          <a:xfrm>
            <a:off x="8442960" y="390144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EBB9F7-AD60-FFBF-BECF-C49B8B48C3E9}"/>
              </a:ext>
            </a:extLst>
          </p:cNvPr>
          <p:cNvSpPr txBox="1"/>
          <p:nvPr/>
        </p:nvSpPr>
        <p:spPr>
          <a:xfrm>
            <a:off x="1209040" y="4551680"/>
            <a:ext cx="827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B.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Ngỗng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C.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30749AA-96A4-E819-3758-E586AA9E4051}"/>
              </a:ext>
            </a:extLst>
          </p:cNvPr>
          <p:cNvSpPr/>
          <p:nvPr/>
        </p:nvSpPr>
        <p:spPr>
          <a:xfrm>
            <a:off x="2854960" y="385064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6,075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02D608-D42E-9D38-C4BB-8FAEA14E267D}"/>
              </a:ext>
            </a:extLst>
          </p:cNvPr>
          <p:cNvSpPr/>
          <p:nvPr/>
        </p:nvSpPr>
        <p:spPr>
          <a:xfrm>
            <a:off x="8422640" y="3901440"/>
            <a:ext cx="8432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05A4A4D-304E-26C8-99C6-F8914F6AB633}"/>
              </a:ext>
            </a:extLst>
          </p:cNvPr>
          <p:cNvSpPr/>
          <p:nvPr/>
        </p:nvSpPr>
        <p:spPr>
          <a:xfrm>
            <a:off x="4053840" y="5476240"/>
            <a:ext cx="518160" cy="47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 animBg="1"/>
      <p:bldP spid="50" grpId="0" animBg="1"/>
      <p:bldP spid="60" grpId="0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1341488" y="28431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2152947" y="369938"/>
            <a:ext cx="6869134" cy="900062"/>
            <a:chOff x="1159250" y="691589"/>
            <a:chExt cx="6869134" cy="9000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6639907" cy="900062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50" y="744937"/>
              <a:ext cx="6869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thập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36685D-A94F-D3A5-9FA3-9A2AAB4B1FE0}"/>
              </a:ext>
            </a:extLst>
          </p:cNvPr>
          <p:cNvGrpSpPr/>
          <p:nvPr/>
        </p:nvGrpSpPr>
        <p:grpSpPr>
          <a:xfrm>
            <a:off x="1087120" y="1768204"/>
            <a:ext cx="10220960" cy="1478353"/>
            <a:chOff x="1087120" y="1768204"/>
            <a:chExt cx="10220960" cy="14783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136BFF-A86E-1D42-FFD9-DFBA64BE80C2}"/>
                </a:ext>
              </a:extLst>
            </p:cNvPr>
            <p:cNvSpPr txBox="1"/>
            <p:nvPr/>
          </p:nvSpPr>
          <p:spPr>
            <a:xfrm>
              <a:off x="108712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6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260 ml = 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5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75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A8AA27-94BA-8C98-DFE8-5A60CD2DDBFF}"/>
                </a:ext>
              </a:extLst>
            </p:cNvPr>
            <p:cNvSpPr/>
            <p:nvPr/>
          </p:nvSpPr>
          <p:spPr>
            <a:xfrm>
              <a:off x="334264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C5F5AB-BF69-50D5-E3CC-D474EC26A36B}"/>
                </a:ext>
              </a:extLst>
            </p:cNvPr>
            <p:cNvSpPr txBox="1"/>
            <p:nvPr/>
          </p:nvSpPr>
          <p:spPr>
            <a:xfrm>
              <a:off x="701040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3 452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750 ml =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4DD4A86-F380-8CD3-49E5-B4014C47F2AB}"/>
                </a:ext>
              </a:extLst>
            </p:cNvPr>
            <p:cNvSpPr/>
            <p:nvPr/>
          </p:nvSpPr>
          <p:spPr>
            <a:xfrm>
              <a:off x="3037840" y="2682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33716-7A52-F8C3-7839-B97969CB66A7}"/>
                </a:ext>
              </a:extLst>
            </p:cNvPr>
            <p:cNvSpPr/>
            <p:nvPr/>
          </p:nvSpPr>
          <p:spPr>
            <a:xfrm>
              <a:off x="905256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6E752C-FFDA-6C98-32C4-AF3A1D6FA0B0}"/>
                </a:ext>
              </a:extLst>
            </p:cNvPr>
            <p:cNvSpPr/>
            <p:nvPr/>
          </p:nvSpPr>
          <p:spPr>
            <a:xfrm>
              <a:off x="8696960" y="265176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8C3417-00DE-0605-A198-E61ACAF456EA}"/>
              </a:ext>
            </a:extLst>
          </p:cNvPr>
          <p:cNvSpPr/>
          <p:nvPr/>
        </p:nvSpPr>
        <p:spPr>
          <a:xfrm>
            <a:off x="3332480" y="191008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4C5996-75F3-F8A4-F40F-B9E5FC65A149}"/>
              </a:ext>
            </a:extLst>
          </p:cNvPr>
          <p:cNvSpPr/>
          <p:nvPr/>
        </p:nvSpPr>
        <p:spPr>
          <a:xfrm>
            <a:off x="3037840" y="2682240"/>
            <a:ext cx="103632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5,075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D3538C-B568-A6A9-9C98-40CE4B62EB37}"/>
              </a:ext>
            </a:extLst>
          </p:cNvPr>
          <p:cNvSpPr/>
          <p:nvPr/>
        </p:nvSpPr>
        <p:spPr>
          <a:xfrm>
            <a:off x="9032240" y="1920240"/>
            <a:ext cx="10261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837E76-C168-0CE2-C0A3-ABF1B1ECC927}"/>
              </a:ext>
            </a:extLst>
          </p:cNvPr>
          <p:cNvSpPr/>
          <p:nvPr/>
        </p:nvSpPr>
        <p:spPr>
          <a:xfrm>
            <a:off x="8656320" y="2641600"/>
            <a:ext cx="9753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C7E59-413E-ECE8-0908-B5A205BB1391}"/>
              </a:ext>
            </a:extLst>
          </p:cNvPr>
          <p:cNvSpPr txBox="1"/>
          <p:nvPr/>
        </p:nvSpPr>
        <p:spPr>
          <a:xfrm>
            <a:off x="1076960" y="359664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Sắp xếp các số thập phần tìm được ở cầu a theo thứ tự từ bé đến lớn.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0DE2B-DB29-BB1C-3C37-C4ED99472E27}"/>
              </a:ext>
            </a:extLst>
          </p:cNvPr>
          <p:cNvSpPr txBox="1"/>
          <p:nvPr/>
        </p:nvSpPr>
        <p:spPr>
          <a:xfrm>
            <a:off x="1280160" y="4683760"/>
            <a:ext cx="9052560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0,75 l; 3,452 l; 5,075 l; 6,26 l.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E43E8-1ACA-E563-5A54-A67D157A4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4908" y="324113"/>
            <a:ext cx="5919729" cy="5432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240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64F40-7948-D3F7-4514-B956FBF586A9}"/>
              </a:ext>
            </a:extLst>
          </p:cNvPr>
          <p:cNvGrpSpPr/>
          <p:nvPr/>
        </p:nvGrpSpPr>
        <p:grpSpPr>
          <a:xfrm>
            <a:off x="945452" y="468344"/>
            <a:ext cx="10159428" cy="2112296"/>
            <a:chOff x="4609180" y="762241"/>
            <a:chExt cx="10159428" cy="21122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520115-390A-7288-E9D8-F5D2AA8C0E8B}"/>
                </a:ext>
              </a:extLst>
            </p:cNvPr>
            <p:cNvGrpSpPr/>
            <p:nvPr/>
          </p:nvGrpSpPr>
          <p:grpSpPr>
            <a:xfrm>
              <a:off x="4609180" y="762241"/>
              <a:ext cx="841938" cy="923330"/>
              <a:chOff x="1173977" y="712487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4E1D1D2-1232-A803-FED4-90BA5E3AA17E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6D933736-3345-1EA5-C427-1A1D728BB7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73977" y="712487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8FF2FD-3CE1-B1E4-6A05-C5537A557E59}"/>
                </a:ext>
              </a:extLst>
            </p:cNvPr>
            <p:cNvGrpSpPr/>
            <p:nvPr/>
          </p:nvGrpSpPr>
          <p:grpSpPr>
            <a:xfrm>
              <a:off x="5518113" y="791737"/>
              <a:ext cx="9250495" cy="2082800"/>
              <a:chOff x="2128173" y="1005676"/>
              <a:chExt cx="9250495" cy="20828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8BF3255-A7BB-E110-92D4-091279345DE8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9077775" cy="2082800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0634F-1CB6-058E-6706-557A135F973E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91135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 câu trả lời đúng.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 ba bức tranh tư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ờ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bảo vệ môi trường có diện tích là 5,3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an toàn giao thông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8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phòng chống dịch Covid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9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069556-E5AF-F445-516E-8A0C599FA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645" y="2705735"/>
            <a:ext cx="5314950" cy="2990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B1BD3-651C-AB16-FA73-A0D8346FC002}"/>
              </a:ext>
            </a:extLst>
          </p:cNvPr>
          <p:cNvSpPr txBox="1"/>
          <p:nvPr/>
        </p:nvSpPr>
        <p:spPr>
          <a:xfrm>
            <a:off x="894080" y="3027680"/>
            <a:ext cx="511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nào có diện tích bé nhất?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Bức tranh về bảo vệ môi trường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Bức tranh về an toàn giao thông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Bức tranh về phòng chống dịch Covid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75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761ED-B726-5E66-81AC-73761D51313F}"/>
              </a:ext>
            </a:extLst>
          </p:cNvPr>
          <p:cNvSpPr txBox="1"/>
          <p:nvPr/>
        </p:nvSpPr>
        <p:spPr>
          <a:xfrm>
            <a:off x="1229360" y="1097280"/>
            <a:ext cx="9601200" cy="518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 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dm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5,08 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5 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dm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5,09 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5,08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Covid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5,09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5,3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5,09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5,08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91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0D2996-96EA-476A-B55F-E2B0A60D7ED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Bai12.Vietsododailuongduoidang_sothapphan - Cop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  <p:tag name="GENSWF_SLIDE_UID" val="{C0FFCEC0-6BC1-4A9A-B397-5DEB9CC2BC44}:3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  <p:tag name="GENSWF_SLIDE_UID" val="{8858A404-3FAF-46EC-8952-EEFEC1EE0300}: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214866-1100-459B-B17E-E180DCC78469}:4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  <p:tag name="GENSWF_SLIDE_UID" val="{116F0590-34CF-41F3-9FEF-D1885460176F}:4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  <p:tag name="GENSWF_SLIDE_UID" val="{DFDAEFE5-08D0-45BC-A861-CAB0C08CA2B2}:4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8397B9-79C6-4218-93BE-BEA619EFA1E8}: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98B061-F43B-49EA-98F0-0C17230AB83C}:4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57353A-7BCA-44CE-9B8D-C1894658DB8A}:4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  <p:tag name="GENSWF_SLIDE_UID" val="{97CF5169-7983-4D9D-A3A9-20D919751DBD}:396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393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SVN-Cookies</vt:lpstr>
      <vt:lpstr>思源黑体 CN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T3.Bai12.Vietsododailuongduoidang_sothapphan - Copy</dc:title>
  <dc:creator>Huong Thao - 0972115126</dc:creator>
  <cp:keywords>Hương Thảo - 0972115126</cp:keywords>
  <cp:lastModifiedBy>Anh Nguyen</cp:lastModifiedBy>
  <cp:revision>58</cp:revision>
  <dcterms:created xsi:type="dcterms:W3CDTF">2022-05-26T07:07:17Z</dcterms:created>
  <dcterms:modified xsi:type="dcterms:W3CDTF">2024-10-06T13:08:38Z</dcterms:modified>
</cp:coreProperties>
</file>