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</p:sldMasterIdLst>
  <p:notesMasterIdLst>
    <p:notesMasterId r:id="rId14"/>
  </p:notesMasterIdLst>
  <p:sldIdLst>
    <p:sldId id="257" r:id="rId3"/>
    <p:sldId id="333" r:id="rId4"/>
    <p:sldId id="326" r:id="rId5"/>
    <p:sldId id="352" r:id="rId6"/>
    <p:sldId id="267" r:id="rId7"/>
    <p:sldId id="268" r:id="rId8"/>
    <p:sldId id="269" r:id="rId9"/>
    <p:sldId id="258" r:id="rId10"/>
    <p:sldId id="259" r:id="rId11"/>
    <p:sldId id="260" r:id="rId12"/>
    <p:sldId id="26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26" autoAdjust="0"/>
  </p:normalViewPr>
  <p:slideViewPr>
    <p:cSldViewPr snapToGrid="0">
      <p:cViewPr varScale="1">
        <p:scale>
          <a:sx n="54" d="100"/>
          <a:sy n="54" d="100"/>
        </p:scale>
        <p:origin x="17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7143-3974-4C59-900A-5552DF965C7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2FAFB-E050-48E6-BAE6-2D9599AFB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4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7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1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2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7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9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2FAFB-E050-48E6-BAE6-2D9599AFB1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9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06D7D238-F667-247C-A826-4F7F9A9AFE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93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34C6-0E81-094D-60A4-FC3F169B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8534F-CD1C-B4BA-EC9C-C44976BA5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FA424-4BF0-0E60-6916-C224E5B1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C957-A74F-5148-22A2-D192FB9B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55D7F-3244-34C1-BF96-4639B05F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7440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E2D49-F371-AE7F-1479-7A287BC9C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EF11-CDAD-CD6D-30D9-F76155BE8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5FB6-6369-6B01-5DC7-65D30103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9F18-2773-0C45-8E38-F639A9BE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FA43-C514-94BC-E443-53E30CD8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2629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33504" y="304801"/>
            <a:ext cx="11524615" cy="5846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4011" y="2070735"/>
            <a:ext cx="5451566" cy="544703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4"/>
          <a:srcRect t="64676"/>
          <a:stretch>
            <a:fillRect/>
          </a:stretch>
        </p:blipFill>
        <p:spPr>
          <a:xfrm>
            <a:off x="-12441" y="4076700"/>
            <a:ext cx="1220406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60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8595"/>
            <a:ext cx="12217400" cy="6911853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9695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7942" y="5453380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5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24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5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9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8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3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ển Hồ – Tơ Nưng vẻ đẹp quyễn rũ ở Gia Lai">
            <a:extLst>
              <a:ext uri="{FF2B5EF4-FFF2-40B4-BE49-F238E27FC236}">
                <a16:creationId xmlns:a16="http://schemas.microsoft.com/office/drawing/2014/main" id="{1C50BCDB-5B02-51BF-9A3A-4349E01BD5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5032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2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9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2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9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4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7505-A360-B487-CC44-CBC848A1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24AA8-203E-1FFF-B5F8-FF1F11F1A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788A-FC2E-DBFA-5A3C-C4616B8B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FE1F-3532-3287-3B32-291CD21A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E221-4F1E-40C6-03C5-394F9E7F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33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A8EE-F0C2-D9EA-9455-E38986E5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3988-486D-18BF-71B2-3F2A1F347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4EF84-2CB1-248C-A1CE-CFAA75990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C6E6-6865-DBCD-6FCB-57A31C84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9B19F-7C4C-3F01-FC27-1106EEB4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3E63-402F-51DB-FA5A-EB129215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9060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7A3F0-D0C9-7CB6-E7DD-BCD7BF2B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42B0-2F0D-0ECA-42CC-6131E3E9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B9643-D5DD-48B2-5CA1-7AE8DD73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E364F-75EC-DAEF-551A-519D6C2F70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6330B-59C1-C3E4-9166-F10CBC962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1CD58-C022-7DD0-B840-B4880871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99514-5A83-ADEA-E937-347C7A55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D6281-25C0-90A3-276B-B7DA7E5F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251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D710-0B59-75BF-AC20-E015E339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8C4E9-F5C0-C61F-E05B-E064D646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A7685-0BE3-B804-321D-8B8FFA1C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FA42D-8E53-22EB-C925-18184C5D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2528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F05CE-5C7F-DF9A-0C90-9DB7476E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A0C39-785D-6522-99D3-17E6EC40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A8671-8A5F-C0C9-A8A2-071C4F7D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BA4D4A25-E611-B703-82F0-C1440A28B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0887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53FD-F013-7FCE-2A3E-51B97298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4452-E862-8925-E701-37656EAC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F3C2-E63F-551F-C2BB-52F74D63E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0F985-8D4F-8C94-1788-8EEF724D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535F9-1EC3-8036-2F8A-43F310AD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868AE-E731-168A-2B40-CC71E639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176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68A1-1124-5F7E-1295-BAF3A89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8B902-DD88-5D50-8BC7-F389D7B40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06FDE-9916-2154-8BC1-9CDEC267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3FB6C-9BB9-0E09-EFC1-51EDDB81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CB1B4-FB58-8452-E94B-C468092D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0BCF-EDC7-54B3-8B5D-9453D329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339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21C5AF7-6B2D-997C-5962-C4DEF07184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446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4.gif"/><Relationship Id="rId3" Type="http://schemas.openxmlformats.org/officeDocument/2006/relationships/audio" Target="../media/media1.mp3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8.png"/><Relationship Id="rId14" Type="http://schemas.microsoft.com/office/2007/relationships/hdphoto" Target="../media/hdphoto3.wdp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4a"/><Relationship Id="rId7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gif"/><Relationship Id="rId18" Type="http://schemas.microsoft.com/office/2007/relationships/hdphoto" Target="../media/hdphoto2.wdp"/><Relationship Id="rId3" Type="http://schemas.openxmlformats.org/officeDocument/2006/relationships/notesSlide" Target="../notesSlides/notesSlide7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0.png"/><Relationship Id="rId25" Type="http://schemas.openxmlformats.org/officeDocument/2006/relationships/image" Target="../media/image34.png"/><Relationship Id="rId2" Type="http://schemas.openxmlformats.org/officeDocument/2006/relationships/slideLayout" Target="../slideLayouts/slideLayout20.xml"/><Relationship Id="rId16" Type="http://schemas.openxmlformats.org/officeDocument/2006/relationships/slide" Target="slide10.xml"/><Relationship Id="rId20" Type="http://schemas.openxmlformats.org/officeDocument/2006/relationships/image" Target="../media/image21.png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24" Type="http://schemas.openxmlformats.org/officeDocument/2006/relationships/slide" Target="slide8.xml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23" Type="http://schemas.openxmlformats.org/officeDocument/2006/relationships/image" Target="../media/image33.gif"/><Relationship Id="rId10" Type="http://schemas.openxmlformats.org/officeDocument/2006/relationships/slide" Target="slide11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5.gif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2" descr="7"/>
          <p:cNvPicPr>
            <a:picLocks noChangeAspect="1"/>
          </p:cNvPicPr>
          <p:nvPr/>
        </p:nvPicPr>
        <p:blipFill>
          <a:blip r:embed="rId4"/>
          <a:srcRect t="64676"/>
          <a:stretch>
            <a:fillRect/>
          </a:stretch>
        </p:blipFill>
        <p:spPr>
          <a:xfrm flipH="1">
            <a:off x="6220" y="4120830"/>
            <a:ext cx="12204065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D0566-B777-D166-16E6-29111810F0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30" b="100000" l="0" r="28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71769"/>
          <a:stretch/>
        </p:blipFill>
        <p:spPr>
          <a:xfrm>
            <a:off x="5905500" y="1541542"/>
            <a:ext cx="3587932" cy="5848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35922-568D-E893-81BF-EF7F50AFE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86" y="1618656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E6586-9BB6-CB75-8E44-27521E098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970" y="1339857"/>
            <a:ext cx="5292340" cy="326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C8DDA-3254-F15A-7016-421778168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812" y="627850"/>
            <a:ext cx="3292125" cy="877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nào không đúng với dân cư, dân tộc ở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Mức sống của các dân tộc ít người đã ở mức cao.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 không phải là một trong những dân tộc có số dân đông nhất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Ê-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Thái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FF81A8-83EE-318E-0ECA-A0DDE3E4EC15}"/>
              </a:ext>
            </a:extLst>
          </p:cNvPr>
          <p:cNvSpPr txBox="1"/>
          <p:nvPr/>
        </p:nvSpPr>
        <p:spPr>
          <a:xfrm>
            <a:off x="999461" y="666347"/>
            <a:ext cx="998397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tỉnh/ thành phố có mật độ dân cư cao nhất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E45F60-1529-84E1-66F4-8EB823796123}"/>
              </a:ext>
            </a:extLst>
          </p:cNvPr>
          <p:cNvSpPr/>
          <p:nvPr/>
        </p:nvSpPr>
        <p:spPr>
          <a:xfrm>
            <a:off x="882502" y="1796902"/>
            <a:ext cx="1860698" cy="7230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7C572A-AEFC-C488-64F1-FE0B651D7F98}"/>
              </a:ext>
            </a:extLst>
          </p:cNvPr>
          <p:cNvSpPr/>
          <p:nvPr/>
        </p:nvSpPr>
        <p:spPr>
          <a:xfrm>
            <a:off x="4051004" y="1765004"/>
            <a:ext cx="3104708" cy="9994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FF92C-13A8-ACA5-AB9F-CF451C7841E7}"/>
              </a:ext>
            </a:extLst>
          </p:cNvPr>
          <p:cNvSpPr/>
          <p:nvPr/>
        </p:nvSpPr>
        <p:spPr>
          <a:xfrm>
            <a:off x="8378456" y="1850064"/>
            <a:ext cx="2200939" cy="7230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 Phòng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37611-5378-4B4C-B8B9-A277C6D31EDD}"/>
              </a:ext>
            </a:extLst>
          </p:cNvPr>
          <p:cNvSpPr txBox="1"/>
          <p:nvPr/>
        </p:nvSpPr>
        <p:spPr>
          <a:xfrm>
            <a:off x="1073889" y="3164998"/>
            <a:ext cx="998397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tỉnh/ thành phố có mật độ dân cư thấp nhất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61D23C-EC9F-8D8F-5FAD-E000AD54A804}"/>
              </a:ext>
            </a:extLst>
          </p:cNvPr>
          <p:cNvSpPr/>
          <p:nvPr/>
        </p:nvSpPr>
        <p:spPr>
          <a:xfrm>
            <a:off x="797441" y="4316818"/>
            <a:ext cx="1860698" cy="7230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 Châu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069239-DE84-34F9-3333-8F8807167362}"/>
              </a:ext>
            </a:extLst>
          </p:cNvPr>
          <p:cNvSpPr/>
          <p:nvPr/>
        </p:nvSpPr>
        <p:spPr>
          <a:xfrm>
            <a:off x="4678325" y="4284920"/>
            <a:ext cx="2222205" cy="7655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7E5A7F-302C-E7DA-686E-5912AC398E2F}"/>
              </a:ext>
            </a:extLst>
          </p:cNvPr>
          <p:cNvSpPr/>
          <p:nvPr/>
        </p:nvSpPr>
        <p:spPr>
          <a:xfrm>
            <a:off x="8644269" y="4338082"/>
            <a:ext cx="1839432" cy="7230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392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30" b="100000" l="0" r="28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71769"/>
          <a:stretch/>
        </p:blipFill>
        <p:spPr>
          <a:xfrm>
            <a:off x="0" y="227092"/>
            <a:ext cx="3587932" cy="5848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304206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2" descr="7"/>
          <p:cNvPicPr>
            <a:picLocks noChangeAspect="1"/>
          </p:cNvPicPr>
          <p:nvPr/>
        </p:nvPicPr>
        <p:blipFill>
          <a:blip r:embed="rId7"/>
          <a:srcRect t="64676"/>
          <a:stretch>
            <a:fillRect/>
          </a:stretch>
        </p:blipFill>
        <p:spPr>
          <a:xfrm flipH="1">
            <a:off x="0" y="4076700"/>
            <a:ext cx="12204065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56F15-514F-A8BC-BE28-2A3DFC51C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925" y="131724"/>
            <a:ext cx="7395089" cy="6041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8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EC4C5-0CD6-0350-EB4F-3AD5C628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68" y="1657721"/>
            <a:ext cx="7959852" cy="4560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F5134-50C7-62BC-CD59-79C74B7F39DE}"/>
              </a:ext>
            </a:extLst>
          </p:cNvPr>
          <p:cNvSpPr txBox="1"/>
          <p:nvPr/>
        </p:nvSpPr>
        <p:spPr>
          <a:xfrm>
            <a:off x="1137684" y="749322"/>
            <a:ext cx="9781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và viết đoạn văn ngắn (5 – 7 câu) về một dân tộc ở nước ta (tên, nơi sinh sống, trang phục, lễ hội,...) và chia sẻ với các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60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39C8D4C5-934B-4193-EBFA-D2F7FA3DB0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8356A-3A01-53D6-874C-58F325EABB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96413" y="782610"/>
            <a:ext cx="5310076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4" name="Picture 103">
            <a:hlinkClick r:id="rId10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325908" y="3438236"/>
            <a:ext cx="2275170" cy="24182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6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8" name="g">
            <a:hlinkClick r:id="rId19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7516" y="2358656"/>
            <a:ext cx="291102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4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95408" y="2328183"/>
            <a:ext cx="2048434" cy="2487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 bình mỗi năm dân số nước ta tăng thêm: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1,8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1,2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1,5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thời gian gần đây tốc độ gia tăng dân số nước ta: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3BDE03F-93DC-4977-A1A0-6721C3451DF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4. Bài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16C9B-17A9-47A9-8982-210ABE114EE9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D9DE05-8AFE-4EE5-B0EA-FA57398C7AB6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255EB2-B8D4-471D-A6F6-56BFB015684C}: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GENSWF_SLIDE_UID" val="{FEEA91C5-C1BD-42BC-B525-41E6E7F71A1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4B1164-FAF6-41D7-A88D-A938D26EFFAE}:3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GENSWF_SLIDE_UID" val="{02EE85CF-A1F3-4E90-8FF6-0D60B5DCC5E2}:3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BBC7B6-D14A-4EF2-A159-261A33711DB7}:3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  <p:tag name="GENSWF_SLIDE_UID" val="{E79D1A94-2109-4DE6-B3AD-7D3F4E836494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  <p:tag name="GENSWF_SLIDE_UID" val="{35997174-7C6C-4780-A5C7-927E4ABAD6DE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A7FAE-CEFD-4110-91B8-0BD9C6C8905F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8986D3-66CE-4C53-B5B0-CEAED5607E77}:25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293</Words>
  <Application>Microsoft Office PowerPoint</Application>
  <PresentationFormat>Widescreen</PresentationFormat>
  <Paragraphs>43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#9Slide03 AmpleSoft Bold</vt:lpstr>
      <vt:lpstr>Arial</vt:lpstr>
      <vt:lpstr>Calibri</vt:lpstr>
      <vt:lpstr>Cambria</vt:lpstr>
      <vt:lpstr>Tahoma</vt:lpstr>
      <vt:lpstr>Times New Roman</vt:lpstr>
      <vt:lpstr>UTM Duepuntozero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T4. Bài 4</dc:title>
  <dc:creator>Thao Tran</dc:creator>
  <cp:lastModifiedBy>Anh Nguyen</cp:lastModifiedBy>
  <cp:revision>28</cp:revision>
  <dcterms:created xsi:type="dcterms:W3CDTF">2024-07-21T09:19:51Z</dcterms:created>
  <dcterms:modified xsi:type="dcterms:W3CDTF">2024-10-06T13:09:49Z</dcterms:modified>
</cp:coreProperties>
</file>