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71" r:id="rId2"/>
    <p:sldId id="280" r:id="rId3"/>
    <p:sldId id="267" r:id="rId4"/>
    <p:sldId id="265" r:id="rId5"/>
    <p:sldId id="263" r:id="rId6"/>
    <p:sldId id="441" r:id="rId7"/>
    <p:sldId id="439" r:id="rId8"/>
    <p:sldId id="455" r:id="rId9"/>
    <p:sldId id="445" r:id="rId10"/>
    <p:sldId id="456" r:id="rId11"/>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F7346-C05E-4E38-94DE-4F1759F945F3}"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E2B62-F13A-4C85-8150-EC0C88E3686A}" type="slidenum">
              <a:rPr lang="en-US" smtClean="0"/>
              <a:t>‹#›</a:t>
            </a:fld>
            <a:endParaRPr lang="en-US"/>
          </a:p>
        </p:txBody>
      </p:sp>
    </p:spTree>
    <p:extLst>
      <p:ext uri="{BB962C8B-B14F-4D97-AF65-F5344CB8AC3E}">
        <p14:creationId xmlns:p14="http://schemas.microsoft.com/office/powerpoint/2010/main" val="370498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00878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24337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0E2B62-F13A-4C85-8150-EC0C88E3686A}" type="slidenum">
              <a:rPr lang="en-US" smtClean="0"/>
              <a:t>2</a:t>
            </a:fld>
            <a:endParaRPr lang="en-US"/>
          </a:p>
        </p:txBody>
      </p:sp>
    </p:spTree>
    <p:extLst>
      <p:ext uri="{BB962C8B-B14F-4D97-AF65-F5344CB8AC3E}">
        <p14:creationId xmlns:p14="http://schemas.microsoft.com/office/powerpoint/2010/main" val="255764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7973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029937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5266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0E2B62-F13A-4C85-8150-EC0C88E3686A}" type="slidenum">
              <a:rPr lang="en-US" smtClean="0"/>
              <a:t>7</a:t>
            </a:fld>
            <a:endParaRPr lang="en-US"/>
          </a:p>
        </p:txBody>
      </p:sp>
    </p:spTree>
    <p:extLst>
      <p:ext uri="{BB962C8B-B14F-4D97-AF65-F5344CB8AC3E}">
        <p14:creationId xmlns:p14="http://schemas.microsoft.com/office/powerpoint/2010/main" val="369373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85999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46339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15672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354167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269007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0455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60198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71021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078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81658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25363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2227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4592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7901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87539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5686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82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p3"/><Relationship Id="rId7" Type="http://schemas.openxmlformats.org/officeDocument/2006/relationships/image" Target="../media/image26.png"/><Relationship Id="rId2" Type="http://schemas.microsoft.com/office/2007/relationships/media" Target="../media/media1.mp3"/><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9.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28.png"/><Relationship Id="rId10" Type="http://schemas.openxmlformats.org/officeDocument/2006/relationships/image" Target="../media/image14.png"/><Relationship Id="rId4" Type="http://schemas.openxmlformats.org/officeDocument/2006/relationships/image" Target="../media/image24.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90906" y="882662"/>
            <a:ext cx="6958584" cy="4720908"/>
            <a:chOff x="441960" y="1268413"/>
            <a:chExt cx="6065520" cy="4720908"/>
          </a:xfrm>
        </p:grpSpPr>
        <p:pic>
          <p:nvPicPr>
            <p:cNvPr id="11" name="图片 10">
              <a:extLst>
                <a:ext uri="{FF2B5EF4-FFF2-40B4-BE49-F238E27FC236}">
                  <a16:creationId xmlns:a16="http://schemas.microsoft.com/office/drawing/2014/main" id="{E7A32B51-7B83-43E9-9D1C-872D782ABD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7" name="文本框 6">
              <a:extLst>
                <a:ext uri="{FF2B5EF4-FFF2-40B4-BE49-F238E27FC236}">
                  <a16:creationId xmlns:a16="http://schemas.microsoft.com/office/drawing/2014/main" id="{9D59000F-2B81-4255-AE99-6FA06B7358D6}"/>
                </a:ext>
              </a:extLst>
            </p:cNvPr>
            <p:cNvSpPr txBox="1"/>
            <p:nvPr/>
          </p:nvSpPr>
          <p:spPr>
            <a:xfrm>
              <a:off x="1216072" y="2785897"/>
              <a:ext cx="4517295" cy="2800767"/>
            </a:xfrm>
            <a:prstGeom prst="rect">
              <a:avLst/>
            </a:prstGeom>
            <a:noFill/>
          </p:spPr>
          <p:txBody>
            <a:bodyPr wrap="square" rtlCol="0">
              <a:spAutoFit/>
            </a:bodyPr>
            <a:lstStyle/>
            <a:p>
              <a:pPr marL="0" marR="0" algn="ctr">
                <a:spcBef>
                  <a:spcPts val="0"/>
                </a:spcBef>
                <a:spcAft>
                  <a:spcPts val="600"/>
                </a:spcAft>
              </a:pPr>
              <a:r>
                <a:rPr lang="vi-VN" sz="4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Nêu những </a:t>
              </a:r>
              <a:r>
                <a:rPr lang="en-US" sz="4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vi-VN" sz="4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âu ca dao, thành ngữ, tục ngữ nói về công ơn của thầy cô. </a:t>
              </a:r>
              <a:endParaRPr lang="en-US" sz="4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3" name="图片 12">
            <a:extLst>
              <a:ext uri="{FF2B5EF4-FFF2-40B4-BE49-F238E27FC236}">
                <a16:creationId xmlns:a16="http://schemas.microsoft.com/office/drawing/2014/main" id="{B9E26B95-4F6B-44AD-94E3-2FC768DFF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533" y="1828800"/>
            <a:ext cx="4496848" cy="4496848"/>
          </a:xfrm>
          <a:prstGeom prst="rect">
            <a:avLst/>
          </a:prstGeom>
        </p:spPr>
      </p:pic>
    </p:spTree>
    <p:custDataLst>
      <p:tags r:id="rId1"/>
    </p:custDataLst>
    <p:extLst>
      <p:ext uri="{BB962C8B-B14F-4D97-AF65-F5344CB8AC3E}">
        <p14:creationId xmlns:p14="http://schemas.microsoft.com/office/powerpoint/2010/main" val="13557620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 xmlns:ask="http://schemas.microsoft.com/office/drawing/2018/sketchyshape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 xmlns:ask="http://schemas.microsoft.com/office/drawing/2018/sketchyshape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514351" y="287366"/>
            <a:ext cx="10904220" cy="1077218"/>
          </a:xfrm>
          <a:prstGeom prst="rect">
            <a:avLst/>
          </a:prstGeom>
          <a:noFill/>
        </p:spPr>
        <p:txBody>
          <a:bodyPr wrap="square">
            <a:spAutoFit/>
          </a:bodyPr>
          <a:lstStyle/>
          <a:p>
            <a:pPr lvl="0" algn="ctr"/>
            <a:r>
              <a:rPr lang="en-US" sz="3200" b="1" i="1" dirty="0">
                <a:solidFill>
                  <a:prstClr val="black"/>
                </a:solidFill>
                <a:latin typeface="Cambria" panose="02040503050406030204" pitchFamily="18" charset="0"/>
                <a:ea typeface="Cambria" panose="02040503050406030204" pitchFamily="18" charset="0"/>
              </a:rPr>
              <a:t>V</a:t>
            </a:r>
            <a:r>
              <a:rPr lang="vi-VN" sz="3200" b="1" i="1" dirty="0">
                <a:solidFill>
                  <a:prstClr val="black"/>
                </a:solidFill>
                <a:latin typeface="Cambria" panose="02040503050406030204" pitchFamily="18" charset="0"/>
                <a:ea typeface="Cambria" panose="02040503050406030204" pitchFamily="18" charset="0"/>
              </a:rPr>
              <a:t>iết ra những vấn đề có thể nảy sinh giữa thầy và trò để suy nghĩ cách giải quyết.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B003A9-5A3F-CA7E-BF36-9D083240150F}"/>
              </a:ext>
            </a:extLst>
          </p:cNvPr>
          <p:cNvPicPr>
            <a:picLocks noChangeAspect="1"/>
          </p:cNvPicPr>
          <p:nvPr/>
        </p:nvPicPr>
        <p:blipFill>
          <a:blip r:embed="rId4"/>
          <a:stretch>
            <a:fillRect/>
          </a:stretch>
        </p:blipFill>
        <p:spPr>
          <a:xfrm>
            <a:off x="1350644" y="1867852"/>
            <a:ext cx="9930765" cy="3944661"/>
          </a:xfrm>
          <a:prstGeom prst="rect">
            <a:avLst/>
          </a:prstGeom>
        </p:spPr>
      </p:pic>
    </p:spTree>
    <p:custDataLst>
      <p:tags r:id="rId1"/>
    </p:custDataLst>
    <p:extLst>
      <p:ext uri="{BB962C8B-B14F-4D97-AF65-F5344CB8AC3E}">
        <p14:creationId xmlns:p14="http://schemas.microsoft.com/office/powerpoint/2010/main" val="15655713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F2212-629E-6DD9-F7C4-08E83C3FA7D3}"/>
              </a:ext>
            </a:extLst>
          </p:cNvPr>
          <p:cNvPicPr>
            <a:picLocks noChangeAspect="1"/>
          </p:cNvPicPr>
          <p:nvPr/>
        </p:nvPicPr>
        <p:blipFill>
          <a:blip r:embed="rId5"/>
          <a:stretch>
            <a:fillRect/>
          </a:stretch>
        </p:blipFill>
        <p:spPr>
          <a:xfrm flipH="1">
            <a:off x="9528383" y="1653940"/>
            <a:ext cx="2230752" cy="4940149"/>
          </a:xfrm>
          <a:prstGeom prst="rect">
            <a:avLst/>
          </a:prstGeom>
        </p:spPr>
      </p:pic>
      <p:pic>
        <p:nvPicPr>
          <p:cNvPr id="5" name="Picture 4" descr="Shape, rectangle&#10;&#10;Description automatically generated">
            <a:extLst>
              <a:ext uri="{FF2B5EF4-FFF2-40B4-BE49-F238E27FC236}">
                <a16:creationId xmlns:a16="http://schemas.microsoft.com/office/drawing/2014/main" id="{4E564B3A-0BBA-11AD-A4C5-F0A8CE161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6925" y="608545"/>
            <a:ext cx="6735263" cy="4200953"/>
          </a:xfrm>
          <a:prstGeom prst="rect">
            <a:avLst/>
          </a:prstGeom>
        </p:spPr>
      </p:pic>
      <p:pic>
        <p:nvPicPr>
          <p:cNvPr id="7" name="Picture 6">
            <a:extLst>
              <a:ext uri="{FF2B5EF4-FFF2-40B4-BE49-F238E27FC236}">
                <a16:creationId xmlns:a16="http://schemas.microsoft.com/office/drawing/2014/main" id="{DC09142F-23F5-02FD-8000-C7B1D8AC1095}"/>
              </a:ext>
            </a:extLst>
          </p:cNvPr>
          <p:cNvPicPr>
            <a:picLocks noChangeAspect="1"/>
          </p:cNvPicPr>
          <p:nvPr/>
        </p:nvPicPr>
        <p:blipFill>
          <a:blip r:embed="rId7"/>
          <a:stretch>
            <a:fillRect/>
          </a:stretch>
        </p:blipFill>
        <p:spPr>
          <a:xfrm>
            <a:off x="6749303" y="4473983"/>
            <a:ext cx="1470720" cy="2160000"/>
          </a:xfrm>
          <a:prstGeom prst="rect">
            <a:avLst/>
          </a:prstGeom>
        </p:spPr>
      </p:pic>
      <p:pic>
        <p:nvPicPr>
          <p:cNvPr id="8" name="Picture 7">
            <a:extLst>
              <a:ext uri="{FF2B5EF4-FFF2-40B4-BE49-F238E27FC236}">
                <a16:creationId xmlns:a16="http://schemas.microsoft.com/office/drawing/2014/main" id="{27D6F39F-36D4-C772-A51C-F3BED2B62B4A}"/>
              </a:ext>
            </a:extLst>
          </p:cNvPr>
          <p:cNvPicPr>
            <a:picLocks noChangeAspect="1"/>
          </p:cNvPicPr>
          <p:nvPr/>
        </p:nvPicPr>
        <p:blipFill>
          <a:blip r:embed="rId8"/>
          <a:stretch>
            <a:fillRect/>
          </a:stretch>
        </p:blipFill>
        <p:spPr>
          <a:xfrm>
            <a:off x="2724186" y="4506919"/>
            <a:ext cx="1324800" cy="2160000"/>
          </a:xfrm>
          <a:prstGeom prst="rect">
            <a:avLst/>
          </a:prstGeom>
        </p:spPr>
      </p:pic>
      <p:pic>
        <p:nvPicPr>
          <p:cNvPr id="9" name="Picture 8">
            <a:extLst>
              <a:ext uri="{FF2B5EF4-FFF2-40B4-BE49-F238E27FC236}">
                <a16:creationId xmlns:a16="http://schemas.microsoft.com/office/drawing/2014/main" id="{37822C03-503E-E2DA-032F-158376EFD229}"/>
              </a:ext>
            </a:extLst>
          </p:cNvPr>
          <p:cNvPicPr>
            <a:picLocks noChangeAspect="1"/>
          </p:cNvPicPr>
          <p:nvPr/>
        </p:nvPicPr>
        <p:blipFill>
          <a:blip r:embed="rId9"/>
          <a:stretch>
            <a:fillRect/>
          </a:stretch>
        </p:blipFill>
        <p:spPr>
          <a:xfrm>
            <a:off x="4602344" y="4506919"/>
            <a:ext cx="1593601" cy="2160000"/>
          </a:xfrm>
          <a:prstGeom prst="rect">
            <a:avLst/>
          </a:prstGeom>
        </p:spPr>
      </p:pic>
      <p:pic>
        <p:nvPicPr>
          <p:cNvPr id="10" name="Picture 9">
            <a:extLst>
              <a:ext uri="{FF2B5EF4-FFF2-40B4-BE49-F238E27FC236}">
                <a16:creationId xmlns:a16="http://schemas.microsoft.com/office/drawing/2014/main" id="{E1378036-3371-B10D-949D-8EBBE75C8DFB}"/>
              </a:ext>
            </a:extLst>
          </p:cNvPr>
          <p:cNvPicPr>
            <a:picLocks noChangeAspect="1"/>
          </p:cNvPicPr>
          <p:nvPr/>
        </p:nvPicPr>
        <p:blipFill>
          <a:blip r:embed="rId10"/>
          <a:stretch>
            <a:fillRect/>
          </a:stretch>
        </p:blipFill>
        <p:spPr>
          <a:xfrm>
            <a:off x="677068" y="4538563"/>
            <a:ext cx="1493760" cy="2160000"/>
          </a:xfrm>
          <a:prstGeom prst="rect">
            <a:avLst/>
          </a:prstGeom>
        </p:spPr>
      </p:pic>
      <p:pic>
        <p:nvPicPr>
          <p:cNvPr id="11" name="Picture 10">
            <a:extLst>
              <a:ext uri="{FF2B5EF4-FFF2-40B4-BE49-F238E27FC236}">
                <a16:creationId xmlns:a16="http://schemas.microsoft.com/office/drawing/2014/main" id="{5D3ADDA6-2634-C6D0-2BE2-72EA35229D93}"/>
              </a:ext>
            </a:extLst>
          </p:cNvPr>
          <p:cNvPicPr>
            <a:picLocks noChangeAspect="1"/>
          </p:cNvPicPr>
          <p:nvPr/>
        </p:nvPicPr>
        <p:blipFill>
          <a:blip r:embed="rId11"/>
          <a:stretch>
            <a:fillRect/>
          </a:stretch>
        </p:blipFill>
        <p:spPr>
          <a:xfrm rot="21385471">
            <a:off x="1587316" y="1197055"/>
            <a:ext cx="7169517" cy="1072989"/>
          </a:xfrm>
          <a:prstGeom prst="rect">
            <a:avLst/>
          </a:prstGeom>
        </p:spPr>
      </p:pic>
      <p:pic>
        <p:nvPicPr>
          <p:cNvPr id="14" name="Picture 13">
            <a:extLst>
              <a:ext uri="{FF2B5EF4-FFF2-40B4-BE49-F238E27FC236}">
                <a16:creationId xmlns:a16="http://schemas.microsoft.com/office/drawing/2014/main" id="{A2FE8EFA-C22E-1C5F-693B-E6187250C121}"/>
              </a:ext>
            </a:extLst>
          </p:cNvPr>
          <p:cNvPicPr>
            <a:picLocks noChangeAspect="1"/>
          </p:cNvPicPr>
          <p:nvPr/>
        </p:nvPicPr>
        <p:blipFill>
          <a:blip r:embed="rId12"/>
          <a:stretch>
            <a:fillRect/>
          </a:stretch>
        </p:blipFill>
        <p:spPr>
          <a:xfrm rot="21399808">
            <a:off x="2269053" y="2626805"/>
            <a:ext cx="6050930" cy="830903"/>
          </a:xfrm>
          <a:prstGeom prst="rect">
            <a:avLst/>
          </a:prstGeom>
        </p:spPr>
      </p:pic>
      <p:pic>
        <p:nvPicPr>
          <p:cNvPr id="23" name="Picture 22">
            <a:extLst>
              <a:ext uri="{FF2B5EF4-FFF2-40B4-BE49-F238E27FC236}">
                <a16:creationId xmlns:a16="http://schemas.microsoft.com/office/drawing/2014/main" id="{1CB53D1C-BD78-1D87-3891-D9BF17AFF539}"/>
              </a:ext>
            </a:extLst>
          </p:cNvPr>
          <p:cNvPicPr>
            <a:picLocks noChangeAspect="1"/>
          </p:cNvPicPr>
          <p:nvPr/>
        </p:nvPicPr>
        <p:blipFill>
          <a:blip r:embed="rId13"/>
          <a:stretch>
            <a:fillRect/>
          </a:stretch>
        </p:blipFill>
        <p:spPr>
          <a:xfrm>
            <a:off x="0" y="300153"/>
            <a:ext cx="2804403" cy="1731414"/>
          </a:xfrm>
          <a:prstGeom prst="rect">
            <a:avLst/>
          </a:prstGeom>
        </p:spPr>
      </p:pic>
    </p:spTree>
    <p:custDataLst>
      <p:tags r:id="rId1"/>
    </p:custDataLst>
    <p:extLst>
      <p:ext uri="{BB962C8B-B14F-4D97-AF65-F5344CB8AC3E}">
        <p14:creationId xmlns:p14="http://schemas.microsoft.com/office/powerpoint/2010/main" val="294388393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0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000">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14:bounceEnd="70000">
                                          <p:cBhvr additive="base">
                                            <p:cTn id="16" dur="10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000">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70000">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70000">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000">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14:bounceEnd="70000">
                                          <p:cBhvr additive="base">
                                            <p:cTn id="24" dur="1000" fill="hold"/>
                                            <p:tgtEl>
                                              <p:spTgt spid="9"/>
                                            </p:tgtEl>
                                            <p:attrNameLst>
                                              <p:attrName>ppt_x</p:attrName>
                                            </p:attrNameLst>
                                          </p:cBhvr>
                                          <p:tavLst>
                                            <p:tav tm="0">
                                              <p:val>
                                                <p:strVal val="#ppt_x"/>
                                              </p:val>
                                            </p:tav>
                                            <p:tav tm="100000">
                                              <p:val>
                                                <p:strVal val="#ppt_x"/>
                                              </p:val>
                                            </p:tav>
                                          </p:tavLst>
                                        </p:anim>
                                        <p:anim calcmode="lin" valueType="num" p14:bounceEnd="70000">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ppt_x"/>
                                              </p:val>
                                            </p:tav>
                                            <p:tav tm="100000">
                                              <p:val>
                                                <p:strVal val="#ppt_x"/>
                                              </p:val>
                                            </p:tav>
                                          </p:tavLst>
                                        </p:anim>
                                        <p:anim calcmode="lin" valueType="num">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24E4-D052-9E58-9F03-31712181805F}"/>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ECA6C53-6A56-591B-AA5F-F76D2432AEFE}"/>
              </a:ext>
            </a:extLst>
          </p:cNvPr>
          <p:cNvPicPr>
            <a:picLocks noChangeAspect="1"/>
          </p:cNvPicPr>
          <p:nvPr/>
        </p:nvPicPr>
        <p:blipFill>
          <a:blip r:embed="rId6"/>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id="{8FC827C4-C3C5-AB1B-B48A-9F8298F2B33F}"/>
              </a:ext>
            </a:extLst>
          </p:cNvPr>
          <p:cNvPicPr>
            <a:picLocks noChangeAspect="1"/>
          </p:cNvPicPr>
          <p:nvPr/>
        </p:nvPicPr>
        <p:blipFill>
          <a:blip r:embed="rId7"/>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id="{E40D7A36-4605-38B7-5969-09020DE02D04}"/>
              </a:ext>
            </a:extLst>
          </p:cNvPr>
          <p:cNvPicPr>
            <a:picLocks noChangeAspect="1"/>
          </p:cNvPicPr>
          <p:nvPr/>
        </p:nvPicPr>
        <p:blipFill>
          <a:blip r:embed="rId7"/>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id="{5D1B77D7-3C8E-6FDD-C2F7-D3A496D999F5}"/>
              </a:ext>
            </a:extLst>
          </p:cNvPr>
          <p:cNvPicPr>
            <a:picLocks noChangeAspect="1"/>
          </p:cNvPicPr>
          <p:nvPr/>
        </p:nvPicPr>
        <p:blipFill>
          <a:blip r:embed="rId8"/>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id="{CF271625-00DF-C9F0-AE82-82F3C51A0271}"/>
              </a:ext>
            </a:extLst>
          </p:cNvPr>
          <p:cNvPicPr>
            <a:picLocks noChangeAspect="1"/>
          </p:cNvPicPr>
          <p:nvPr/>
        </p:nvPicPr>
        <p:blipFill rotWithShape="1">
          <a:blip r:embed="rId9"/>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id="{45EFBCCC-C0AB-C9AC-BF1F-21C212DCC0C6}"/>
              </a:ext>
            </a:extLst>
          </p:cNvPr>
          <p:cNvSpPr txBox="1"/>
          <p:nvPr/>
        </p:nvSpPr>
        <p:spPr>
          <a:xfrm>
            <a:off x="4914901" y="1701271"/>
            <a:ext cx="5143500" cy="1938992"/>
          </a:xfrm>
          <a:prstGeom prst="rect">
            <a:avLst/>
          </a:prstGeom>
          <a:noFill/>
        </p:spPr>
        <p:txBody>
          <a:bodyPr wrap="square" rtlCol="0">
            <a:spAutoFit/>
          </a:bodyPr>
          <a:lstStyle/>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 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1</a:t>
            </a: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Chia sẻ những kỉ niệm về tình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836119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a:extLst>
              <a:ext uri="{FF2B5EF4-FFF2-40B4-BE49-F238E27FC236}">
                <a16:creationId xmlns:a16="http://schemas.microsoft.com/office/drawing/2014/main" id="{269C9971-CF7E-82DC-B49B-763663ACBA21}"/>
              </a:ext>
            </a:extLst>
          </p:cNvPr>
          <p:cNvGrpSpPr/>
          <p:nvPr/>
        </p:nvGrpSpPr>
        <p:grpSpPr>
          <a:xfrm>
            <a:off x="2503171" y="991752"/>
            <a:ext cx="9425940" cy="2814438"/>
            <a:chOff x="5594141" y="1659732"/>
            <a:chExt cx="6639110" cy="2037384"/>
          </a:xfrm>
        </p:grpSpPr>
        <p:pic>
          <p:nvPicPr>
            <p:cNvPr id="10" name="图片 11">
              <a:extLst>
                <a:ext uri="{FF2B5EF4-FFF2-40B4-BE49-F238E27FC236}">
                  <a16:creationId xmlns:a16="http://schemas.microsoft.com/office/drawing/2014/main" id="{DBA9BDEB-5182-A60E-8731-B4B744714D8A}"/>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1" name="文本框 12">
              <a:extLst>
                <a:ext uri="{FF2B5EF4-FFF2-40B4-BE49-F238E27FC236}">
                  <a16:creationId xmlns:a16="http://schemas.microsoft.com/office/drawing/2014/main" id="{448098F5-398B-B432-BF7B-8C3640CD7E04}"/>
                </a:ext>
              </a:extLst>
            </p:cNvPr>
            <p:cNvSpPr txBox="1"/>
            <p:nvPr/>
          </p:nvSpPr>
          <p:spPr>
            <a:xfrm>
              <a:off x="6446472" y="2284525"/>
              <a:ext cx="4917166" cy="958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Cambria" panose="02040503050406030204" pitchFamily="18" charset="0"/>
                  <a:ea typeface="Cambria" panose="02040503050406030204" pitchFamily="18" charset="0"/>
                </a:rPr>
                <a:t>Khi nghĩ đến thầy cô, em có cảm xúc gì?</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grpSp>
        <p:nvGrpSpPr>
          <p:cNvPr id="21" name="Group 20">
            <a:extLst>
              <a:ext uri="{FF2B5EF4-FFF2-40B4-BE49-F238E27FC236}">
                <a16:creationId xmlns:a16="http://schemas.microsoft.com/office/drawing/2014/main" id="{FA77A157-FB72-3272-512B-12E5CBA77A8E}"/>
              </a:ext>
            </a:extLst>
          </p:cNvPr>
          <p:cNvGrpSpPr/>
          <p:nvPr/>
        </p:nvGrpSpPr>
        <p:grpSpPr>
          <a:xfrm>
            <a:off x="1286540" y="172735"/>
            <a:ext cx="9388548" cy="964949"/>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 xmlns:ask="http://schemas.microsoft.com/office/drawing/2018/sketchyshapes" sd="2765732515">
                    <a:custGeom>
                      <a:avLst/>
                      <a:gdLst>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8548" h="964949" fill="none" extrusionOk="0">
                          <a:moveTo>
                            <a:pt x="0" y="160827"/>
                          </a:moveTo>
                          <a:cubicBezTo>
                            <a:pt x="2989" y="28273"/>
                            <a:pt x="277417" y="40742"/>
                            <a:pt x="530105" y="0"/>
                          </a:cubicBezTo>
                          <a:cubicBezTo>
                            <a:pt x="1748903" y="27893"/>
                            <a:pt x="7816081" y="75801"/>
                            <a:pt x="8858442" y="0"/>
                          </a:cubicBezTo>
                          <a:cubicBezTo>
                            <a:pt x="9135225" y="-7062"/>
                            <a:pt x="9366004" y="72519"/>
                            <a:pt x="9388548" y="160827"/>
                          </a:cubicBezTo>
                          <a:cubicBezTo>
                            <a:pt x="9350317" y="500198"/>
                            <a:pt x="9428675" y="679787"/>
                            <a:pt x="9388548" y="804121"/>
                          </a:cubicBezTo>
                          <a:cubicBezTo>
                            <a:pt x="9348561" y="898520"/>
                            <a:pt x="9124730" y="936532"/>
                            <a:pt x="8858442" y="964949"/>
                          </a:cubicBezTo>
                          <a:cubicBezTo>
                            <a:pt x="7796910" y="770500"/>
                            <a:pt x="3871382" y="1371524"/>
                            <a:pt x="530105" y="964949"/>
                          </a:cubicBezTo>
                          <a:cubicBezTo>
                            <a:pt x="248323" y="963145"/>
                            <a:pt x="-53869" y="884832"/>
                            <a:pt x="0" y="804121"/>
                          </a:cubicBezTo>
                          <a:cubicBezTo>
                            <a:pt x="-73266" y="565316"/>
                            <a:pt x="-142404" y="438747"/>
                            <a:pt x="0" y="160827"/>
                          </a:cubicBezTo>
                          <a:close/>
                        </a:path>
                        <a:path w="9388548" h="964949" stroke="0" extrusionOk="0">
                          <a:moveTo>
                            <a:pt x="0" y="160827"/>
                          </a:moveTo>
                          <a:cubicBezTo>
                            <a:pt x="59636" y="56591"/>
                            <a:pt x="237117" y="10679"/>
                            <a:pt x="530105" y="0"/>
                          </a:cubicBezTo>
                          <a:cubicBezTo>
                            <a:pt x="3345819" y="160649"/>
                            <a:pt x="5147692" y="55362"/>
                            <a:pt x="8858442" y="0"/>
                          </a:cubicBezTo>
                          <a:cubicBezTo>
                            <a:pt x="9122706" y="2048"/>
                            <a:pt x="9397059" y="69618"/>
                            <a:pt x="9388548" y="160827"/>
                          </a:cubicBezTo>
                          <a:cubicBezTo>
                            <a:pt x="9177171" y="400568"/>
                            <a:pt x="9506272" y="529542"/>
                            <a:pt x="9388548" y="804121"/>
                          </a:cubicBezTo>
                          <a:cubicBezTo>
                            <a:pt x="9368963" y="885356"/>
                            <a:pt x="9109389" y="961471"/>
                            <a:pt x="8858442" y="964949"/>
                          </a:cubicBezTo>
                          <a:cubicBezTo>
                            <a:pt x="5375545" y="1040886"/>
                            <a:pt x="2201810" y="1007518"/>
                            <a:pt x="530105" y="964949"/>
                          </a:cubicBezTo>
                          <a:cubicBezTo>
                            <a:pt x="255849" y="957299"/>
                            <a:pt x="2034" y="876267"/>
                            <a:pt x="0" y="804121"/>
                          </a:cubicBezTo>
                          <a:cubicBezTo>
                            <a:pt x="68123" y="745923"/>
                            <a:pt x="-41254" y="426439"/>
                            <a:pt x="0" y="160827"/>
                          </a:cubicBezTo>
                          <a:close/>
                        </a:path>
                        <a:path w="9388548" h="964949" fill="none" stroke="0" extrusionOk="0">
                          <a:moveTo>
                            <a:pt x="0" y="160827"/>
                          </a:moveTo>
                          <a:cubicBezTo>
                            <a:pt x="7546" y="57597"/>
                            <a:pt x="255812" y="20789"/>
                            <a:pt x="530105" y="0"/>
                          </a:cubicBezTo>
                          <a:cubicBezTo>
                            <a:pt x="1867434" y="137524"/>
                            <a:pt x="7977417" y="-92310"/>
                            <a:pt x="8858442" y="0"/>
                          </a:cubicBezTo>
                          <a:cubicBezTo>
                            <a:pt x="9140439" y="1138"/>
                            <a:pt x="9377316" y="79810"/>
                            <a:pt x="9388548" y="160827"/>
                          </a:cubicBezTo>
                          <a:cubicBezTo>
                            <a:pt x="9331222" y="462011"/>
                            <a:pt x="9426744" y="663359"/>
                            <a:pt x="9388548" y="804121"/>
                          </a:cubicBezTo>
                          <a:cubicBezTo>
                            <a:pt x="9352586" y="927503"/>
                            <a:pt x="9136309" y="956622"/>
                            <a:pt x="8858442" y="964949"/>
                          </a:cubicBezTo>
                          <a:cubicBezTo>
                            <a:pt x="7537284" y="848395"/>
                            <a:pt x="3726859" y="859226"/>
                            <a:pt x="530105" y="964949"/>
                          </a:cubicBezTo>
                          <a:cubicBezTo>
                            <a:pt x="255618" y="950164"/>
                            <a:pt x="-53405" y="875848"/>
                            <a:pt x="0" y="804121"/>
                          </a:cubicBezTo>
                          <a:cubicBezTo>
                            <a:pt x="-83201" y="546792"/>
                            <a:pt x="-162077" y="438562"/>
                            <a:pt x="0" y="1608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 xmlns:ask="http://schemas.microsoft.com/office/drawing/2018/sketchyshapes" sd="916402460">
                    <a:custGeom>
                      <a:avLst/>
                      <a:gdLst>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2966" h="862458" fill="none" extrusionOk="0">
                          <a:moveTo>
                            <a:pt x="0" y="143745"/>
                          </a:moveTo>
                          <a:cubicBezTo>
                            <a:pt x="-22667" y="106747"/>
                            <a:pt x="255913" y="-12694"/>
                            <a:pt x="473801" y="0"/>
                          </a:cubicBezTo>
                          <a:cubicBezTo>
                            <a:pt x="1996345" y="-315246"/>
                            <a:pt x="5952225" y="937"/>
                            <a:pt x="8599164" y="0"/>
                          </a:cubicBezTo>
                          <a:cubicBezTo>
                            <a:pt x="8923701" y="8523"/>
                            <a:pt x="9022414" y="62459"/>
                            <a:pt x="9072966" y="143745"/>
                          </a:cubicBezTo>
                          <a:cubicBezTo>
                            <a:pt x="9212113" y="302636"/>
                            <a:pt x="8982799" y="642237"/>
                            <a:pt x="9072966" y="718712"/>
                          </a:cubicBezTo>
                          <a:cubicBezTo>
                            <a:pt x="8993891" y="784593"/>
                            <a:pt x="8863240" y="882473"/>
                            <a:pt x="8599164" y="862458"/>
                          </a:cubicBezTo>
                          <a:cubicBezTo>
                            <a:pt x="6012524" y="921710"/>
                            <a:pt x="3348940" y="813321"/>
                            <a:pt x="473801" y="862458"/>
                          </a:cubicBezTo>
                          <a:cubicBezTo>
                            <a:pt x="243219" y="877824"/>
                            <a:pt x="2410" y="815884"/>
                            <a:pt x="0" y="718712"/>
                          </a:cubicBezTo>
                          <a:cubicBezTo>
                            <a:pt x="-97950" y="611273"/>
                            <a:pt x="42059" y="413822"/>
                            <a:pt x="0" y="143745"/>
                          </a:cubicBezTo>
                          <a:close/>
                        </a:path>
                        <a:path w="9072966" h="862458" stroke="0" extrusionOk="0">
                          <a:moveTo>
                            <a:pt x="0" y="143745"/>
                          </a:moveTo>
                          <a:cubicBezTo>
                            <a:pt x="27034" y="44878"/>
                            <a:pt x="200730" y="7676"/>
                            <a:pt x="473801" y="0"/>
                          </a:cubicBezTo>
                          <a:cubicBezTo>
                            <a:pt x="4384487" y="70292"/>
                            <a:pt x="5529124" y="-153252"/>
                            <a:pt x="8599164" y="0"/>
                          </a:cubicBezTo>
                          <a:cubicBezTo>
                            <a:pt x="8859082" y="-14633"/>
                            <a:pt x="9031492" y="78710"/>
                            <a:pt x="9072966" y="143745"/>
                          </a:cubicBezTo>
                          <a:cubicBezTo>
                            <a:pt x="9143144" y="300750"/>
                            <a:pt x="9148765" y="584344"/>
                            <a:pt x="9072966" y="718712"/>
                          </a:cubicBezTo>
                          <a:cubicBezTo>
                            <a:pt x="9087713" y="819859"/>
                            <a:pt x="8850396" y="848815"/>
                            <a:pt x="8599164" y="862458"/>
                          </a:cubicBezTo>
                          <a:cubicBezTo>
                            <a:pt x="5738294" y="736873"/>
                            <a:pt x="2360035" y="825974"/>
                            <a:pt x="473801" y="862458"/>
                          </a:cubicBezTo>
                          <a:cubicBezTo>
                            <a:pt x="243223" y="875885"/>
                            <a:pt x="7850" y="804199"/>
                            <a:pt x="0" y="718712"/>
                          </a:cubicBezTo>
                          <a:cubicBezTo>
                            <a:pt x="45831" y="559934"/>
                            <a:pt x="-96628" y="271812"/>
                            <a:pt x="0" y="143745"/>
                          </a:cubicBezTo>
                          <a:close/>
                        </a:path>
                        <a:path w="9072966" h="862458" fill="none" stroke="0" extrusionOk="0">
                          <a:moveTo>
                            <a:pt x="0" y="143745"/>
                          </a:moveTo>
                          <a:cubicBezTo>
                            <a:pt x="-7251" y="59947"/>
                            <a:pt x="258931" y="-12015"/>
                            <a:pt x="473801" y="0"/>
                          </a:cubicBezTo>
                          <a:cubicBezTo>
                            <a:pt x="1837083" y="98099"/>
                            <a:pt x="5770888" y="47738"/>
                            <a:pt x="8599164" y="0"/>
                          </a:cubicBezTo>
                          <a:cubicBezTo>
                            <a:pt x="8907206" y="2408"/>
                            <a:pt x="9029649" y="64291"/>
                            <a:pt x="9072966" y="143745"/>
                          </a:cubicBezTo>
                          <a:cubicBezTo>
                            <a:pt x="9222928" y="307615"/>
                            <a:pt x="8973737" y="654403"/>
                            <a:pt x="9072966" y="718712"/>
                          </a:cubicBezTo>
                          <a:cubicBezTo>
                            <a:pt x="9005696" y="803519"/>
                            <a:pt x="8857108" y="864475"/>
                            <a:pt x="8599164" y="862458"/>
                          </a:cubicBezTo>
                          <a:cubicBezTo>
                            <a:pt x="5656577" y="547775"/>
                            <a:pt x="3050288" y="1002566"/>
                            <a:pt x="473801" y="862458"/>
                          </a:cubicBezTo>
                          <a:cubicBezTo>
                            <a:pt x="242279" y="881867"/>
                            <a:pt x="5454" y="819568"/>
                            <a:pt x="0" y="718712"/>
                          </a:cubicBezTo>
                          <a:cubicBezTo>
                            <a:pt x="-86513" y="599228"/>
                            <a:pt x="97003" y="372664"/>
                            <a:pt x="0" y="1437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1414129" y="138776"/>
            <a:ext cx="8888819" cy="954107"/>
          </a:xfrm>
          <a:prstGeom prst="rect">
            <a:avLst/>
          </a:prstGeom>
          <a:noFill/>
        </p:spPr>
        <p:txBody>
          <a:bodyPr wrap="square">
            <a:spAutoFit/>
          </a:bodyPr>
          <a:lstStyle/>
          <a:p>
            <a:pPr algn="ctr"/>
            <a:r>
              <a:rPr lang="vi-VN" sz="2800" b="1" i="1" dirty="0">
                <a:latin typeface="Cambria" panose="02040503050406030204" pitchFamily="18" charset="0"/>
                <a:ea typeface="Cambria" panose="02040503050406030204" pitchFamily="18" charset="0"/>
              </a:rPr>
              <a:t>Chia sẻ ý kiến của em về chủ đề Nuôi dưỡng, giữ gìn tình cảm thầy, cô</a:t>
            </a:r>
            <a:endParaRPr lang="en-US" sz="28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7D03BD21-3432-F6EA-B406-13195E457C88}"/>
              </a:ext>
            </a:extLst>
          </p:cNvPr>
          <p:cNvPicPr>
            <a:picLocks noChangeAspect="1"/>
          </p:cNvPicPr>
          <p:nvPr/>
        </p:nvPicPr>
        <p:blipFill>
          <a:blip r:embed="rId6"/>
          <a:stretch>
            <a:fillRect/>
          </a:stretch>
        </p:blipFill>
        <p:spPr>
          <a:xfrm flipH="1">
            <a:off x="802013" y="1723863"/>
            <a:ext cx="2230752" cy="4940149"/>
          </a:xfrm>
          <a:prstGeom prst="rect">
            <a:avLst/>
          </a:prstGeom>
        </p:spPr>
      </p:pic>
      <p:sp>
        <p:nvSpPr>
          <p:cNvPr id="3" name="Heart 2">
            <a:extLst>
              <a:ext uri="{FF2B5EF4-FFF2-40B4-BE49-F238E27FC236}">
                <a16:creationId xmlns:a16="http://schemas.microsoft.com/office/drawing/2014/main" id="{9A406482-1E2B-0932-1DF1-88FAEBCD4569}"/>
              </a:ext>
            </a:extLst>
          </p:cNvPr>
          <p:cNvSpPr/>
          <p:nvPr/>
        </p:nvSpPr>
        <p:spPr>
          <a:xfrm>
            <a:off x="4606290" y="3520440"/>
            <a:ext cx="4903470" cy="3223260"/>
          </a:xfrm>
          <a:prstGeom prst="heart">
            <a:avLst/>
          </a:prstGeom>
          <a:solidFill>
            <a:srgbClr val="EE6C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Cambria" panose="02040503050406030204" pitchFamily="18" charset="0"/>
                <a:ea typeface="Cambria" panose="02040503050406030204" pitchFamily="18" charset="0"/>
              </a:rPr>
              <a:t>Viết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quý</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tấm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bìa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em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niệm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40353019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1ED7-E2C6-4A92-AB3A-8381BEA48F55}"/>
              </a:ext>
            </a:extLst>
          </p:cNvPr>
          <p:cNvPicPr>
            <a:picLocks noChangeAspect="1"/>
          </p:cNvPicPr>
          <p:nvPr/>
        </p:nvPicPr>
        <p:blipFill rotWithShape="1">
          <a:blip r:embed="rId4"/>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id="{E12EDC0F-54B0-09A2-5748-C356CE653616}"/>
              </a:ext>
            </a:extLst>
          </p:cNvPr>
          <p:cNvGrpSpPr/>
          <p:nvPr/>
        </p:nvGrpSpPr>
        <p:grpSpPr>
          <a:xfrm>
            <a:off x="2408237" y="240030"/>
            <a:ext cx="8008479" cy="4727319"/>
            <a:chOff x="1797061" y="2614749"/>
            <a:chExt cx="8919148" cy="3021554"/>
          </a:xfrm>
        </p:grpSpPr>
        <p:sp>
          <p:nvSpPr>
            <p:cNvPr id="5" name="Rectangle: Rounded Corners 11">
              <a:extLst>
                <a:ext uri="{FF2B5EF4-FFF2-40B4-BE49-F238E27FC236}">
                  <a16:creationId xmlns:a16="http://schemas.microsoft.com/office/drawing/2014/main" id="{1C7CA299-8C69-557A-EDB3-8DF37C72CB32}"/>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 xmlns:ask="http://schemas.microsoft.com/office/drawing/2018/sketchyshapes" sd="2765732515">
                    <a:custGeom>
                      <a:avLst/>
                      <a:gdLst>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8479" h="4727319" fill="none" extrusionOk="0">
                          <a:moveTo>
                            <a:pt x="0" y="787901"/>
                          </a:moveTo>
                          <a:cubicBezTo>
                            <a:pt x="3224" y="292366"/>
                            <a:pt x="225033" y="51552"/>
                            <a:pt x="452182" y="0"/>
                          </a:cubicBezTo>
                          <a:cubicBezTo>
                            <a:pt x="1408733" y="93845"/>
                            <a:pt x="6655437" y="-66236"/>
                            <a:pt x="7556296" y="0"/>
                          </a:cubicBezTo>
                          <a:cubicBezTo>
                            <a:pt x="7791709" y="-11677"/>
                            <a:pt x="7992517" y="353584"/>
                            <a:pt x="8008479" y="787901"/>
                          </a:cubicBezTo>
                          <a:cubicBezTo>
                            <a:pt x="7981652" y="2441488"/>
                            <a:pt x="8077473" y="3299224"/>
                            <a:pt x="8008479" y="3939417"/>
                          </a:cubicBezTo>
                          <a:cubicBezTo>
                            <a:pt x="7954560" y="4392649"/>
                            <a:pt x="7771259" y="4682726"/>
                            <a:pt x="7556296" y="4727319"/>
                          </a:cubicBezTo>
                          <a:cubicBezTo>
                            <a:pt x="6651295" y="4640805"/>
                            <a:pt x="3350702" y="5147313"/>
                            <a:pt x="452182" y="4727319"/>
                          </a:cubicBezTo>
                          <a:cubicBezTo>
                            <a:pt x="229111" y="4716004"/>
                            <a:pt x="-111233" y="4327697"/>
                            <a:pt x="0" y="3939417"/>
                          </a:cubicBezTo>
                          <a:cubicBezTo>
                            <a:pt x="-62299" y="2693651"/>
                            <a:pt x="-89162" y="2126304"/>
                            <a:pt x="0" y="787901"/>
                          </a:cubicBezTo>
                          <a:close/>
                        </a:path>
                        <a:path w="8008479" h="4727319" stroke="0" extrusionOk="0">
                          <a:moveTo>
                            <a:pt x="0" y="787901"/>
                          </a:moveTo>
                          <a:cubicBezTo>
                            <a:pt x="66685" y="293218"/>
                            <a:pt x="203579" y="38497"/>
                            <a:pt x="452182" y="0"/>
                          </a:cubicBezTo>
                          <a:cubicBezTo>
                            <a:pt x="2866467" y="39563"/>
                            <a:pt x="5614150" y="-319692"/>
                            <a:pt x="7556296" y="0"/>
                          </a:cubicBezTo>
                          <a:cubicBezTo>
                            <a:pt x="7733276" y="10223"/>
                            <a:pt x="8058290" y="333587"/>
                            <a:pt x="8008479" y="787901"/>
                          </a:cubicBezTo>
                          <a:cubicBezTo>
                            <a:pt x="7786285" y="2039803"/>
                            <a:pt x="8081059" y="2701278"/>
                            <a:pt x="8008479" y="3939417"/>
                          </a:cubicBezTo>
                          <a:cubicBezTo>
                            <a:pt x="7993669" y="4415566"/>
                            <a:pt x="7769609" y="4707007"/>
                            <a:pt x="7556296" y="4727319"/>
                          </a:cubicBezTo>
                          <a:cubicBezTo>
                            <a:pt x="4726386" y="4554772"/>
                            <a:pt x="1626429" y="4989439"/>
                            <a:pt x="452182" y="4727319"/>
                          </a:cubicBezTo>
                          <a:cubicBezTo>
                            <a:pt x="176973" y="4710143"/>
                            <a:pt x="-790" y="4362109"/>
                            <a:pt x="0" y="3939417"/>
                          </a:cubicBezTo>
                          <a:cubicBezTo>
                            <a:pt x="-28185" y="3623513"/>
                            <a:pt x="9305" y="2064109"/>
                            <a:pt x="0" y="787901"/>
                          </a:cubicBezTo>
                          <a:close/>
                        </a:path>
                        <a:path w="8008479" h="4727319" fill="none" stroke="0" extrusionOk="0">
                          <a:moveTo>
                            <a:pt x="0" y="787901"/>
                          </a:moveTo>
                          <a:cubicBezTo>
                            <a:pt x="8303" y="325676"/>
                            <a:pt x="218146" y="60024"/>
                            <a:pt x="452182" y="0"/>
                          </a:cubicBezTo>
                          <a:cubicBezTo>
                            <a:pt x="1560541" y="84218"/>
                            <a:pt x="6782633" y="-187811"/>
                            <a:pt x="7556296" y="0"/>
                          </a:cubicBezTo>
                          <a:cubicBezTo>
                            <a:pt x="7740727" y="29946"/>
                            <a:pt x="7998978" y="361525"/>
                            <a:pt x="8008479" y="787901"/>
                          </a:cubicBezTo>
                          <a:cubicBezTo>
                            <a:pt x="7968370" y="2350838"/>
                            <a:pt x="8085163" y="3256482"/>
                            <a:pt x="8008479" y="3939417"/>
                          </a:cubicBezTo>
                          <a:cubicBezTo>
                            <a:pt x="7973065" y="4428065"/>
                            <a:pt x="7763665" y="4695800"/>
                            <a:pt x="7556296" y="4727319"/>
                          </a:cubicBezTo>
                          <a:cubicBezTo>
                            <a:pt x="6464696" y="4731820"/>
                            <a:pt x="3305796" y="4771436"/>
                            <a:pt x="452182" y="4727319"/>
                          </a:cubicBezTo>
                          <a:cubicBezTo>
                            <a:pt x="223203" y="4703762"/>
                            <a:pt x="-69798" y="4312760"/>
                            <a:pt x="0" y="3939417"/>
                          </a:cubicBezTo>
                          <a:cubicBezTo>
                            <a:pt x="-66011" y="2678311"/>
                            <a:pt x="-163884" y="2168712"/>
                            <a:pt x="0" y="7879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id="{3533B1DE-5701-CE27-6EF8-3356CAA86443}"/>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 xmlns:ask="http://schemas.microsoft.com/office/drawing/2018/sketchyshapes" sd="916402460">
                    <a:custGeom>
                      <a:avLst/>
                      <a:gdLst>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9286" h="4225211" fill="none" extrusionOk="0">
                          <a:moveTo>
                            <a:pt x="0" y="704216"/>
                          </a:moveTo>
                          <a:cubicBezTo>
                            <a:pt x="-21358" y="394651"/>
                            <a:pt x="220951" y="-51259"/>
                            <a:pt x="404155" y="0"/>
                          </a:cubicBezTo>
                          <a:cubicBezTo>
                            <a:pt x="1720091" y="-77653"/>
                            <a:pt x="4969139" y="-27560"/>
                            <a:pt x="7335130" y="0"/>
                          </a:cubicBezTo>
                          <a:cubicBezTo>
                            <a:pt x="7614776" y="23626"/>
                            <a:pt x="7654547" y="306157"/>
                            <a:pt x="7739286" y="704216"/>
                          </a:cubicBezTo>
                          <a:cubicBezTo>
                            <a:pt x="7831276" y="1489663"/>
                            <a:pt x="7681212" y="3165116"/>
                            <a:pt x="7739286" y="3520994"/>
                          </a:cubicBezTo>
                          <a:cubicBezTo>
                            <a:pt x="7695493" y="3888988"/>
                            <a:pt x="7562385" y="4274027"/>
                            <a:pt x="7335130" y="4225211"/>
                          </a:cubicBezTo>
                          <a:cubicBezTo>
                            <a:pt x="5054159" y="4419522"/>
                            <a:pt x="3083716" y="4057625"/>
                            <a:pt x="404155" y="4225211"/>
                          </a:cubicBezTo>
                          <a:cubicBezTo>
                            <a:pt x="230484" y="4310090"/>
                            <a:pt x="2678" y="3993423"/>
                            <a:pt x="0" y="3520994"/>
                          </a:cubicBezTo>
                          <a:cubicBezTo>
                            <a:pt x="-118382" y="2991005"/>
                            <a:pt x="-92300" y="2081705"/>
                            <a:pt x="0" y="704216"/>
                          </a:cubicBezTo>
                          <a:close/>
                        </a:path>
                        <a:path w="7739286" h="4225211" stroke="0" extrusionOk="0">
                          <a:moveTo>
                            <a:pt x="0" y="704216"/>
                          </a:moveTo>
                          <a:cubicBezTo>
                            <a:pt x="18873" y="263997"/>
                            <a:pt x="188698" y="-7108"/>
                            <a:pt x="404155" y="0"/>
                          </a:cubicBezTo>
                          <a:cubicBezTo>
                            <a:pt x="3518880" y="-15914"/>
                            <a:pt x="6239950" y="256669"/>
                            <a:pt x="7335130" y="0"/>
                          </a:cubicBezTo>
                          <a:cubicBezTo>
                            <a:pt x="7558422" y="-11799"/>
                            <a:pt x="7708511" y="360727"/>
                            <a:pt x="7739286" y="704216"/>
                          </a:cubicBezTo>
                          <a:cubicBezTo>
                            <a:pt x="7767474" y="1465792"/>
                            <a:pt x="7849046" y="2855677"/>
                            <a:pt x="7739286" y="3520994"/>
                          </a:cubicBezTo>
                          <a:cubicBezTo>
                            <a:pt x="7738906" y="3931297"/>
                            <a:pt x="7548481" y="4210271"/>
                            <a:pt x="7335130" y="4225211"/>
                          </a:cubicBezTo>
                          <a:cubicBezTo>
                            <a:pt x="4760030" y="4157405"/>
                            <a:pt x="3598222" y="4103167"/>
                            <a:pt x="404155" y="4225211"/>
                          </a:cubicBezTo>
                          <a:cubicBezTo>
                            <a:pt x="199922" y="4288870"/>
                            <a:pt x="532" y="3955792"/>
                            <a:pt x="0" y="3520994"/>
                          </a:cubicBezTo>
                          <a:cubicBezTo>
                            <a:pt x="64362" y="2742761"/>
                            <a:pt x="-156147" y="1294593"/>
                            <a:pt x="0" y="704216"/>
                          </a:cubicBezTo>
                          <a:close/>
                        </a:path>
                        <a:path w="7739286" h="4225211" fill="none" stroke="0" extrusionOk="0">
                          <a:moveTo>
                            <a:pt x="0" y="704216"/>
                          </a:moveTo>
                          <a:cubicBezTo>
                            <a:pt x="-5087" y="344909"/>
                            <a:pt x="233996" y="-53280"/>
                            <a:pt x="404155" y="0"/>
                          </a:cubicBezTo>
                          <a:cubicBezTo>
                            <a:pt x="1781317" y="187739"/>
                            <a:pt x="4889901" y="404893"/>
                            <a:pt x="7335130" y="0"/>
                          </a:cubicBezTo>
                          <a:cubicBezTo>
                            <a:pt x="7602743" y="1139"/>
                            <a:pt x="7673917" y="318688"/>
                            <a:pt x="7739286" y="704216"/>
                          </a:cubicBezTo>
                          <a:cubicBezTo>
                            <a:pt x="7873825" y="1517372"/>
                            <a:pt x="7673901" y="3216286"/>
                            <a:pt x="7739286" y="3520994"/>
                          </a:cubicBezTo>
                          <a:cubicBezTo>
                            <a:pt x="7669728" y="3903729"/>
                            <a:pt x="7548153" y="4236383"/>
                            <a:pt x="7335130" y="4225211"/>
                          </a:cubicBezTo>
                          <a:cubicBezTo>
                            <a:pt x="4824732" y="4114421"/>
                            <a:pt x="2593383" y="4295993"/>
                            <a:pt x="404155" y="4225211"/>
                          </a:cubicBezTo>
                          <a:cubicBezTo>
                            <a:pt x="224346" y="4338893"/>
                            <a:pt x="18202" y="4016118"/>
                            <a:pt x="0" y="3520994"/>
                          </a:cubicBezTo>
                          <a:cubicBezTo>
                            <a:pt x="-83670" y="2782678"/>
                            <a:pt x="171535" y="1869205"/>
                            <a:pt x="0" y="7042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E611D886-A977-E212-4584-B1E1EC999172}"/>
              </a:ext>
            </a:extLst>
          </p:cNvPr>
          <p:cNvSpPr txBox="1"/>
          <p:nvPr/>
        </p:nvSpPr>
        <p:spPr>
          <a:xfrm>
            <a:off x="2682063" y="678910"/>
            <a:ext cx="7527851" cy="3970318"/>
          </a:xfrm>
          <a:prstGeom prst="rect">
            <a:avLst/>
          </a:prstGeom>
          <a:noFill/>
        </p:spPr>
        <p:txBody>
          <a:bodyPr wrap="square">
            <a:spAutoFit/>
          </a:bodyPr>
          <a:lstStyle/>
          <a:p>
            <a:pPr algn="just"/>
            <a:r>
              <a:rPr lang="vi-VN" sz="2800" i="1" dirty="0">
                <a:solidFill>
                  <a:srgbClr val="FF0000"/>
                </a:solidFill>
                <a:latin typeface="Cambria" panose="02040503050406030204" pitchFamily="18" charset="0"/>
                <a:ea typeface="Cambria" panose="02040503050406030204" pitchFamily="18" charset="0"/>
              </a:rPr>
              <a:t>Trong cuộc đời, ai cũng có một hoặc nhiều thầy cô mình yêu quý. Có câu “Không thầy đố mày làm nên” Các thầy cô có thể truyền cảm hứng, cho mình niềm tin vào chính mình. Chúng ta không bao giờ quên các thầy cô của mình. Tuy nhiên, trong cuộc sống cũng không thể tránh khỏi những lúc chúng ta không hiểu nhau, từ đó ứng xử chưa phù hợp. Vì thế, việc trò chuyện, tâm sự là rất cần thiết.</a:t>
            </a:r>
            <a:endParaRPr lang="en-US" sz="2800" dirty="0">
              <a:solidFill>
                <a:srgbClr val="FF000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3EB878F-9F8C-6D64-60E8-3AE387DCCCDD}"/>
              </a:ext>
            </a:extLst>
          </p:cNvPr>
          <p:cNvPicPr>
            <a:picLocks noChangeAspect="1"/>
          </p:cNvPicPr>
          <p:nvPr/>
        </p:nvPicPr>
        <p:blipFill>
          <a:blip r:embed="rId5"/>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id="{3752F56E-79E4-5801-E421-69150AA92F27}"/>
              </a:ext>
            </a:extLst>
          </p:cNvPr>
          <p:cNvPicPr>
            <a:picLocks noChangeAspect="1"/>
          </p:cNvPicPr>
          <p:nvPr/>
        </p:nvPicPr>
        <p:blipFill>
          <a:blip r:embed="rId6"/>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id="{971B8A0D-6D35-86AB-279D-D457B36E9612}"/>
              </a:ext>
            </a:extLst>
          </p:cNvPr>
          <p:cNvPicPr>
            <a:picLocks noChangeAspect="1"/>
          </p:cNvPicPr>
          <p:nvPr/>
        </p:nvPicPr>
        <p:blipFill>
          <a:blip r:embed="rId7"/>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id="{A040728F-321F-55FE-FADA-00AF2DB1F60C}"/>
              </a:ext>
            </a:extLst>
          </p:cNvPr>
          <p:cNvPicPr>
            <a:picLocks noChangeAspect="1"/>
          </p:cNvPicPr>
          <p:nvPr/>
        </p:nvPicPr>
        <p:blipFill>
          <a:blip r:embed="rId8"/>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id="{467575AF-8105-95E3-BE67-C64A415BB0C6}"/>
              </a:ext>
            </a:extLst>
          </p:cNvPr>
          <p:cNvPicPr>
            <a:picLocks noChangeAspect="1"/>
          </p:cNvPicPr>
          <p:nvPr/>
        </p:nvPicPr>
        <p:blipFill>
          <a:blip r:embed="rId9"/>
          <a:stretch>
            <a:fillRect/>
          </a:stretch>
        </p:blipFill>
        <p:spPr>
          <a:xfrm flipH="1">
            <a:off x="333383" y="1917851"/>
            <a:ext cx="2230752" cy="4940149"/>
          </a:xfrm>
          <a:prstGeom prst="rect">
            <a:avLst/>
          </a:prstGeom>
        </p:spPr>
      </p:pic>
    </p:spTree>
    <p:custDataLst>
      <p:tags r:id="rId1"/>
    </p:custDataLst>
    <p:extLst>
      <p:ext uri="{BB962C8B-B14F-4D97-AF65-F5344CB8AC3E}">
        <p14:creationId xmlns:p14="http://schemas.microsoft.com/office/powerpoint/2010/main" val="867887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24E4-D052-9E58-9F03-31712181805F}"/>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ECA6C53-6A56-591B-AA5F-F76D2432AEFE}"/>
              </a:ext>
            </a:extLst>
          </p:cNvPr>
          <p:cNvPicPr>
            <a:picLocks noChangeAspect="1"/>
          </p:cNvPicPr>
          <p:nvPr/>
        </p:nvPicPr>
        <p:blipFill>
          <a:blip r:embed="rId6"/>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id="{8FC827C4-C3C5-AB1B-B48A-9F8298F2B33F}"/>
              </a:ext>
            </a:extLst>
          </p:cNvPr>
          <p:cNvPicPr>
            <a:picLocks noChangeAspect="1"/>
          </p:cNvPicPr>
          <p:nvPr/>
        </p:nvPicPr>
        <p:blipFill>
          <a:blip r:embed="rId7"/>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id="{E40D7A36-4605-38B7-5969-09020DE02D04}"/>
              </a:ext>
            </a:extLst>
          </p:cNvPr>
          <p:cNvPicPr>
            <a:picLocks noChangeAspect="1"/>
          </p:cNvPicPr>
          <p:nvPr/>
        </p:nvPicPr>
        <p:blipFill>
          <a:blip r:embed="rId7"/>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id="{5D1B77D7-3C8E-6FDD-C2F7-D3A496D999F5}"/>
              </a:ext>
            </a:extLst>
          </p:cNvPr>
          <p:cNvPicPr>
            <a:picLocks noChangeAspect="1"/>
          </p:cNvPicPr>
          <p:nvPr/>
        </p:nvPicPr>
        <p:blipFill>
          <a:blip r:embed="rId8"/>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id="{CF271625-00DF-C9F0-AE82-82F3C51A0271}"/>
              </a:ext>
            </a:extLst>
          </p:cNvPr>
          <p:cNvPicPr>
            <a:picLocks noChangeAspect="1"/>
          </p:cNvPicPr>
          <p:nvPr/>
        </p:nvPicPr>
        <p:blipFill rotWithShape="1">
          <a:blip r:embed="rId9"/>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id="{45EFBCCC-C0AB-C9AC-BF1F-21C212DCC0C6}"/>
              </a:ext>
            </a:extLst>
          </p:cNvPr>
          <p:cNvSpPr txBox="1"/>
          <p:nvPr/>
        </p:nvSpPr>
        <p:spPr>
          <a:xfrm>
            <a:off x="5164053" y="1381763"/>
            <a:ext cx="4513567" cy="3170099"/>
          </a:xfrm>
          <a:prstGeom prst="rect">
            <a:avLst/>
          </a:prstGeom>
          <a:noFill/>
        </p:spPr>
        <p:txBody>
          <a:bodyPr wrap="square" rtlCol="0">
            <a:spAutoFit/>
          </a:bodyPr>
          <a:lstStyle/>
          <a:p>
            <a:pPr lvl="0" algn="ctr">
              <a:defRPr/>
            </a:pP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2: </a:t>
            </a: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Tìm hiểu những vấn đề nảy sinh trong quan hệ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590442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E79CD-48CB-62BE-FC74-BB5312ADE0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88719" y="971550"/>
            <a:ext cx="5657431" cy="5346664"/>
          </a:xfrm>
          <a:prstGeom prst="rect">
            <a:avLst/>
          </a:prstGeom>
        </p:spPr>
      </p:pic>
      <p:pic>
        <p:nvPicPr>
          <p:cNvPr id="7" name="y2mate.com - Sonate Ánh TrăngAdagio sostenutoMoonlight SonateLVBeethoven for Piano">
            <a:hlinkClick r:id="" action="ppaction://media"/>
            <a:extLst>
              <a:ext uri="{FF2B5EF4-FFF2-40B4-BE49-F238E27FC236}">
                <a16:creationId xmlns:a16="http://schemas.microsoft.com/office/drawing/2014/main" id="{43BFBD36-D2C5-13A8-F282-67E9C9135FB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636500" y="82550"/>
            <a:ext cx="862330" cy="862330"/>
          </a:xfrm>
          <a:prstGeom prst="rect">
            <a:avLst/>
          </a:prstGeom>
        </p:spPr>
      </p:pic>
      <p:grpSp>
        <p:nvGrpSpPr>
          <p:cNvPr id="8" name="组合 2">
            <a:extLst>
              <a:ext uri="{FF2B5EF4-FFF2-40B4-BE49-F238E27FC236}">
                <a16:creationId xmlns:a16="http://schemas.microsoft.com/office/drawing/2014/main" id="{A783787D-339C-513A-6C2D-3FF27E05906B}"/>
              </a:ext>
            </a:extLst>
          </p:cNvPr>
          <p:cNvGrpSpPr/>
          <p:nvPr/>
        </p:nvGrpSpPr>
        <p:grpSpPr>
          <a:xfrm>
            <a:off x="6366509" y="1277502"/>
            <a:ext cx="6008371" cy="4643238"/>
            <a:chOff x="5594141" y="1659732"/>
            <a:chExt cx="6639110" cy="2037384"/>
          </a:xfrm>
        </p:grpSpPr>
        <p:pic>
          <p:nvPicPr>
            <p:cNvPr id="9" name="图片 11">
              <a:extLst>
                <a:ext uri="{FF2B5EF4-FFF2-40B4-BE49-F238E27FC236}">
                  <a16:creationId xmlns:a16="http://schemas.microsoft.com/office/drawing/2014/main" id="{E9BF62FD-8938-FE2B-9D0A-8F24618C6408}"/>
                </a:ext>
              </a:extLst>
            </p:cNvP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0" name="文本框 12">
              <a:extLst>
                <a:ext uri="{FF2B5EF4-FFF2-40B4-BE49-F238E27FC236}">
                  <a16:creationId xmlns:a16="http://schemas.microsoft.com/office/drawing/2014/main" id="{C31F66A6-EBB1-FC03-6970-11C086904785}"/>
                </a:ext>
              </a:extLst>
            </p:cNvPr>
            <p:cNvSpPr txBox="1"/>
            <p:nvPr/>
          </p:nvSpPr>
          <p:spPr>
            <a:xfrm>
              <a:off x="6446473" y="2284525"/>
              <a:ext cx="4917166" cy="904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Nghe thầy cô tâm sự về những điều khiển thầy cô vui, cảm động hoặc phiền lòng.</a:t>
              </a:r>
              <a:endParaRPr kumimoji="0" lang="zh-CN" altLang="en-US" sz="32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spTree>
    <p:custDataLst>
      <p:tags r:id="rId1"/>
    </p:custDataLst>
    <p:extLst>
      <p:ext uri="{BB962C8B-B14F-4D97-AF65-F5344CB8AC3E}">
        <p14:creationId xmlns:p14="http://schemas.microsoft.com/office/powerpoint/2010/main" val="2251910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4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 xmlns:ask="http://schemas.microsoft.com/office/drawing/2018/sketchyshape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 xmlns:ask="http://schemas.microsoft.com/office/drawing/2018/sketchyshape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514351" y="287366"/>
            <a:ext cx="109042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Viết ra một kỉ niệm vui, một kỉ niệm buồn (nếu có) vào hai mặt của tấm bìa và trao lại cho thầy cô.</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4A8BD420-1C5B-4679-AA2A-8300893A6E47}"/>
              </a:ext>
            </a:extLst>
          </p:cNvPr>
          <p:cNvPicPr>
            <a:picLocks noChangeAspect="1"/>
          </p:cNvPicPr>
          <p:nvPr/>
        </p:nvPicPr>
        <p:blipFill>
          <a:blip r:embed="rId4"/>
          <a:stretch>
            <a:fillRect/>
          </a:stretch>
        </p:blipFill>
        <p:spPr>
          <a:xfrm>
            <a:off x="1187767" y="1812607"/>
            <a:ext cx="9182782" cy="3902393"/>
          </a:xfrm>
          <a:prstGeom prst="rect">
            <a:avLst/>
          </a:prstGeom>
        </p:spPr>
      </p:pic>
    </p:spTree>
    <p:custDataLst>
      <p:tags r:id="rId1"/>
    </p:custDataLst>
    <p:extLst>
      <p:ext uri="{BB962C8B-B14F-4D97-AF65-F5344CB8AC3E}">
        <p14:creationId xmlns:p14="http://schemas.microsoft.com/office/powerpoint/2010/main" val="20874573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1ED7-E2C6-4A92-AB3A-8381BEA48F55}"/>
              </a:ext>
            </a:extLst>
          </p:cNvPr>
          <p:cNvPicPr>
            <a:picLocks noChangeAspect="1"/>
          </p:cNvPicPr>
          <p:nvPr/>
        </p:nvPicPr>
        <p:blipFill rotWithShape="1">
          <a:blip r:embed="rId4"/>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id="{E12EDC0F-54B0-09A2-5748-C356CE653616}"/>
              </a:ext>
            </a:extLst>
          </p:cNvPr>
          <p:cNvGrpSpPr/>
          <p:nvPr/>
        </p:nvGrpSpPr>
        <p:grpSpPr>
          <a:xfrm>
            <a:off x="2422059" y="991440"/>
            <a:ext cx="8157335" cy="3546620"/>
            <a:chOff x="1797061" y="2614749"/>
            <a:chExt cx="8919148" cy="3021554"/>
          </a:xfrm>
        </p:grpSpPr>
        <p:sp>
          <p:nvSpPr>
            <p:cNvPr id="5" name="Rectangle: Rounded Corners 11">
              <a:extLst>
                <a:ext uri="{FF2B5EF4-FFF2-40B4-BE49-F238E27FC236}">
                  <a16:creationId xmlns:a16="http://schemas.microsoft.com/office/drawing/2014/main" id="{1C7CA299-8C69-557A-EDB3-8DF37C72CB32}"/>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 xmlns:ask="http://schemas.microsoft.com/office/drawing/2018/sketchyshapes" sd="2765732515">
                    <a:custGeom>
                      <a:avLst/>
                      <a:gdLst>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335" h="3546620" fill="none" extrusionOk="0">
                          <a:moveTo>
                            <a:pt x="0" y="591114"/>
                          </a:moveTo>
                          <a:cubicBezTo>
                            <a:pt x="3148" y="209247"/>
                            <a:pt x="242880" y="61902"/>
                            <a:pt x="460587" y="0"/>
                          </a:cubicBezTo>
                          <a:cubicBezTo>
                            <a:pt x="1521130" y="60566"/>
                            <a:pt x="6794117" y="-35058"/>
                            <a:pt x="7696747" y="0"/>
                          </a:cubicBezTo>
                          <a:cubicBezTo>
                            <a:pt x="7925488" y="-17125"/>
                            <a:pt x="8121267" y="266036"/>
                            <a:pt x="8157335" y="591114"/>
                          </a:cubicBezTo>
                          <a:cubicBezTo>
                            <a:pt x="8131234" y="1868571"/>
                            <a:pt x="8239035" y="2490351"/>
                            <a:pt x="8157335" y="2955505"/>
                          </a:cubicBezTo>
                          <a:cubicBezTo>
                            <a:pt x="8086338" y="3301834"/>
                            <a:pt x="7940764" y="3533065"/>
                            <a:pt x="7696747" y="3546620"/>
                          </a:cubicBezTo>
                          <a:cubicBezTo>
                            <a:pt x="6815680" y="3188654"/>
                            <a:pt x="3673319" y="3747313"/>
                            <a:pt x="460587" y="3546620"/>
                          </a:cubicBezTo>
                          <a:cubicBezTo>
                            <a:pt x="261363" y="3526393"/>
                            <a:pt x="-54887" y="3259806"/>
                            <a:pt x="0" y="2955505"/>
                          </a:cubicBezTo>
                          <a:cubicBezTo>
                            <a:pt x="-42572" y="2058411"/>
                            <a:pt x="-106093" y="1605044"/>
                            <a:pt x="0" y="591114"/>
                          </a:cubicBezTo>
                          <a:close/>
                        </a:path>
                        <a:path w="8157335" h="3546620" stroke="0" extrusionOk="0">
                          <a:moveTo>
                            <a:pt x="0" y="591114"/>
                          </a:moveTo>
                          <a:cubicBezTo>
                            <a:pt x="36688" y="222134"/>
                            <a:pt x="206289" y="48585"/>
                            <a:pt x="460587" y="0"/>
                          </a:cubicBezTo>
                          <a:cubicBezTo>
                            <a:pt x="2906625" y="34823"/>
                            <a:pt x="5627128" y="-308054"/>
                            <a:pt x="7696747" y="0"/>
                          </a:cubicBezTo>
                          <a:cubicBezTo>
                            <a:pt x="7898797" y="8083"/>
                            <a:pt x="8169830" y="268311"/>
                            <a:pt x="8157335" y="591114"/>
                          </a:cubicBezTo>
                          <a:cubicBezTo>
                            <a:pt x="7970907" y="1540120"/>
                            <a:pt x="8231458" y="2007415"/>
                            <a:pt x="8157335" y="2955505"/>
                          </a:cubicBezTo>
                          <a:cubicBezTo>
                            <a:pt x="8129376" y="3283087"/>
                            <a:pt x="7927325" y="3531014"/>
                            <a:pt x="7696747" y="3546620"/>
                          </a:cubicBezTo>
                          <a:cubicBezTo>
                            <a:pt x="4845235" y="3416349"/>
                            <a:pt x="1721855" y="3746261"/>
                            <a:pt x="460587" y="3546620"/>
                          </a:cubicBezTo>
                          <a:cubicBezTo>
                            <a:pt x="195048" y="3531772"/>
                            <a:pt x="-573" y="3270341"/>
                            <a:pt x="0" y="2955505"/>
                          </a:cubicBezTo>
                          <a:cubicBezTo>
                            <a:pt x="-20883" y="2735437"/>
                            <a:pt x="-21659" y="1517834"/>
                            <a:pt x="0" y="591114"/>
                          </a:cubicBezTo>
                          <a:close/>
                        </a:path>
                        <a:path w="8157335" h="3546620" fill="none" stroke="0" extrusionOk="0">
                          <a:moveTo>
                            <a:pt x="0" y="591114"/>
                          </a:moveTo>
                          <a:cubicBezTo>
                            <a:pt x="10034" y="238272"/>
                            <a:pt x="222304" y="36683"/>
                            <a:pt x="460587" y="0"/>
                          </a:cubicBezTo>
                          <a:cubicBezTo>
                            <a:pt x="1590742" y="71786"/>
                            <a:pt x="6929085" y="-175185"/>
                            <a:pt x="7696747" y="0"/>
                          </a:cubicBezTo>
                          <a:cubicBezTo>
                            <a:pt x="7917001" y="12457"/>
                            <a:pt x="8149701" y="314049"/>
                            <a:pt x="8157335" y="591114"/>
                          </a:cubicBezTo>
                          <a:cubicBezTo>
                            <a:pt x="8103938" y="1748092"/>
                            <a:pt x="8253259" y="2436753"/>
                            <a:pt x="8157335" y="2955505"/>
                          </a:cubicBezTo>
                          <a:cubicBezTo>
                            <a:pt x="8130647" y="3302540"/>
                            <a:pt x="7919220" y="3523464"/>
                            <a:pt x="7696747" y="3546620"/>
                          </a:cubicBezTo>
                          <a:cubicBezTo>
                            <a:pt x="6363073" y="3388704"/>
                            <a:pt x="3425852" y="3567972"/>
                            <a:pt x="460587" y="3546620"/>
                          </a:cubicBezTo>
                          <a:cubicBezTo>
                            <a:pt x="242308" y="3502714"/>
                            <a:pt x="-44312" y="3257269"/>
                            <a:pt x="0" y="2955505"/>
                          </a:cubicBezTo>
                          <a:cubicBezTo>
                            <a:pt x="-46485" y="2012888"/>
                            <a:pt x="-137322" y="1638301"/>
                            <a:pt x="0" y="5911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id="{3533B1DE-5701-CE27-6EF8-3356CAA86443}"/>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 xmlns:ask="http://schemas.microsoft.com/office/drawing/2018/sketchyshapes" sd="916402460">
                    <a:custGeom>
                      <a:avLst/>
                      <a:gdLst>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138" h="3169919" fill="none" extrusionOk="0">
                          <a:moveTo>
                            <a:pt x="0" y="528330"/>
                          </a:moveTo>
                          <a:cubicBezTo>
                            <a:pt x="-20794" y="302487"/>
                            <a:pt x="237523" y="-49562"/>
                            <a:pt x="411667" y="0"/>
                          </a:cubicBezTo>
                          <a:cubicBezTo>
                            <a:pt x="1730208" y="-182075"/>
                            <a:pt x="5417340" y="-6337"/>
                            <a:pt x="7471470" y="0"/>
                          </a:cubicBezTo>
                          <a:cubicBezTo>
                            <a:pt x="7748266" y="16780"/>
                            <a:pt x="7836136" y="231823"/>
                            <a:pt x="7883138" y="528330"/>
                          </a:cubicBezTo>
                          <a:cubicBezTo>
                            <a:pt x="7989616" y="1122802"/>
                            <a:pt x="7823248" y="2370188"/>
                            <a:pt x="7883138" y="2641588"/>
                          </a:cubicBezTo>
                          <a:cubicBezTo>
                            <a:pt x="7825171" y="2913483"/>
                            <a:pt x="7700211" y="3186853"/>
                            <a:pt x="7471470" y="3169919"/>
                          </a:cubicBezTo>
                          <a:cubicBezTo>
                            <a:pt x="5039403" y="3312999"/>
                            <a:pt x="3010377" y="3057537"/>
                            <a:pt x="411667" y="3169919"/>
                          </a:cubicBezTo>
                          <a:cubicBezTo>
                            <a:pt x="222916" y="3227499"/>
                            <a:pt x="4892" y="3044672"/>
                            <a:pt x="0" y="2641588"/>
                          </a:cubicBezTo>
                          <a:cubicBezTo>
                            <a:pt x="-95516" y="2240405"/>
                            <a:pt x="27321" y="1485589"/>
                            <a:pt x="0" y="528330"/>
                          </a:cubicBezTo>
                          <a:close/>
                        </a:path>
                        <a:path w="7883138" h="3169919" stroke="0" extrusionOk="0">
                          <a:moveTo>
                            <a:pt x="0" y="528330"/>
                          </a:moveTo>
                          <a:cubicBezTo>
                            <a:pt x="12213" y="200111"/>
                            <a:pt x="167000" y="3572"/>
                            <a:pt x="411667" y="0"/>
                          </a:cubicBezTo>
                          <a:cubicBezTo>
                            <a:pt x="3670022" y="2471"/>
                            <a:pt x="6371720" y="229196"/>
                            <a:pt x="7471470" y="0"/>
                          </a:cubicBezTo>
                          <a:cubicBezTo>
                            <a:pt x="7693050" y="-34499"/>
                            <a:pt x="7854621" y="289787"/>
                            <a:pt x="7883138" y="528330"/>
                          </a:cubicBezTo>
                          <a:cubicBezTo>
                            <a:pt x="7913782" y="1103487"/>
                            <a:pt x="7986780" y="2136007"/>
                            <a:pt x="7883138" y="2641588"/>
                          </a:cubicBezTo>
                          <a:cubicBezTo>
                            <a:pt x="7875002" y="2947387"/>
                            <a:pt x="7684149" y="3142586"/>
                            <a:pt x="7471470" y="3169919"/>
                          </a:cubicBezTo>
                          <a:cubicBezTo>
                            <a:pt x="4770323" y="2978312"/>
                            <a:pt x="3667465" y="3071820"/>
                            <a:pt x="411667" y="3169919"/>
                          </a:cubicBezTo>
                          <a:cubicBezTo>
                            <a:pt x="224099" y="3218291"/>
                            <a:pt x="-20196" y="2951731"/>
                            <a:pt x="0" y="2641588"/>
                          </a:cubicBezTo>
                          <a:cubicBezTo>
                            <a:pt x="51553" y="2037290"/>
                            <a:pt x="-105598" y="992872"/>
                            <a:pt x="0" y="528330"/>
                          </a:cubicBezTo>
                          <a:close/>
                        </a:path>
                        <a:path w="7883138" h="3169919" fill="none" stroke="0" extrusionOk="0">
                          <a:moveTo>
                            <a:pt x="0" y="528330"/>
                          </a:moveTo>
                          <a:cubicBezTo>
                            <a:pt x="-7276" y="262417"/>
                            <a:pt x="249795" y="-45902"/>
                            <a:pt x="411667" y="0"/>
                          </a:cubicBezTo>
                          <a:cubicBezTo>
                            <a:pt x="1810215" y="143982"/>
                            <a:pt x="5006053" y="120229"/>
                            <a:pt x="7471470" y="0"/>
                          </a:cubicBezTo>
                          <a:cubicBezTo>
                            <a:pt x="7740496" y="8203"/>
                            <a:pt x="7826301" y="238746"/>
                            <a:pt x="7883138" y="528330"/>
                          </a:cubicBezTo>
                          <a:cubicBezTo>
                            <a:pt x="8021497" y="1131003"/>
                            <a:pt x="7809275" y="2410880"/>
                            <a:pt x="7883138" y="2641588"/>
                          </a:cubicBezTo>
                          <a:cubicBezTo>
                            <a:pt x="7831287" y="2923924"/>
                            <a:pt x="7695130" y="3178734"/>
                            <a:pt x="7471470" y="3169919"/>
                          </a:cubicBezTo>
                          <a:cubicBezTo>
                            <a:pt x="4906494" y="3215437"/>
                            <a:pt x="2662676" y="3242504"/>
                            <a:pt x="411667" y="3169919"/>
                          </a:cubicBezTo>
                          <a:cubicBezTo>
                            <a:pt x="224280" y="3258815"/>
                            <a:pt x="11255" y="3006121"/>
                            <a:pt x="0" y="2641588"/>
                          </a:cubicBezTo>
                          <a:cubicBezTo>
                            <a:pt x="-80911" y="2117429"/>
                            <a:pt x="103172" y="1428646"/>
                            <a:pt x="0" y="528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52FEAA-976C-FF9F-921A-FA531B84B770}"/>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Effect>
                      <a14:brightnessContrast bright="20000"/>
                    </a14:imgEffect>
                  </a14:imgLayer>
                </a14:imgProps>
              </a:ext>
            </a:extLst>
          </a:blip>
          <a:stretch>
            <a:fillRect/>
          </a:stretch>
        </p:blipFill>
        <p:spPr>
          <a:xfrm>
            <a:off x="5075304" y="-345913"/>
            <a:ext cx="1898772" cy="1990780"/>
          </a:xfrm>
          <a:prstGeom prst="rect">
            <a:avLst/>
          </a:prstGeom>
        </p:spPr>
      </p:pic>
      <p:sp>
        <p:nvSpPr>
          <p:cNvPr id="9" name="TextBox 8">
            <a:extLst>
              <a:ext uri="{FF2B5EF4-FFF2-40B4-BE49-F238E27FC236}">
                <a16:creationId xmlns:a16="http://schemas.microsoft.com/office/drawing/2014/main" id="{E611D886-A977-E212-4584-B1E1EC999172}"/>
              </a:ext>
            </a:extLst>
          </p:cNvPr>
          <p:cNvSpPr txBox="1"/>
          <p:nvPr/>
        </p:nvSpPr>
        <p:spPr>
          <a:xfrm>
            <a:off x="2895710" y="1489111"/>
            <a:ext cx="7385974" cy="2800767"/>
          </a:xfrm>
          <a:prstGeom prst="rect">
            <a:avLst/>
          </a:prstGeom>
          <a:noFill/>
        </p:spPr>
        <p:txBody>
          <a:bodyPr wrap="square">
            <a:spAutoFit/>
          </a:bodyPr>
          <a:lstStyle/>
          <a:p>
            <a:pPr lvl="0" algn="just">
              <a:defRPr/>
            </a:pPr>
            <a:r>
              <a:rPr lang="vi-VN" sz="4400" i="1" dirty="0">
                <a:solidFill>
                  <a:srgbClr val="FF0000"/>
                </a:solidFill>
                <a:latin typeface="Cambria" panose="02040503050406030204" pitchFamily="18" charset="0"/>
                <a:ea typeface="Cambria" panose="02040503050406030204" pitchFamily="18" charset="0"/>
              </a:rPr>
              <a:t>Việc nói ra những niềm vui, nỗi buồn và suy nghĩ của mình sẽ tạo cơ hội thầy và trò hiểu nhau hơn</a:t>
            </a:r>
            <a:endParaRPr kumimoji="0" lang="en-US" sz="16600" b="0" i="0" u="none" strike="noStrike" kern="1200" cap="none" spc="0" normalizeH="0" baseline="0" noProof="0" dirty="0">
              <a:ln>
                <a:noFill/>
              </a:ln>
              <a:solidFill>
                <a:srgbClr val="FF0000"/>
              </a:solidFill>
              <a:effectLst>
                <a:innerShdw blurRad="76200" dist="38100" dir="10800000">
                  <a:prstClr val="white">
                    <a:lumMod val="50000"/>
                    <a:alpha val="40000"/>
                  </a:prstClr>
                </a:inn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3EB878F-9F8C-6D64-60E8-3AE387DCCCDD}"/>
              </a:ext>
            </a:extLst>
          </p:cNvPr>
          <p:cNvPicPr>
            <a:picLocks noChangeAspect="1"/>
          </p:cNvPicPr>
          <p:nvPr/>
        </p:nvPicPr>
        <p:blipFill>
          <a:blip r:embed="rId7"/>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id="{3752F56E-79E4-5801-E421-69150AA92F27}"/>
              </a:ext>
            </a:extLst>
          </p:cNvPr>
          <p:cNvPicPr>
            <a:picLocks noChangeAspect="1"/>
          </p:cNvPicPr>
          <p:nvPr/>
        </p:nvPicPr>
        <p:blipFill>
          <a:blip r:embed="rId8"/>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id="{971B8A0D-6D35-86AB-279D-D457B36E9612}"/>
              </a:ext>
            </a:extLst>
          </p:cNvPr>
          <p:cNvPicPr>
            <a:picLocks noChangeAspect="1"/>
          </p:cNvPicPr>
          <p:nvPr/>
        </p:nvPicPr>
        <p:blipFill>
          <a:blip r:embed="rId9"/>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id="{A040728F-321F-55FE-FADA-00AF2DB1F60C}"/>
              </a:ext>
            </a:extLst>
          </p:cNvPr>
          <p:cNvPicPr>
            <a:picLocks noChangeAspect="1"/>
          </p:cNvPicPr>
          <p:nvPr/>
        </p:nvPicPr>
        <p:blipFill>
          <a:blip r:embed="rId10"/>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id="{467575AF-8105-95E3-BE67-C64A415BB0C6}"/>
              </a:ext>
            </a:extLst>
          </p:cNvPr>
          <p:cNvPicPr>
            <a:picLocks noChangeAspect="1"/>
          </p:cNvPicPr>
          <p:nvPr/>
        </p:nvPicPr>
        <p:blipFill>
          <a:blip r:embed="rId11"/>
          <a:stretch>
            <a:fillRect/>
          </a:stretch>
        </p:blipFill>
        <p:spPr>
          <a:xfrm flipH="1">
            <a:off x="802013" y="1723863"/>
            <a:ext cx="2230752" cy="4940149"/>
          </a:xfrm>
          <a:prstGeom prst="rect">
            <a:avLst/>
          </a:prstGeom>
        </p:spPr>
      </p:pic>
    </p:spTree>
    <p:custDataLst>
      <p:tags r:id="rId1"/>
    </p:custDataLst>
    <p:extLst>
      <p:ext uri="{BB962C8B-B14F-4D97-AF65-F5344CB8AC3E}">
        <p14:creationId xmlns:p14="http://schemas.microsoft.com/office/powerpoint/2010/main" val="8629573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ADADF7A-1642-4341-AA23-21EA8A86F00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6\u0004{BC4A579C-AF06-4DA4-871F-1E7D10FCAD03}&quot;,&quot;D:\\GA mới 2024-2025\\HĐTN TUẦN 10-1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HDTN - TUẦN 10 - 5A"/>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C391FA91-902E-4EE3-932C-517633BED875}:445"/>
</p:tagLst>
</file>

<file path=ppt/tags/tag11.xml><?xml version="1.0" encoding="utf-8"?>
<p:tagLst xmlns:a="http://schemas.openxmlformats.org/drawingml/2006/main" xmlns:r="http://schemas.openxmlformats.org/officeDocument/2006/relationships" xmlns:p="http://schemas.openxmlformats.org/presentationml/2006/main">
  <p:tag name="GENSWF_SLIDE_UID" val="{92FEC6C6-455D-4014-93BB-53BE72E053DD}:456"/>
</p:tagLst>
</file>

<file path=ppt/tags/tag2.xml><?xml version="1.0" encoding="utf-8"?>
<p:tagLst xmlns:a="http://schemas.openxmlformats.org/drawingml/2006/main" xmlns:r="http://schemas.openxmlformats.org/officeDocument/2006/relationships" xmlns:p="http://schemas.openxmlformats.org/presentationml/2006/main">
  <p:tag name="GENSWF_SLIDE_UID" val="{C3F129C1-6958-4CB1-A734-5B46433EF336}:271"/>
</p:tagLst>
</file>

<file path=ppt/tags/tag3.xml><?xml version="1.0" encoding="utf-8"?>
<p:tagLst xmlns:a="http://schemas.openxmlformats.org/drawingml/2006/main" xmlns:r="http://schemas.openxmlformats.org/officeDocument/2006/relationships" xmlns:p="http://schemas.openxmlformats.org/presentationml/2006/main">
  <p:tag name="GENSWF_SLIDE_UID" val="{CA197862-3713-4F3A-B7AE-1728D56E0978}:280"/>
</p:tagLst>
</file>

<file path=ppt/tags/tag4.xml><?xml version="1.0" encoding="utf-8"?>
<p:tagLst xmlns:a="http://schemas.openxmlformats.org/drawingml/2006/main" xmlns:r="http://schemas.openxmlformats.org/officeDocument/2006/relationships" xmlns:p="http://schemas.openxmlformats.org/presentationml/2006/main">
  <p:tag name="GENSWF_SLIDE_UID" val="{F154D065-0436-4116-91F5-E9B90678B19D}:267"/>
</p:tagLst>
</file>

<file path=ppt/tags/tag5.xml><?xml version="1.0" encoding="utf-8"?>
<p:tagLst xmlns:a="http://schemas.openxmlformats.org/drawingml/2006/main" xmlns:r="http://schemas.openxmlformats.org/officeDocument/2006/relationships" xmlns:p="http://schemas.openxmlformats.org/presentationml/2006/main">
  <p:tag name="GENSWF_SLIDE_UID" val="{4A1BDA49-6DE4-41E4-94C4-68D7FEBBA931}:265"/>
</p:tagLst>
</file>

<file path=ppt/tags/tag6.xml><?xml version="1.0" encoding="utf-8"?>
<p:tagLst xmlns:a="http://schemas.openxmlformats.org/drawingml/2006/main" xmlns:r="http://schemas.openxmlformats.org/officeDocument/2006/relationships" xmlns:p="http://schemas.openxmlformats.org/presentationml/2006/main">
  <p:tag name="GENSWF_SLIDE_UID" val="{E8C74CEF-B65E-4249-8776-EAD5FA01AD4A}:263"/>
</p:tagLst>
</file>

<file path=ppt/tags/tag7.xml><?xml version="1.0" encoding="utf-8"?>
<p:tagLst xmlns:a="http://schemas.openxmlformats.org/drawingml/2006/main" xmlns:r="http://schemas.openxmlformats.org/officeDocument/2006/relationships" xmlns:p="http://schemas.openxmlformats.org/presentationml/2006/main">
  <p:tag name="GENSWF_SLIDE_UID" val="{0E67E3DA-D07B-4434-8697-1DE7B6C6C56C}:441"/>
</p:tagLst>
</file>

<file path=ppt/tags/tag8.xml><?xml version="1.0" encoding="utf-8"?>
<p:tagLst xmlns:a="http://schemas.openxmlformats.org/drawingml/2006/main" xmlns:r="http://schemas.openxmlformats.org/officeDocument/2006/relationships" xmlns:p="http://schemas.openxmlformats.org/presentationml/2006/main">
  <p:tag name="GENSWF_SLIDE_UID" val="{C858BAE9-9BAB-4DE8-B66F-C816ED1CF205}:439"/>
</p:tagLst>
</file>

<file path=ppt/tags/tag9.xml><?xml version="1.0" encoding="utf-8"?>
<p:tagLst xmlns:a="http://schemas.openxmlformats.org/drawingml/2006/main" xmlns:r="http://schemas.openxmlformats.org/officeDocument/2006/relationships" xmlns:p="http://schemas.openxmlformats.org/presentationml/2006/main">
  <p:tag name="GENSWF_SLIDE_UID" val="{AC2DCBCE-689B-4B2B-8D76-0280B486FC22}:45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TotalTime>
  <Words>307</Words>
  <Application>Microsoft Office PowerPoint</Application>
  <PresentationFormat>Widescreen</PresentationFormat>
  <Paragraphs>23</Paragraphs>
  <Slides>10</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#9Slide07 HoneyCream</vt:lpstr>
      <vt:lpstr>Arial</vt:lpstr>
      <vt:lpstr>Calibri</vt:lpstr>
      <vt:lpstr>Cambria</vt:lpstr>
      <vt:lpstr>等线</vt:lpstr>
      <vt:lpstr>等线 Light</vt:lpstr>
      <vt:lpstr>SVN-Appleberry</vt:lpstr>
      <vt:lpstr>SVN-Newton</vt:lpstr>
      <vt:lpstr>Times New Roman</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HDTN - TUẦN 10 - 5A</dc:title>
  <dc:creator>Thao Tran</dc:creator>
  <cp:lastModifiedBy>STD</cp:lastModifiedBy>
  <cp:revision>59</cp:revision>
  <dcterms:created xsi:type="dcterms:W3CDTF">2024-08-22T01:09:00Z</dcterms:created>
  <dcterms:modified xsi:type="dcterms:W3CDTF">2024-11-08T13:19:47Z</dcterms:modified>
</cp:coreProperties>
</file>