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5"/>
  </p:notesMasterIdLst>
  <p:sldIdLst>
    <p:sldId id="257" r:id="rId5"/>
    <p:sldId id="292" r:id="rId6"/>
    <p:sldId id="293" r:id="rId7"/>
    <p:sldId id="295" r:id="rId8"/>
    <p:sldId id="297" r:id="rId9"/>
    <p:sldId id="298" r:id="rId10"/>
    <p:sldId id="256" r:id="rId11"/>
    <p:sldId id="258" r:id="rId12"/>
    <p:sldId id="299" r:id="rId13"/>
    <p:sldId id="261" r:id="rId14"/>
    <p:sldId id="259" r:id="rId15"/>
    <p:sldId id="262" r:id="rId16"/>
    <p:sldId id="300" r:id="rId17"/>
    <p:sldId id="301" r:id="rId18"/>
    <p:sldId id="302" r:id="rId19"/>
    <p:sldId id="305" r:id="rId20"/>
    <p:sldId id="306" r:id="rId21"/>
    <p:sldId id="303" r:id="rId22"/>
    <p:sldId id="304" r:id="rId23"/>
    <p:sldId id="307" r:id="rId24"/>
    <p:sldId id="308" r:id="rId25"/>
    <p:sldId id="311" r:id="rId26"/>
    <p:sldId id="310" r:id="rId27"/>
    <p:sldId id="271" r:id="rId28"/>
    <p:sldId id="309" r:id="rId29"/>
    <p:sldId id="312" r:id="rId30"/>
    <p:sldId id="313" r:id="rId31"/>
    <p:sldId id="274" r:id="rId32"/>
    <p:sldId id="264" r:id="rId33"/>
    <p:sldId id="267" r:id="rId34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792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A42725-AD52-417D-A32E-D61EFB7E857B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348A16-81D9-4547-85AD-1A17D43D0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560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6C8020-144F-4A97-BC6C-8348BECFAA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6C8020-144F-4A97-BC6C-8348BECFAA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524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THANH TÂM">
            <a:extLst>
              <a:ext uri="{FF2B5EF4-FFF2-40B4-BE49-F238E27FC236}">
                <a16:creationId xmlns:a16="http://schemas.microsoft.com/office/drawing/2014/main" id="{D0CA9E72-4731-F172-D01B-0170308CEC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88" y="4046"/>
            <a:ext cx="18281027" cy="1027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787429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screenshot of a game&#10;&#10;Description automatically generated">
            <a:extLst>
              <a:ext uri="{FF2B5EF4-FFF2-40B4-BE49-F238E27FC236}">
                <a16:creationId xmlns:a16="http://schemas.microsoft.com/office/drawing/2014/main" id="{8BF20F2F-C2F7-487D-E859-48639B13CC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5" t="2657" r="33742" b="74454"/>
          <a:stretch/>
        </p:blipFill>
        <p:spPr>
          <a:xfrm>
            <a:off x="6172200" y="274638"/>
            <a:ext cx="5943600" cy="23542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9684851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wooden sign in the desert&#10;&#10;Description automatically generated">
            <a:extLst>
              <a:ext uri="{FF2B5EF4-FFF2-40B4-BE49-F238E27FC236}">
                <a16:creationId xmlns:a16="http://schemas.microsoft.com/office/drawing/2014/main" id="{589672A2-B7EC-3F08-D218-45B72BB86C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4"/>
            <a:ext cx="18285714" cy="1028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76559"/>
      </p:ext>
    </p:extLst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992655"/>
      </p:ext>
    </p:extLst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7D3D36A-9F34-8819-F029-2F8AD97855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88" y="4046"/>
            <a:ext cx="18281027" cy="1027890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5D55C87-5532-7A3A-5C67-FC668F5DB88A}"/>
              </a:ext>
            </a:extLst>
          </p:cNvPr>
          <p:cNvSpPr/>
          <p:nvPr userDrawn="1"/>
        </p:nvSpPr>
        <p:spPr>
          <a:xfrm>
            <a:off x="8239849" y="1460144"/>
            <a:ext cx="2717411" cy="14466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1" b="0" cap="none" spc="0">
                <a:ln w="0"/>
                <a:solidFill>
                  <a:schemeClr val="tx1"/>
                </a:solidFill>
                <a:latin typeface="#9Slide05 MetroScript" panose="03060702040507070403" pitchFamily="66" charset="0"/>
              </a:rPr>
              <a:t>Trò chơi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3CF34FA-4AA2-E72C-3DFC-BC754FBB9F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52999" y="2628900"/>
            <a:ext cx="9291110" cy="547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504019"/>
      </p:ext>
    </p:extLst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40AEAC-F916-53BE-EA45-929A079632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88" y="4046"/>
            <a:ext cx="18281027" cy="1027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588424"/>
      </p:ext>
    </p:extLst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655D461-D6CA-0D72-AC2B-23F84B14EF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6"/>
          <a:stretch/>
        </p:blipFill>
        <p:spPr>
          <a:xfrm>
            <a:off x="0" y="2"/>
            <a:ext cx="18288000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75251"/>
      </p:ext>
    </p:extLst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760249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701288"/>
      </p:ext>
    </p:extLst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658752"/>
      </p:ext>
    </p:extLst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413857"/>
      </p:ext>
    </p:extLst>
  </p:cSld>
  <p:clrMapOvr>
    <a:masterClrMapping/>
  </p:clrMapOvr>
  <p:transition spd="slow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23" t="64516" b="-5376"/>
          <a:stretch>
            <a:fillRect/>
          </a:stretch>
        </p:blipFill>
        <p:spPr>
          <a:xfrm>
            <a:off x="15308826" y="6725265"/>
            <a:ext cx="2979174" cy="420329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1342"/>
            <a:ext cx="18288000" cy="834565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38"/>
          <a:stretch>
            <a:fillRect/>
          </a:stretch>
        </p:blipFill>
        <p:spPr>
          <a:xfrm>
            <a:off x="0" y="0"/>
            <a:ext cx="18288000" cy="194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1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1342"/>
            <a:ext cx="18288000" cy="83456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38"/>
          <a:stretch>
            <a:fillRect/>
          </a:stretch>
        </p:blipFill>
        <p:spPr>
          <a:xfrm>
            <a:off x="0" y="0"/>
            <a:ext cx="18288000" cy="194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0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34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24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64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61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56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91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25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5101" y="-416085"/>
            <a:ext cx="2056314" cy="20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6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10ABD-D71D-EB85-4B1A-752FCC5328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F2D1AF-2CEA-3918-59E1-87ADDDE4B4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0F4C65-618D-9C40-7340-E9D602C6C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91BAF-A9CF-39CA-92D5-A02E1252B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318A0-506B-60FF-916D-5AF52CDF5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37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8BE14-1DCE-7321-AF7B-4DDBA3FB1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C3168-4211-9915-580A-6AD2700E47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F1FCD-6DE4-6839-50E5-8DAC05383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CEDEC6-324B-85D1-F32D-233D03CB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9323E-2154-572E-1773-1733462B6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49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44386-DCF6-C73C-33FB-C0DFFA1BC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993835-5424-3918-AD74-CC6418A7FD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E0B1E-9341-45C8-217A-0D499B062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B6D9B1-7D91-AD67-3494-2F54771A5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22BE7-0277-417E-FBE2-96868DC69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25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50009-5088-8888-8D4B-541084F23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6E697-D45E-96B6-810C-31DC2A2B10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DBE69E-5979-C97D-5008-CD937D9749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C40799-29C1-3B99-E728-9525E1E19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F59227-0BC7-6818-2A99-CEE0275FE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0D766-9349-C41D-88BE-9D95A0DC8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84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736E7-EB26-43B8-7591-D49EC897D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187029-8923-196C-0DA1-1CD2F8E2F7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65BB1D-8DA0-3621-A960-5F9C5DD2AA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68EC49-D320-9137-428A-32E90C4004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007E6D-0B88-563D-9BCE-C0DD752F9E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E0618E-95B9-672F-CE61-72974D4ED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D40062-54C5-BE94-9CA7-64B52D386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440133-865E-8491-BF81-80DAD1739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87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A7D08-9F2A-E4D3-3544-106E7AF24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621E11-47EB-7A33-031A-045654D99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6FB28A-08B4-DF71-5945-FCB12F768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F94FE6-E7A0-0EFD-39DC-E2B979DC8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95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2E226E-8F61-5783-9DB3-3005DCA1F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134A7E-9316-6E9C-BAC7-09F7B3F70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51CB65-3F63-41B8-F331-161DE125E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35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F5A37-03D1-F02C-0303-0AF7AAADE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EFB8B-5A72-CA32-D499-BB7FB8B1E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C98270-72F0-C61F-DB9F-A28DAF03CA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238B85-5F62-968F-3F81-21EAF66B4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C425F4-F15E-AE78-F429-FFCD55891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B4DB3A-4E3E-23E7-EA1F-3DAA93550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18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20290-0300-D8B5-5201-F4A844596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2A448A-6A5C-D513-5AB3-8F7A154FAD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02877E-28AF-1D59-5CB1-D708061AFB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B82F7C-6BBE-B688-D283-941F31003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B1A1A-3C56-5A65-5BB9-8EFD4E0D7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380E28-4B8F-88F2-42FC-D9FD49B00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2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1FFE2-0FED-CDCE-64AE-8B5FA1641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1C7F1E-9B70-11BC-E665-F90A3EEF58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89AF8-B308-2DF1-28A7-300B53000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50D5A-6D03-24D1-93D4-56BAD4B1A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01A4D9-7FF7-1991-2A4E-37539C4B8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87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D59A35-7535-541A-DD7F-046D899F7C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EFE968-690C-4B58-A5C8-19EB22A14A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E9F22-F5C2-EBEA-068D-6387093C9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EC02D-D27E-473D-8199-9093F28A4077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68BB7A-9E92-ABF5-0FEC-5A4F92C6E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020AD2-73CB-EC2B-5F38-32BA0EDD5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98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559F41-91A3-8D55-6ED5-DB7DF4406A6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1600" y="-3301180"/>
            <a:ext cx="2858729" cy="28587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355320-BA40-4299-9985-94396C598C5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7974" y="10913807"/>
            <a:ext cx="2858729" cy="28587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EB5E4A-74DC-60FA-94DE-500A4A13182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1600" y="10913806"/>
            <a:ext cx="2858729" cy="2858729"/>
          </a:xfrm>
          <a:prstGeom prst="rect">
            <a:avLst/>
          </a:prstGeom>
        </p:spPr>
      </p:pic>
      <p:sp>
        <p:nvSpPr>
          <p:cNvPr id="13" name="THANH TÂM">
            <a:extLst>
              <a:ext uri="{FF2B5EF4-FFF2-40B4-BE49-F238E27FC236}">
                <a16:creationId xmlns:a16="http://schemas.microsoft.com/office/drawing/2014/main" id="{88346878-A447-D6F6-49F5-62FD04780246}"/>
              </a:ext>
            </a:extLst>
          </p:cNvPr>
          <p:cNvSpPr/>
          <p:nvPr userDrawn="1"/>
        </p:nvSpPr>
        <p:spPr>
          <a:xfrm>
            <a:off x="5638801" y="11743004"/>
            <a:ext cx="85899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BÀI GIẢNG ĐIỆN TỬ EDUFIVE</a:t>
            </a:r>
          </a:p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0902.609.443 –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Thiên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Cẩm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/>
            </a:r>
            <a:b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</a:b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https://www.facebook.com/groups/439653980716707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Gotham Medium" pitchFamily="50" charset="0"/>
              <a:cs typeface="iCiel Gotham Medium" pitchFamily="50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6A0A643C-8C8A-4ABA-EBDA-5FE84406A75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" y="0"/>
            <a:ext cx="2591105" cy="178134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72A039E-4CDC-C728-DE5C-FD2F520227C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-2857500"/>
            <a:ext cx="2457152" cy="245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49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random/>
  </p:transition>
  <p:txStyles>
    <p:titleStyle>
      <a:lvl1pPr algn="ctr" defTabSz="9144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5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632953DF-B1B4-42B0-A667-181681EE5C8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2024/11/9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8A3D01AF-D3DD-4E34-9C7A-E010CBC5334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712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BDF294-869F-2636-0110-374F51751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009CC7-06BB-8EA4-A27E-1309F9500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E0B7CE-E6F3-93B3-A0B2-47C46F56CB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EC02D-D27E-473D-8199-9093F28A4077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68776B-300D-2621-F4A5-4F4F77EC70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9FAF9F-06FC-60D7-7849-CFB1E44B1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87A48-79B8-4C30-AAE1-EE303FE9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14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7.sv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sv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52.svg"/><Relationship Id="rId10" Type="http://schemas.openxmlformats.org/officeDocument/2006/relationships/image" Target="../media/image42.svg"/><Relationship Id="rId4" Type="http://schemas.openxmlformats.org/officeDocument/2006/relationships/image" Target="../media/image39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0.svg"/><Relationship Id="rId7" Type="http://schemas.openxmlformats.org/officeDocument/2006/relationships/image" Target="../media/image52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42.svg"/><Relationship Id="rId10" Type="http://schemas.openxmlformats.org/officeDocument/2006/relationships/image" Target="../media/image42.jpeg"/><Relationship Id="rId4" Type="http://schemas.openxmlformats.org/officeDocument/2006/relationships/image" Target="../media/image32.png"/><Relationship Id="rId9" Type="http://schemas.openxmlformats.org/officeDocument/2006/relationships/image" Target="../media/image5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0.svg"/><Relationship Id="rId7" Type="http://schemas.openxmlformats.org/officeDocument/2006/relationships/image" Target="../media/image52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42.svg"/><Relationship Id="rId10" Type="http://schemas.openxmlformats.org/officeDocument/2006/relationships/image" Target="../media/image43.jpeg"/><Relationship Id="rId4" Type="http://schemas.openxmlformats.org/officeDocument/2006/relationships/image" Target="../media/image32.png"/><Relationship Id="rId9" Type="http://schemas.openxmlformats.org/officeDocument/2006/relationships/image" Target="../media/image5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0.svg"/><Relationship Id="rId7" Type="http://schemas.openxmlformats.org/officeDocument/2006/relationships/image" Target="../media/image52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42.svg"/><Relationship Id="rId10" Type="http://schemas.openxmlformats.org/officeDocument/2006/relationships/image" Target="../media/image44.jpeg"/><Relationship Id="rId4" Type="http://schemas.openxmlformats.org/officeDocument/2006/relationships/image" Target="../media/image32.png"/><Relationship Id="rId9" Type="http://schemas.openxmlformats.org/officeDocument/2006/relationships/image" Target="../media/image5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1.sv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sv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24.sv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1.png"/><Relationship Id="rId2" Type="http://schemas.openxmlformats.org/officeDocument/2006/relationships/slide" Target="slide6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4.xml"/><Relationship Id="rId11" Type="http://schemas.openxmlformats.org/officeDocument/2006/relationships/slide" Target="slide7.xml"/><Relationship Id="rId5" Type="http://schemas.openxmlformats.org/officeDocument/2006/relationships/image" Target="../media/image18.png"/><Relationship Id="rId10" Type="http://schemas.openxmlformats.org/officeDocument/2006/relationships/image" Target="../media/image8.png"/><Relationship Id="rId4" Type="http://schemas.openxmlformats.org/officeDocument/2006/relationships/slide" Target="slide5.xml"/><Relationship Id="rId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17.sv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4.png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17.svg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6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10" Type="http://schemas.openxmlformats.org/officeDocument/2006/relationships/image" Target="../media/image65.png"/><Relationship Id="rId4" Type="http://schemas.microsoft.com/office/2007/relationships/hdphoto" Target="../media/hdphoto1.wdp"/><Relationship Id="rId9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6.jpeg"/><Relationship Id="rId4" Type="http://schemas.openxmlformats.org/officeDocument/2006/relationships/image" Target="../media/image5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svg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7.svg"/><Relationship Id="rId10" Type="http://schemas.openxmlformats.org/officeDocument/2006/relationships/image" Target="../media/image68.png"/><Relationship Id="rId4" Type="http://schemas.openxmlformats.org/officeDocument/2006/relationships/image" Target="../media/image15.png"/><Relationship Id="rId9" Type="http://schemas.openxmlformats.org/officeDocument/2006/relationships/image" Target="../media/image8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svg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svg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svg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5.svg"/><Relationship Id="rId3" Type="http://schemas.openxmlformats.org/officeDocument/2006/relationships/image" Target="../media/image27.svg"/><Relationship Id="rId7" Type="http://schemas.openxmlformats.org/officeDocument/2006/relationships/image" Target="../media/image29.svg"/><Relationship Id="rId12" Type="http://schemas.openxmlformats.org/officeDocument/2006/relationships/image" Target="../media/image27.png"/><Relationship Id="rId2" Type="http://schemas.openxmlformats.org/officeDocument/2006/relationships/image" Target="../media/image23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33.svg"/><Relationship Id="rId5" Type="http://schemas.openxmlformats.org/officeDocument/2006/relationships/image" Target="../media/image17.svg"/><Relationship Id="rId15" Type="http://schemas.openxmlformats.org/officeDocument/2006/relationships/image" Target="../media/image29.png"/><Relationship Id="rId10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31.sv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svg"/><Relationship Id="rId7" Type="http://schemas.openxmlformats.org/officeDocument/2006/relationships/image" Target="../media/image42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40.sv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17.sv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85064" y="348555"/>
            <a:ext cx="10509576" cy="10452251"/>
          </a:xfrm>
          <a:custGeom>
            <a:avLst/>
            <a:gdLst/>
            <a:ahLst/>
            <a:cxnLst/>
            <a:rect l="l" t="t" r="r" b="b"/>
            <a:pathLst>
              <a:path w="10509576" h="10452251">
                <a:moveTo>
                  <a:pt x="0" y="0"/>
                </a:moveTo>
                <a:lnTo>
                  <a:pt x="10509576" y="0"/>
                </a:lnTo>
                <a:lnTo>
                  <a:pt x="10509576" y="10452251"/>
                </a:lnTo>
                <a:lnTo>
                  <a:pt x="0" y="10452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726921">
            <a:off x="11055714" y="1608370"/>
            <a:ext cx="665979" cy="634496"/>
          </a:xfrm>
          <a:custGeom>
            <a:avLst/>
            <a:gdLst/>
            <a:ahLst/>
            <a:cxnLst/>
            <a:rect l="l" t="t" r="r" b="b"/>
            <a:pathLst>
              <a:path w="665979" h="634496">
                <a:moveTo>
                  <a:pt x="0" y="0"/>
                </a:moveTo>
                <a:lnTo>
                  <a:pt x="665979" y="0"/>
                </a:lnTo>
                <a:lnTo>
                  <a:pt x="665979" y="634496"/>
                </a:lnTo>
                <a:lnTo>
                  <a:pt x="0" y="6344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726921">
            <a:off x="10428087" y="1071415"/>
            <a:ext cx="452824" cy="431418"/>
          </a:xfrm>
          <a:custGeom>
            <a:avLst/>
            <a:gdLst/>
            <a:ahLst/>
            <a:cxnLst/>
            <a:rect l="l" t="t" r="r" b="b"/>
            <a:pathLst>
              <a:path w="452824" h="431418">
                <a:moveTo>
                  <a:pt x="0" y="0"/>
                </a:moveTo>
                <a:lnTo>
                  <a:pt x="452824" y="0"/>
                </a:lnTo>
                <a:lnTo>
                  <a:pt x="452824" y="431418"/>
                </a:lnTo>
                <a:lnTo>
                  <a:pt x="0" y="431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 descr="A close up of a text&#10;&#10;Description automatically generated">
            <a:extLst>
              <a:ext uri="{FF2B5EF4-FFF2-40B4-BE49-F238E27FC236}">
                <a16:creationId xmlns:a16="http://schemas.microsoft.com/office/drawing/2014/main" id="{32D820A3-E2DD-8B2E-8D2D-767AF9B37C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781300"/>
            <a:ext cx="9839797" cy="3426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77835" y="2505424"/>
            <a:ext cx="14607145" cy="6453702"/>
          </a:xfrm>
          <a:custGeom>
            <a:avLst/>
            <a:gdLst/>
            <a:ahLst/>
            <a:cxnLst/>
            <a:rect l="l" t="t" r="r" b="b"/>
            <a:pathLst>
              <a:path w="14607145" h="6453702">
                <a:moveTo>
                  <a:pt x="0" y="0"/>
                </a:moveTo>
                <a:lnTo>
                  <a:pt x="14607145" y="0"/>
                </a:lnTo>
                <a:lnTo>
                  <a:pt x="14607145" y="6453703"/>
                </a:lnTo>
                <a:lnTo>
                  <a:pt x="0" y="6453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7832536" y="4065610"/>
            <a:ext cx="9688146" cy="295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9600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1. Một số năng lượng chất đốt </a:t>
            </a:r>
            <a:endParaRPr lang="en-US" sz="9600" dirty="0">
              <a:solidFill>
                <a:srgbClr val="FFFFFF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18607"/>
            <a:ext cx="8805112" cy="10834031"/>
          </a:xfrm>
          <a:custGeom>
            <a:avLst/>
            <a:gdLst/>
            <a:ahLst/>
            <a:cxnLst/>
            <a:rect l="l" t="t" r="r" b="b"/>
            <a:pathLst>
              <a:path w="8805112" h="10834031">
                <a:moveTo>
                  <a:pt x="0" y="0"/>
                </a:moveTo>
                <a:lnTo>
                  <a:pt x="8805112" y="0"/>
                </a:lnTo>
                <a:lnTo>
                  <a:pt x="8805112" y="10834030"/>
                </a:lnTo>
                <a:lnTo>
                  <a:pt x="0" y="108340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">
            <a:extLst>
              <a:ext uri="{FF2B5EF4-FFF2-40B4-BE49-F238E27FC236}">
                <a16:creationId xmlns:a16="http://schemas.microsoft.com/office/drawing/2014/main" id="{70DB7572-1694-635F-F5AA-5156D550940B}"/>
              </a:ext>
            </a:extLst>
          </p:cNvPr>
          <p:cNvSpPr/>
          <p:nvPr/>
        </p:nvSpPr>
        <p:spPr>
          <a:xfrm>
            <a:off x="845820" y="304800"/>
            <a:ext cx="16596360" cy="9022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60006D-CDD9-3E69-387E-BAF0890B5246}"/>
              </a:ext>
            </a:extLst>
          </p:cNvPr>
          <p:cNvSpPr txBox="1"/>
          <p:nvPr/>
        </p:nvSpPr>
        <p:spPr>
          <a:xfrm>
            <a:off x="2324710" y="467174"/>
            <a:ext cx="14246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Q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uan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sát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và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đọc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nội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dung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thông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tin ở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hình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 1 SGK.</a:t>
            </a:r>
            <a:endParaRPr lang="en-GB" sz="4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4C7E108-BD65-7F6B-6F47-3302A54398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92" y="355094"/>
            <a:ext cx="1137389" cy="11945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C41596B-C414-0FDA-7809-0C0B891F6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1455" y="1392554"/>
            <a:ext cx="9572625" cy="76460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294" y="4686300"/>
            <a:ext cx="4877306" cy="6149336"/>
          </a:xfrm>
          <a:custGeom>
            <a:avLst/>
            <a:gdLst/>
            <a:ahLst/>
            <a:cxnLst/>
            <a:rect l="l" t="t" r="r" b="b"/>
            <a:pathLst>
              <a:path w="7381948" h="9806936">
                <a:moveTo>
                  <a:pt x="0" y="0"/>
                </a:moveTo>
                <a:lnTo>
                  <a:pt x="7381948" y="0"/>
                </a:lnTo>
                <a:lnTo>
                  <a:pt x="7381948" y="9806936"/>
                </a:lnTo>
                <a:lnTo>
                  <a:pt x="0" y="9806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9028493-F13D-9F5A-13CE-B7D93A8B26AF}"/>
              </a:ext>
            </a:extLst>
          </p:cNvPr>
          <p:cNvGrpSpPr/>
          <p:nvPr/>
        </p:nvGrpSpPr>
        <p:grpSpPr>
          <a:xfrm>
            <a:off x="0" y="342900"/>
            <a:ext cx="7924800" cy="4191000"/>
            <a:chOff x="7902849" y="3657128"/>
            <a:chExt cx="9356451" cy="5876381"/>
          </a:xfrm>
        </p:grpSpPr>
        <p:sp>
          <p:nvSpPr>
            <p:cNvPr id="3" name="Freeform 3"/>
            <p:cNvSpPr/>
            <p:nvPr/>
          </p:nvSpPr>
          <p:spPr>
            <a:xfrm rot="-5400000">
              <a:off x="9642884" y="1917093"/>
              <a:ext cx="5876381" cy="9356451"/>
            </a:xfrm>
            <a:custGeom>
              <a:avLst/>
              <a:gdLst/>
              <a:ahLst/>
              <a:cxnLst/>
              <a:rect l="l" t="t" r="r" b="b"/>
              <a:pathLst>
                <a:path w="5876381" h="9356451">
                  <a:moveTo>
                    <a:pt x="0" y="0"/>
                  </a:moveTo>
                  <a:lnTo>
                    <a:pt x="5876381" y="0"/>
                  </a:lnTo>
                  <a:lnTo>
                    <a:pt x="5876381" y="9356451"/>
                  </a:lnTo>
                  <a:lnTo>
                    <a:pt x="0" y="9356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5400000">
              <a:off x="9760275" y="2111135"/>
              <a:ext cx="5626808" cy="8959077"/>
            </a:xfrm>
            <a:custGeom>
              <a:avLst/>
              <a:gdLst/>
              <a:ahLst/>
              <a:cxnLst/>
              <a:rect l="l" t="t" r="r" b="b"/>
              <a:pathLst>
                <a:path w="5626808" h="8959077">
                  <a:moveTo>
                    <a:pt x="0" y="0"/>
                  </a:moveTo>
                  <a:lnTo>
                    <a:pt x="5626808" y="0"/>
                  </a:lnTo>
                  <a:lnTo>
                    <a:pt x="5626808" y="8959077"/>
                  </a:lnTo>
                  <a:lnTo>
                    <a:pt x="0" y="8959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26" name="Picture 2" descr="Than đá là gì? Sự hình thành, tính chất và công dụng của than đá">
              <a:extLst>
                <a:ext uri="{FF2B5EF4-FFF2-40B4-BE49-F238E27FC236}">
                  <a16:creationId xmlns:a16="http://schemas.microsoft.com/office/drawing/2014/main" id="{60B9BECA-7ED8-1508-EBE3-EAB64DFD80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5800" y="4076700"/>
              <a:ext cx="8534400" cy="502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245F60-24C4-7A8D-274D-CE491ED2AEB0}"/>
              </a:ext>
            </a:extLst>
          </p:cNvPr>
          <p:cNvGrpSpPr/>
          <p:nvPr/>
        </p:nvGrpSpPr>
        <p:grpSpPr>
          <a:xfrm>
            <a:off x="8382000" y="952500"/>
            <a:ext cx="8915400" cy="2057401"/>
            <a:chOff x="7596554" y="2451917"/>
            <a:chExt cx="3908808" cy="1648761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35850ACE-760F-2022-563D-E12AC8FAA81C}"/>
                </a:ext>
              </a:extLst>
            </p:cNvPr>
            <p:cNvSpPr/>
            <p:nvPr/>
          </p:nvSpPr>
          <p:spPr>
            <a:xfrm>
              <a:off x="7596554" y="2451917"/>
              <a:ext cx="3908808" cy="1648761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F0B2A82-3DA8-0059-FC46-45127718D6C4}"/>
                </a:ext>
              </a:extLst>
            </p:cNvPr>
            <p:cNvSpPr txBox="1"/>
            <p:nvPr/>
          </p:nvSpPr>
          <p:spPr>
            <a:xfrm>
              <a:off x="7658913" y="2610389"/>
              <a:ext cx="3751071" cy="1332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Than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khai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thác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đâu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4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4" name="Arrow: Curved Right 23">
            <a:extLst>
              <a:ext uri="{FF2B5EF4-FFF2-40B4-BE49-F238E27FC236}">
                <a16:creationId xmlns:a16="http://schemas.microsoft.com/office/drawing/2014/main" id="{D8BF6AFF-3B27-706D-D6D0-EACCFEC915A5}"/>
              </a:ext>
            </a:extLst>
          </p:cNvPr>
          <p:cNvSpPr/>
          <p:nvPr/>
        </p:nvSpPr>
        <p:spPr>
          <a:xfrm>
            <a:off x="8305800" y="2933700"/>
            <a:ext cx="1143000" cy="190500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0597F165-B2D8-072D-5B3F-8986D20AF489}"/>
              </a:ext>
            </a:extLst>
          </p:cNvPr>
          <p:cNvSpPr/>
          <p:nvPr/>
        </p:nvSpPr>
        <p:spPr>
          <a:xfrm>
            <a:off x="7620000" y="4914901"/>
            <a:ext cx="10515600" cy="26670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F0C3A590-68DF-5FEF-DC4C-4B10B78062A0}"/>
              </a:ext>
            </a:extLst>
          </p:cNvPr>
          <p:cNvSpPr txBox="1"/>
          <p:nvPr/>
        </p:nvSpPr>
        <p:spPr>
          <a:xfrm>
            <a:off x="8029098" y="5388816"/>
            <a:ext cx="9601437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vi-VN" sz="5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Than được khai thác từ các mỏ than trong lòng đất</a:t>
            </a:r>
            <a:endParaRPr lang="en-US" sz="54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294" y="4686300"/>
            <a:ext cx="4877306" cy="6149336"/>
          </a:xfrm>
          <a:custGeom>
            <a:avLst/>
            <a:gdLst/>
            <a:ahLst/>
            <a:cxnLst/>
            <a:rect l="l" t="t" r="r" b="b"/>
            <a:pathLst>
              <a:path w="7381948" h="9806936">
                <a:moveTo>
                  <a:pt x="0" y="0"/>
                </a:moveTo>
                <a:lnTo>
                  <a:pt x="7381948" y="0"/>
                </a:lnTo>
                <a:lnTo>
                  <a:pt x="7381948" y="9806936"/>
                </a:lnTo>
                <a:lnTo>
                  <a:pt x="0" y="9806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245F60-24C4-7A8D-274D-CE491ED2AEB0}"/>
              </a:ext>
            </a:extLst>
          </p:cNvPr>
          <p:cNvGrpSpPr/>
          <p:nvPr/>
        </p:nvGrpSpPr>
        <p:grpSpPr>
          <a:xfrm>
            <a:off x="8382000" y="952500"/>
            <a:ext cx="8915400" cy="2057401"/>
            <a:chOff x="7596554" y="2451917"/>
            <a:chExt cx="3908808" cy="1648761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35850ACE-760F-2022-563D-E12AC8FAA81C}"/>
                </a:ext>
              </a:extLst>
            </p:cNvPr>
            <p:cNvSpPr/>
            <p:nvPr/>
          </p:nvSpPr>
          <p:spPr>
            <a:xfrm>
              <a:off x="7596554" y="2451917"/>
              <a:ext cx="3908808" cy="1648761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F0B2A82-3DA8-0059-FC46-45127718D6C4}"/>
                </a:ext>
              </a:extLst>
            </p:cNvPr>
            <p:cNvSpPr txBox="1"/>
            <p:nvPr/>
          </p:nvSpPr>
          <p:spPr>
            <a:xfrm>
              <a:off x="7658913" y="2610389"/>
              <a:ext cx="3751071" cy="1332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Dầu mỏ được khai thác như thế nào và dùng để làm gì?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4" name="Arrow: Curved Right 23">
            <a:extLst>
              <a:ext uri="{FF2B5EF4-FFF2-40B4-BE49-F238E27FC236}">
                <a16:creationId xmlns:a16="http://schemas.microsoft.com/office/drawing/2014/main" id="{D8BF6AFF-3B27-706D-D6D0-EACCFEC915A5}"/>
              </a:ext>
            </a:extLst>
          </p:cNvPr>
          <p:cNvSpPr/>
          <p:nvPr/>
        </p:nvSpPr>
        <p:spPr>
          <a:xfrm>
            <a:off x="8305800" y="2933700"/>
            <a:ext cx="1143000" cy="190500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0597F165-B2D8-072D-5B3F-8986D20AF489}"/>
              </a:ext>
            </a:extLst>
          </p:cNvPr>
          <p:cNvSpPr/>
          <p:nvPr/>
        </p:nvSpPr>
        <p:spPr>
          <a:xfrm>
            <a:off x="7620000" y="4914901"/>
            <a:ext cx="10515600" cy="26670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F0C3A590-68DF-5FEF-DC4C-4B10B78062A0}"/>
              </a:ext>
            </a:extLst>
          </p:cNvPr>
          <p:cNvSpPr txBox="1"/>
          <p:nvPr/>
        </p:nvSpPr>
        <p:spPr>
          <a:xfrm>
            <a:off x="8029098" y="5388816"/>
            <a:ext cx="9601437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lang="vi-VN" sz="5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+ Dầu mỏ được lấy lên từ các giếng dầu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E6D47D9-6C01-8299-7031-A527DA5E4A1E}"/>
              </a:ext>
            </a:extLst>
          </p:cNvPr>
          <p:cNvGrpSpPr/>
          <p:nvPr/>
        </p:nvGrpSpPr>
        <p:grpSpPr>
          <a:xfrm>
            <a:off x="0" y="342900"/>
            <a:ext cx="7924800" cy="4572000"/>
            <a:chOff x="0" y="342900"/>
            <a:chExt cx="7924800" cy="457200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9028493-F13D-9F5A-13CE-B7D93A8B26AF}"/>
                </a:ext>
              </a:extLst>
            </p:cNvPr>
            <p:cNvGrpSpPr/>
            <p:nvPr/>
          </p:nvGrpSpPr>
          <p:grpSpPr>
            <a:xfrm>
              <a:off x="0" y="342900"/>
              <a:ext cx="7924800" cy="4572000"/>
              <a:chOff x="7902849" y="3657128"/>
              <a:chExt cx="9356451" cy="5876381"/>
            </a:xfrm>
          </p:grpSpPr>
          <p:sp>
            <p:nvSpPr>
              <p:cNvPr id="3" name="Freeform 3"/>
              <p:cNvSpPr/>
              <p:nvPr/>
            </p:nvSpPr>
            <p:spPr>
              <a:xfrm rot="-5400000">
                <a:off x="9642884" y="1917093"/>
                <a:ext cx="5876381" cy="9356451"/>
              </a:xfrm>
              <a:custGeom>
                <a:avLst/>
                <a:gdLst/>
                <a:ahLst/>
                <a:cxnLst/>
                <a:rect l="l" t="t" r="r" b="b"/>
                <a:pathLst>
                  <a:path w="5876381" h="9356451">
                    <a:moveTo>
                      <a:pt x="0" y="0"/>
                    </a:moveTo>
                    <a:lnTo>
                      <a:pt x="5876381" y="0"/>
                    </a:lnTo>
                    <a:lnTo>
                      <a:pt x="5876381" y="9356451"/>
                    </a:lnTo>
                    <a:lnTo>
                      <a:pt x="0" y="9356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=""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>
              <a:xfrm rot="-5400000">
                <a:off x="9760275" y="2111135"/>
                <a:ext cx="5626808" cy="8959077"/>
              </a:xfrm>
              <a:custGeom>
                <a:avLst/>
                <a:gdLst/>
                <a:ahLst/>
                <a:cxnLst/>
                <a:rect l="l" t="t" r="r" b="b"/>
                <a:pathLst>
                  <a:path w="5626808" h="8959077">
                    <a:moveTo>
                      <a:pt x="0" y="0"/>
                    </a:moveTo>
                    <a:lnTo>
                      <a:pt x="5626808" y="0"/>
                    </a:lnTo>
                    <a:lnTo>
                      <a:pt x="5626808" y="8959077"/>
                    </a:lnTo>
                    <a:lnTo>
                      <a:pt x="0" y="895907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=""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2050" name="Picture 2" descr="Dầu mỏ cạn kiệt: Tình huống báo động">
              <a:extLst>
                <a:ext uri="{FF2B5EF4-FFF2-40B4-BE49-F238E27FC236}">
                  <a16:creationId xmlns:a16="http://schemas.microsoft.com/office/drawing/2014/main" id="{F0FD3DA8-72D8-8786-ED77-5CEAF9249F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647700"/>
              <a:ext cx="6553200" cy="3820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7570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294" y="4686300"/>
            <a:ext cx="4877306" cy="6149336"/>
          </a:xfrm>
          <a:custGeom>
            <a:avLst/>
            <a:gdLst/>
            <a:ahLst/>
            <a:cxnLst/>
            <a:rect l="l" t="t" r="r" b="b"/>
            <a:pathLst>
              <a:path w="7381948" h="9806936">
                <a:moveTo>
                  <a:pt x="0" y="0"/>
                </a:moveTo>
                <a:lnTo>
                  <a:pt x="7381948" y="0"/>
                </a:lnTo>
                <a:lnTo>
                  <a:pt x="7381948" y="9806936"/>
                </a:lnTo>
                <a:lnTo>
                  <a:pt x="0" y="9806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245F60-24C4-7A8D-274D-CE491ED2AEB0}"/>
              </a:ext>
            </a:extLst>
          </p:cNvPr>
          <p:cNvGrpSpPr/>
          <p:nvPr/>
        </p:nvGrpSpPr>
        <p:grpSpPr>
          <a:xfrm>
            <a:off x="8382000" y="952500"/>
            <a:ext cx="8915400" cy="2057401"/>
            <a:chOff x="7596554" y="2451917"/>
            <a:chExt cx="3908808" cy="1648761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35850ACE-760F-2022-563D-E12AC8FAA81C}"/>
                </a:ext>
              </a:extLst>
            </p:cNvPr>
            <p:cNvSpPr/>
            <p:nvPr/>
          </p:nvSpPr>
          <p:spPr>
            <a:xfrm>
              <a:off x="7596554" y="2451917"/>
              <a:ext cx="3908808" cy="1648761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F0B2A82-3DA8-0059-FC46-45127718D6C4}"/>
                </a:ext>
              </a:extLst>
            </p:cNvPr>
            <p:cNvSpPr txBox="1"/>
            <p:nvPr/>
          </p:nvSpPr>
          <p:spPr>
            <a:xfrm>
              <a:off x="7658913" y="2610389"/>
              <a:ext cx="3751071" cy="1332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Khí tự nhiên được sử dụng vào những việc gì?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4" name="Arrow: Curved Right 23">
            <a:extLst>
              <a:ext uri="{FF2B5EF4-FFF2-40B4-BE49-F238E27FC236}">
                <a16:creationId xmlns:a16="http://schemas.microsoft.com/office/drawing/2014/main" id="{D8BF6AFF-3B27-706D-D6D0-EACCFEC915A5}"/>
              </a:ext>
            </a:extLst>
          </p:cNvPr>
          <p:cNvSpPr/>
          <p:nvPr/>
        </p:nvSpPr>
        <p:spPr>
          <a:xfrm>
            <a:off x="8305800" y="2933700"/>
            <a:ext cx="1143000" cy="190500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0597F165-B2D8-072D-5B3F-8986D20AF489}"/>
              </a:ext>
            </a:extLst>
          </p:cNvPr>
          <p:cNvSpPr/>
          <p:nvPr/>
        </p:nvSpPr>
        <p:spPr>
          <a:xfrm>
            <a:off x="7620000" y="4914901"/>
            <a:ext cx="10515600" cy="26670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F0C3A590-68DF-5FEF-DC4C-4B10B78062A0}"/>
              </a:ext>
            </a:extLst>
          </p:cNvPr>
          <p:cNvSpPr txBox="1"/>
          <p:nvPr/>
        </p:nvSpPr>
        <p:spPr>
          <a:xfrm>
            <a:off x="8029098" y="5388816"/>
            <a:ext cx="9601437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lang="vi-VN" sz="5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Khí tự nhiên thường được tìm thấy cùng với than đá và dầu mỏ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D257CC9-C609-F41A-1DA8-138CCE266E1E}"/>
              </a:ext>
            </a:extLst>
          </p:cNvPr>
          <p:cNvGrpSpPr/>
          <p:nvPr/>
        </p:nvGrpSpPr>
        <p:grpSpPr>
          <a:xfrm>
            <a:off x="304800" y="342900"/>
            <a:ext cx="7924800" cy="4572000"/>
            <a:chOff x="0" y="342900"/>
            <a:chExt cx="7924800" cy="457200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9028493-F13D-9F5A-13CE-B7D93A8B26AF}"/>
                </a:ext>
              </a:extLst>
            </p:cNvPr>
            <p:cNvGrpSpPr/>
            <p:nvPr/>
          </p:nvGrpSpPr>
          <p:grpSpPr>
            <a:xfrm>
              <a:off x="0" y="342900"/>
              <a:ext cx="7924800" cy="4572000"/>
              <a:chOff x="7902849" y="3657128"/>
              <a:chExt cx="9356451" cy="5876381"/>
            </a:xfrm>
          </p:grpSpPr>
          <p:sp>
            <p:nvSpPr>
              <p:cNvPr id="3" name="Freeform 3"/>
              <p:cNvSpPr/>
              <p:nvPr/>
            </p:nvSpPr>
            <p:spPr>
              <a:xfrm rot="-5400000">
                <a:off x="9642884" y="1917093"/>
                <a:ext cx="5876381" cy="9356451"/>
              </a:xfrm>
              <a:custGeom>
                <a:avLst/>
                <a:gdLst/>
                <a:ahLst/>
                <a:cxnLst/>
                <a:rect l="l" t="t" r="r" b="b"/>
                <a:pathLst>
                  <a:path w="5876381" h="9356451">
                    <a:moveTo>
                      <a:pt x="0" y="0"/>
                    </a:moveTo>
                    <a:lnTo>
                      <a:pt x="5876381" y="0"/>
                    </a:lnTo>
                    <a:lnTo>
                      <a:pt x="5876381" y="9356451"/>
                    </a:lnTo>
                    <a:lnTo>
                      <a:pt x="0" y="935645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=""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>
              <a:xfrm rot="-5400000">
                <a:off x="9760275" y="2111135"/>
                <a:ext cx="5626808" cy="8959077"/>
              </a:xfrm>
              <a:custGeom>
                <a:avLst/>
                <a:gdLst/>
                <a:ahLst/>
                <a:cxnLst/>
                <a:rect l="l" t="t" r="r" b="b"/>
                <a:pathLst>
                  <a:path w="5626808" h="8959077">
                    <a:moveTo>
                      <a:pt x="0" y="0"/>
                    </a:moveTo>
                    <a:lnTo>
                      <a:pt x="5626808" y="0"/>
                    </a:lnTo>
                    <a:lnTo>
                      <a:pt x="5626808" y="8959077"/>
                    </a:lnTo>
                    <a:lnTo>
                      <a:pt x="0" y="895907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=""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3074" name="Picture 2" descr="Cách khai thác khí thiên nhiên trong tự nhiên">
              <a:extLst>
                <a:ext uri="{FF2B5EF4-FFF2-40B4-BE49-F238E27FC236}">
                  <a16:creationId xmlns:a16="http://schemas.microsoft.com/office/drawing/2014/main" id="{182B6D30-6093-13EA-BFD7-6F97B7E60F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723900"/>
              <a:ext cx="6976533" cy="392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7661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294" y="4686300"/>
            <a:ext cx="4877306" cy="6149336"/>
          </a:xfrm>
          <a:custGeom>
            <a:avLst/>
            <a:gdLst/>
            <a:ahLst/>
            <a:cxnLst/>
            <a:rect l="l" t="t" r="r" b="b"/>
            <a:pathLst>
              <a:path w="7381948" h="9806936">
                <a:moveTo>
                  <a:pt x="0" y="0"/>
                </a:moveTo>
                <a:lnTo>
                  <a:pt x="7381948" y="0"/>
                </a:lnTo>
                <a:lnTo>
                  <a:pt x="7381948" y="9806936"/>
                </a:lnTo>
                <a:lnTo>
                  <a:pt x="0" y="98069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245F60-24C4-7A8D-274D-CE491ED2AEB0}"/>
              </a:ext>
            </a:extLst>
          </p:cNvPr>
          <p:cNvGrpSpPr/>
          <p:nvPr/>
        </p:nvGrpSpPr>
        <p:grpSpPr>
          <a:xfrm>
            <a:off x="8382000" y="952500"/>
            <a:ext cx="8915400" cy="2057401"/>
            <a:chOff x="7596554" y="2451917"/>
            <a:chExt cx="3908808" cy="1648761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35850ACE-760F-2022-563D-E12AC8FAA81C}"/>
                </a:ext>
              </a:extLst>
            </p:cNvPr>
            <p:cNvSpPr/>
            <p:nvPr/>
          </p:nvSpPr>
          <p:spPr>
            <a:xfrm>
              <a:off x="7596554" y="2451917"/>
              <a:ext cx="3908808" cy="1648761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F0B2A82-3DA8-0059-FC46-45127718D6C4}"/>
                </a:ext>
              </a:extLst>
            </p:cNvPr>
            <p:cNvSpPr txBox="1"/>
            <p:nvPr/>
          </p:nvSpPr>
          <p:spPr>
            <a:xfrm>
              <a:off x="7658913" y="2610389"/>
              <a:ext cx="3751071" cy="1332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Khí sinh học được tạo ra bằng cách nào và dùng để làm gì?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4" name="Arrow: Curved Right 23">
            <a:extLst>
              <a:ext uri="{FF2B5EF4-FFF2-40B4-BE49-F238E27FC236}">
                <a16:creationId xmlns:a16="http://schemas.microsoft.com/office/drawing/2014/main" id="{D8BF6AFF-3B27-706D-D6D0-EACCFEC915A5}"/>
              </a:ext>
            </a:extLst>
          </p:cNvPr>
          <p:cNvSpPr/>
          <p:nvPr/>
        </p:nvSpPr>
        <p:spPr>
          <a:xfrm>
            <a:off x="8305800" y="2933700"/>
            <a:ext cx="1143000" cy="190500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0597F165-B2D8-072D-5B3F-8986D20AF489}"/>
              </a:ext>
            </a:extLst>
          </p:cNvPr>
          <p:cNvSpPr/>
          <p:nvPr/>
        </p:nvSpPr>
        <p:spPr>
          <a:xfrm>
            <a:off x="7620000" y="4914901"/>
            <a:ext cx="10515600" cy="26670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F0C3A590-68DF-5FEF-DC4C-4B10B78062A0}"/>
              </a:ext>
            </a:extLst>
          </p:cNvPr>
          <p:cNvSpPr txBox="1"/>
          <p:nvPr/>
        </p:nvSpPr>
        <p:spPr>
          <a:xfrm>
            <a:off x="8029098" y="5388816"/>
            <a:ext cx="9601437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Khí sinh học được tạo ra từ việc ủ các chất thải hữa cơ.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9028493-F13D-9F5A-13CE-B7D93A8B26AF}"/>
              </a:ext>
            </a:extLst>
          </p:cNvPr>
          <p:cNvGrpSpPr/>
          <p:nvPr/>
        </p:nvGrpSpPr>
        <p:grpSpPr>
          <a:xfrm>
            <a:off x="304800" y="342900"/>
            <a:ext cx="7924800" cy="4572000"/>
            <a:chOff x="7902849" y="3657128"/>
            <a:chExt cx="9356451" cy="5876381"/>
          </a:xfrm>
        </p:grpSpPr>
        <p:sp>
          <p:nvSpPr>
            <p:cNvPr id="3" name="Freeform 3"/>
            <p:cNvSpPr/>
            <p:nvPr/>
          </p:nvSpPr>
          <p:spPr>
            <a:xfrm rot="-5400000">
              <a:off x="9642884" y="1917093"/>
              <a:ext cx="5876381" cy="9356451"/>
            </a:xfrm>
            <a:custGeom>
              <a:avLst/>
              <a:gdLst/>
              <a:ahLst/>
              <a:cxnLst/>
              <a:rect l="l" t="t" r="r" b="b"/>
              <a:pathLst>
                <a:path w="5876381" h="9356451">
                  <a:moveTo>
                    <a:pt x="0" y="0"/>
                  </a:moveTo>
                  <a:lnTo>
                    <a:pt x="5876381" y="0"/>
                  </a:lnTo>
                  <a:lnTo>
                    <a:pt x="5876381" y="9356451"/>
                  </a:lnTo>
                  <a:lnTo>
                    <a:pt x="0" y="9356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5400000">
              <a:off x="9760275" y="2111135"/>
              <a:ext cx="5626808" cy="8959077"/>
            </a:xfrm>
            <a:custGeom>
              <a:avLst/>
              <a:gdLst/>
              <a:ahLst/>
              <a:cxnLst/>
              <a:rect l="l" t="t" r="r" b="b"/>
              <a:pathLst>
                <a:path w="5626808" h="8959077">
                  <a:moveTo>
                    <a:pt x="0" y="0"/>
                  </a:moveTo>
                  <a:lnTo>
                    <a:pt x="5626808" y="0"/>
                  </a:lnTo>
                  <a:lnTo>
                    <a:pt x="5626808" y="8959077"/>
                  </a:lnTo>
                  <a:lnTo>
                    <a:pt x="0" y="8959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98" name="Picture 2" descr="Khí Biogas và những ứng dụng thiết thực trong đời sống">
            <a:extLst>
              <a:ext uri="{FF2B5EF4-FFF2-40B4-BE49-F238E27FC236}">
                <a16:creationId xmlns:a16="http://schemas.microsoft.com/office/drawing/2014/main" id="{00206B04-616B-9DA6-C32B-BE9919B9C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647700"/>
            <a:ext cx="4438650" cy="406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56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1"/>
          <p:cNvSpPr/>
          <p:nvPr/>
        </p:nvSpPr>
        <p:spPr>
          <a:xfrm>
            <a:off x="845820" y="685800"/>
            <a:ext cx="16596360" cy="8641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26188" y="1821287"/>
            <a:ext cx="15518812" cy="1446549"/>
            <a:chOff x="8282690" y="2151016"/>
            <a:chExt cx="9101597" cy="964366"/>
          </a:xfrm>
        </p:grpSpPr>
        <p:sp>
          <p:nvSpPr>
            <p:cNvPr id="5" name="TextBox 4"/>
            <p:cNvSpPr txBox="1"/>
            <p:nvPr/>
          </p:nvSpPr>
          <p:spPr>
            <a:xfrm>
              <a:off x="8817430" y="2151016"/>
              <a:ext cx="8566857" cy="96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vi-VN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Kể tên các nguồn năng lượng chất đốt có trong tự nhiên và do con người tạo ra.</a:t>
              </a:r>
              <a:endParaRPr lang="en-GB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2690" y="2264683"/>
              <a:ext cx="659083" cy="692203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600200" y="4043381"/>
            <a:ext cx="7126767" cy="2748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>
              <a:lnSpc>
                <a:spcPct val="150000"/>
              </a:lnSpc>
            </a:pP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Các nguồn năng lượng chất đốt có trong tự nhiên là: than, củi, rơm, dầu mỏ, khí thiên nhiên,….</a:t>
            </a:r>
            <a:endParaRPr lang="en-GB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3D2AC6-047C-6E81-564A-9033AF62E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7000" y="3467099"/>
            <a:ext cx="2438400" cy="2501053"/>
          </a:xfrm>
          <a:prstGeom prst="ellips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8" name="Freeform 4">
            <a:extLst>
              <a:ext uri="{FF2B5EF4-FFF2-40B4-BE49-F238E27FC236}">
                <a16:creationId xmlns:a16="http://schemas.microsoft.com/office/drawing/2014/main" id="{86167BFA-3347-0564-B96E-73142FE60606}"/>
              </a:ext>
            </a:extLst>
          </p:cNvPr>
          <p:cNvSpPr/>
          <p:nvPr/>
        </p:nvSpPr>
        <p:spPr>
          <a:xfrm>
            <a:off x="13106400" y="4686300"/>
            <a:ext cx="3929743" cy="3505200"/>
          </a:xfrm>
          <a:custGeom>
            <a:avLst/>
            <a:gdLst/>
            <a:ahLst/>
            <a:cxnLst/>
            <a:rect l="l" t="t" r="r" b="b"/>
            <a:pathLst>
              <a:path w="4354286" h="4114800">
                <a:moveTo>
                  <a:pt x="0" y="0"/>
                </a:moveTo>
                <a:lnTo>
                  <a:pt x="4354286" y="0"/>
                </a:lnTo>
                <a:lnTo>
                  <a:pt x="43542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1"/>
          <p:cNvSpPr/>
          <p:nvPr/>
        </p:nvSpPr>
        <p:spPr>
          <a:xfrm>
            <a:off x="845820" y="685800"/>
            <a:ext cx="16596360" cy="8641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26188" y="1821287"/>
            <a:ext cx="15518812" cy="1446549"/>
            <a:chOff x="8282690" y="2151016"/>
            <a:chExt cx="9101597" cy="964366"/>
          </a:xfrm>
        </p:grpSpPr>
        <p:sp>
          <p:nvSpPr>
            <p:cNvPr id="5" name="TextBox 4"/>
            <p:cNvSpPr txBox="1"/>
            <p:nvPr/>
          </p:nvSpPr>
          <p:spPr>
            <a:xfrm>
              <a:off x="8817430" y="2151016"/>
              <a:ext cx="8566857" cy="96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Kể tên các nguồn năng lượng chất đốt có trong tự nhiên và do con người tạo ra.</a:t>
              </a:r>
              <a:endParaRPr kumimoji="0" lang="en-GB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2690" y="2264683"/>
              <a:ext cx="659083" cy="692203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600200" y="4043381"/>
            <a:ext cx="712676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371600"/>
            <a:r>
              <a:rPr lang="vi-VN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Các nguồn năng lượng chất đốt do con người tạo ra là: khí biogas, khí gas,….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D9440E-0AC6-269C-0C09-DF00622ECA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9400" y="3771900"/>
            <a:ext cx="6299199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48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77835" y="2505424"/>
            <a:ext cx="14607145" cy="6453702"/>
          </a:xfrm>
          <a:custGeom>
            <a:avLst/>
            <a:gdLst/>
            <a:ahLst/>
            <a:cxnLst/>
            <a:rect l="l" t="t" r="r" b="b"/>
            <a:pathLst>
              <a:path w="14607145" h="6453702">
                <a:moveTo>
                  <a:pt x="0" y="0"/>
                </a:moveTo>
                <a:lnTo>
                  <a:pt x="14607145" y="0"/>
                </a:lnTo>
                <a:lnTo>
                  <a:pt x="14607145" y="6453703"/>
                </a:lnTo>
                <a:lnTo>
                  <a:pt x="0" y="64537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7832536" y="4065610"/>
            <a:ext cx="9688146" cy="3046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/>
            <a:r>
              <a:rPr lang="vi-VN" sz="6600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2. Vai trò của năng lượng chất đốt trong đời sống và sản xuất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18607"/>
            <a:ext cx="8805112" cy="10834031"/>
          </a:xfrm>
          <a:custGeom>
            <a:avLst/>
            <a:gdLst/>
            <a:ahLst/>
            <a:cxnLst/>
            <a:rect l="l" t="t" r="r" b="b"/>
            <a:pathLst>
              <a:path w="8805112" h="10834031">
                <a:moveTo>
                  <a:pt x="0" y="0"/>
                </a:moveTo>
                <a:lnTo>
                  <a:pt x="8805112" y="0"/>
                </a:lnTo>
                <a:lnTo>
                  <a:pt x="8805112" y="10834030"/>
                </a:lnTo>
                <a:lnTo>
                  <a:pt x="0" y="108340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67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">
            <a:extLst>
              <a:ext uri="{FF2B5EF4-FFF2-40B4-BE49-F238E27FC236}">
                <a16:creationId xmlns:a16="http://schemas.microsoft.com/office/drawing/2014/main" id="{70DB7572-1694-635F-F5AA-5156D550940B}"/>
              </a:ext>
            </a:extLst>
          </p:cNvPr>
          <p:cNvSpPr/>
          <p:nvPr/>
        </p:nvSpPr>
        <p:spPr>
          <a:xfrm>
            <a:off x="845820" y="304800"/>
            <a:ext cx="16596360" cy="9022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60006D-CDD9-3E69-387E-BAF0890B5246}"/>
              </a:ext>
            </a:extLst>
          </p:cNvPr>
          <p:cNvSpPr txBox="1"/>
          <p:nvPr/>
        </p:nvSpPr>
        <p:spPr>
          <a:xfrm>
            <a:off x="2324710" y="467174"/>
            <a:ext cx="1466789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37160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Mali" panose="00000500000000000000" pitchFamily="2" charset="-34"/>
              </a:rPr>
              <a:t>Quan sát hình 2 và cho biết con người, máy móc, dụng cụ và phương tiện giao thông trong hình sử dụng loại chất đốt nào.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ali" panose="00000500000000000000" pitchFamily="2" charset="-3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4C7E108-BD65-7F6B-6F47-3302A54398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92" y="355094"/>
            <a:ext cx="1137389" cy="11945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A5F247-594C-F877-EA7B-C841914E3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2247900"/>
            <a:ext cx="7924800" cy="664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5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hlinkClick r:id="rId2" action="ppaction://hlinksldjump"/>
            <a:extLst>
              <a:ext uri="{FF2B5EF4-FFF2-40B4-BE49-F238E27FC236}">
                <a16:creationId xmlns:a16="http://schemas.microsoft.com/office/drawing/2014/main" id="{4C9BF355-4401-FA79-C344-48B318E20D77}"/>
              </a:ext>
            </a:extLst>
          </p:cNvPr>
          <p:cNvSpPr/>
          <p:nvPr/>
        </p:nvSpPr>
        <p:spPr>
          <a:xfrm>
            <a:off x="12115801" y="5143502"/>
            <a:ext cx="3925382" cy="3937724"/>
          </a:xfrm>
          <a:custGeom>
            <a:avLst/>
            <a:gdLst/>
            <a:ahLst/>
            <a:cxnLst/>
            <a:rect l="l" t="t" r="r" b="b"/>
            <a:pathLst>
              <a:path w="3199257" h="3199257">
                <a:moveTo>
                  <a:pt x="0" y="0"/>
                </a:moveTo>
                <a:lnTo>
                  <a:pt x="3199257" y="0"/>
                </a:lnTo>
                <a:lnTo>
                  <a:pt x="3199257" y="3199257"/>
                </a:lnTo>
                <a:lnTo>
                  <a:pt x="0" y="31992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4">
            <a:hlinkClick r:id="rId4" action="ppaction://hlinksldjump"/>
            <a:extLst>
              <a:ext uri="{FF2B5EF4-FFF2-40B4-BE49-F238E27FC236}">
                <a16:creationId xmlns:a16="http://schemas.microsoft.com/office/drawing/2014/main" id="{BB5A0447-FD2D-4117-CF53-7A81C80CFFE0}"/>
              </a:ext>
            </a:extLst>
          </p:cNvPr>
          <p:cNvSpPr/>
          <p:nvPr/>
        </p:nvSpPr>
        <p:spPr>
          <a:xfrm rot="5400000" flipV="1">
            <a:off x="8792908" y="4588000"/>
            <a:ext cx="3937724" cy="5048726"/>
          </a:xfrm>
          <a:custGeom>
            <a:avLst/>
            <a:gdLst/>
            <a:ahLst/>
            <a:cxnLst/>
            <a:rect l="l" t="t" r="r" b="b"/>
            <a:pathLst>
              <a:path w="3199257" h="4114800">
                <a:moveTo>
                  <a:pt x="0" y="4114800"/>
                </a:moveTo>
                <a:lnTo>
                  <a:pt x="3199257" y="4114800"/>
                </a:lnTo>
                <a:lnTo>
                  <a:pt x="3199257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5">
            <a:hlinkClick r:id="rId6" action="ppaction://hlinksldjump"/>
            <a:extLst>
              <a:ext uri="{FF2B5EF4-FFF2-40B4-BE49-F238E27FC236}">
                <a16:creationId xmlns:a16="http://schemas.microsoft.com/office/drawing/2014/main" id="{BC831449-D273-033F-BC68-D6616B292B29}"/>
              </a:ext>
            </a:extLst>
          </p:cNvPr>
          <p:cNvSpPr/>
          <p:nvPr/>
        </p:nvSpPr>
        <p:spPr>
          <a:xfrm>
            <a:off x="12115800" y="1333501"/>
            <a:ext cx="3925383" cy="5064596"/>
          </a:xfrm>
          <a:custGeom>
            <a:avLst/>
            <a:gdLst/>
            <a:ahLst/>
            <a:cxnLst/>
            <a:rect l="l" t="t" r="r" b="b"/>
            <a:pathLst>
              <a:path w="3199257" h="4114800">
                <a:moveTo>
                  <a:pt x="0" y="0"/>
                </a:moveTo>
                <a:lnTo>
                  <a:pt x="3199257" y="0"/>
                </a:lnTo>
                <a:lnTo>
                  <a:pt x="31992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5BFE29FC-9142-5DDA-B6DE-2481EB4369EE}"/>
              </a:ext>
            </a:extLst>
          </p:cNvPr>
          <p:cNvSpPr/>
          <p:nvPr/>
        </p:nvSpPr>
        <p:spPr>
          <a:xfrm>
            <a:off x="8237407" y="1332781"/>
            <a:ext cx="5078348" cy="5064596"/>
          </a:xfrm>
          <a:custGeom>
            <a:avLst/>
            <a:gdLst/>
            <a:ahLst/>
            <a:cxnLst/>
            <a:rect l="l" t="t" r="r" b="b"/>
            <a:pathLst>
              <a:path w="4138944" h="4114800">
                <a:moveTo>
                  <a:pt x="0" y="0"/>
                </a:moveTo>
                <a:lnTo>
                  <a:pt x="4138944" y="0"/>
                </a:lnTo>
                <a:lnTo>
                  <a:pt x="4138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ABF8A4F-2864-F1FD-6153-785280D2CF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35721" y="2406158"/>
            <a:ext cx="9291110" cy="5474682"/>
          </a:xfrm>
          <a:prstGeom prst="rect">
            <a:avLst/>
          </a:prstGeom>
          <a:effectLst>
            <a:outerShdw blurRad="292100" dist="50800" dir="180000" algn="ctr" rotWithShape="0">
              <a:srgbClr val="FFC000"/>
            </a:outerShdw>
          </a:effectLst>
        </p:spPr>
      </p:pic>
      <p:sp>
        <p:nvSpPr>
          <p:cNvPr id="2" name="Freeform 7">
            <a:hlinkClick r:id="rId11" action="ppaction://hlinksldjump"/>
            <a:extLst>
              <a:ext uri="{FF2B5EF4-FFF2-40B4-BE49-F238E27FC236}">
                <a16:creationId xmlns:a16="http://schemas.microsoft.com/office/drawing/2014/main" id="{C5AF0189-4A43-6BB8-3EDD-F487244C4CC7}"/>
              </a:ext>
            </a:extLst>
          </p:cNvPr>
          <p:cNvSpPr/>
          <p:nvPr/>
        </p:nvSpPr>
        <p:spPr>
          <a:xfrm>
            <a:off x="16383001" y="9182100"/>
            <a:ext cx="1323604" cy="944301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501146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0" grpId="0" animBg="1"/>
      <p:bldP spid="10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">
            <a:extLst>
              <a:ext uri="{FF2B5EF4-FFF2-40B4-BE49-F238E27FC236}">
                <a16:creationId xmlns:a16="http://schemas.microsoft.com/office/drawing/2014/main" id="{70DB7572-1694-635F-F5AA-5156D550940B}"/>
              </a:ext>
            </a:extLst>
          </p:cNvPr>
          <p:cNvSpPr/>
          <p:nvPr/>
        </p:nvSpPr>
        <p:spPr>
          <a:xfrm>
            <a:off x="845820" y="304800"/>
            <a:ext cx="16596360" cy="9022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7E5766F-4A3A-CF09-E53F-1A06D00FB6AA}"/>
              </a:ext>
            </a:extLst>
          </p:cNvPr>
          <p:cNvSpPr/>
          <p:nvPr/>
        </p:nvSpPr>
        <p:spPr>
          <a:xfrm>
            <a:off x="4876800" y="342900"/>
            <a:ext cx="8763000" cy="13716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ABD38755-7115-02DF-A6C7-76741E94E948}"/>
              </a:ext>
            </a:extLst>
          </p:cNvPr>
          <p:cNvSpPr txBox="1"/>
          <p:nvPr/>
        </p:nvSpPr>
        <p:spPr>
          <a:xfrm>
            <a:off x="5334000" y="571500"/>
            <a:ext cx="8001198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Hoàn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thành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phiếu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học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/>
                <a:ea typeface="Glacial Indifference"/>
                <a:cs typeface="Glacial Indifference"/>
                <a:sym typeface="Glacial Indifference"/>
              </a:rPr>
              <a:t>tập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4E45B44-AE21-20D3-AF51-553BDCCC2F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1247823"/>
              </p:ext>
            </p:extLst>
          </p:nvPr>
        </p:nvGraphicFramePr>
        <p:xfrm>
          <a:off x="3352800" y="2400300"/>
          <a:ext cx="13258800" cy="601979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2964146081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1665872569"/>
                    </a:ext>
                  </a:extLst>
                </a:gridCol>
                <a:gridCol w="6019800">
                  <a:extLst>
                    <a:ext uri="{9D8B030D-6E8A-4147-A177-3AD203B41FA5}">
                      <a16:colId xmlns:a16="http://schemas.microsoft.com/office/drawing/2014/main" val="2370121001"/>
                    </a:ext>
                  </a:extLst>
                </a:gridCol>
              </a:tblGrid>
              <a:tr h="85997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Hình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Chất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đốt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Sử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dụng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vào</a:t>
                      </a:r>
                      <a:r>
                        <a:rPr lang="en-US" sz="4000" dirty="0"/>
                        <a:t> </a:t>
                      </a:r>
                      <a:r>
                        <a:rPr lang="en-US" sz="4000" dirty="0" err="1"/>
                        <a:t>việc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7912022"/>
                  </a:ext>
                </a:extLst>
              </a:tr>
              <a:tr h="8599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454487"/>
                  </a:ext>
                </a:extLst>
              </a:tr>
              <a:tr h="8599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6438640"/>
                  </a:ext>
                </a:extLst>
              </a:tr>
              <a:tr h="8599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624391"/>
                  </a:ext>
                </a:extLst>
              </a:tr>
              <a:tr h="8599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393884"/>
                  </a:ext>
                </a:extLst>
              </a:tr>
              <a:tr h="8599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023526"/>
                  </a:ext>
                </a:extLst>
              </a:tr>
              <a:tr h="85997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3419880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54E3CF7F-90BC-F956-E9AC-86ED38E93E70}"/>
              </a:ext>
            </a:extLst>
          </p:cNvPr>
          <p:cNvSpPr txBox="1"/>
          <p:nvPr/>
        </p:nvSpPr>
        <p:spPr>
          <a:xfrm>
            <a:off x="4800600" y="33147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0C7BB0-A7FD-C134-175C-C760E313151E}"/>
              </a:ext>
            </a:extLst>
          </p:cNvPr>
          <p:cNvSpPr txBox="1"/>
          <p:nvPr/>
        </p:nvSpPr>
        <p:spPr>
          <a:xfrm>
            <a:off x="8077200" y="32385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Xăng</a:t>
            </a:r>
            <a:endParaRPr lang="en-US" sz="4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015BC3-A7C3-A5AB-9C6D-19E9B6D7331E}"/>
              </a:ext>
            </a:extLst>
          </p:cNvPr>
          <p:cNvSpPr txBox="1"/>
          <p:nvPr/>
        </p:nvSpPr>
        <p:spPr>
          <a:xfrm>
            <a:off x="10668000" y="3162300"/>
            <a:ext cx="5105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cơ</a:t>
            </a:r>
            <a:r>
              <a:rPr lang="en-US" sz="3200" dirty="0"/>
              <a:t> </a:t>
            </a:r>
            <a:r>
              <a:rPr lang="en-US" sz="3200" dirty="0" err="1"/>
              <a:t>máy</a:t>
            </a:r>
            <a:r>
              <a:rPr lang="en-US" sz="3200" dirty="0"/>
              <a:t> bay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endParaRPr lang="en-US" sz="3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750D28-F2D5-B3E5-D377-AB70BF4FA13A}"/>
              </a:ext>
            </a:extLst>
          </p:cNvPr>
          <p:cNvSpPr txBox="1"/>
          <p:nvPr/>
        </p:nvSpPr>
        <p:spPr>
          <a:xfrm>
            <a:off x="4800600" y="41529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430DB8-9273-ABDA-EE66-87C87ABD8F65}"/>
              </a:ext>
            </a:extLst>
          </p:cNvPr>
          <p:cNvSpPr txBox="1"/>
          <p:nvPr/>
        </p:nvSpPr>
        <p:spPr>
          <a:xfrm>
            <a:off x="7086600" y="40767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Khí</a:t>
            </a:r>
            <a:r>
              <a:rPr lang="en-US" sz="4800" dirty="0"/>
              <a:t> </a:t>
            </a:r>
            <a:r>
              <a:rPr lang="en-US" sz="4800" dirty="0" err="1"/>
              <a:t>tự</a:t>
            </a:r>
            <a:r>
              <a:rPr lang="en-US" sz="4800" dirty="0"/>
              <a:t> </a:t>
            </a:r>
            <a:r>
              <a:rPr lang="en-US" sz="4800" dirty="0" err="1"/>
              <a:t>nhiên</a:t>
            </a:r>
            <a:endParaRPr lang="en-US" sz="4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8FB8B7-3CB6-AB6C-4057-44AADA492D2A}"/>
              </a:ext>
            </a:extLst>
          </p:cNvPr>
          <p:cNvSpPr txBox="1"/>
          <p:nvPr/>
        </p:nvSpPr>
        <p:spPr>
          <a:xfrm>
            <a:off x="10744200" y="4229100"/>
            <a:ext cx="510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Nấu</a:t>
            </a:r>
            <a:r>
              <a:rPr lang="en-US" sz="3200" dirty="0"/>
              <a:t> </a:t>
            </a:r>
            <a:r>
              <a:rPr lang="en-US" sz="3200" dirty="0" err="1"/>
              <a:t>thức</a:t>
            </a:r>
            <a:r>
              <a:rPr lang="en-US" sz="3200" dirty="0"/>
              <a:t> </a:t>
            </a:r>
            <a:r>
              <a:rPr lang="en-US" sz="3200" dirty="0" err="1"/>
              <a:t>ăn</a:t>
            </a:r>
            <a:endParaRPr lang="en-US" sz="3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66BE6C-8175-39C2-6375-AD94F4CDA81E}"/>
              </a:ext>
            </a:extLst>
          </p:cNvPr>
          <p:cNvSpPr txBox="1"/>
          <p:nvPr/>
        </p:nvSpPr>
        <p:spPr>
          <a:xfrm>
            <a:off x="4724400" y="50673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245138-F0DE-6E2B-4AE0-10C49F8D08AD}"/>
              </a:ext>
            </a:extLst>
          </p:cNvPr>
          <p:cNvSpPr txBox="1"/>
          <p:nvPr/>
        </p:nvSpPr>
        <p:spPr>
          <a:xfrm>
            <a:off x="7010400" y="49911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Dầu</a:t>
            </a:r>
            <a:r>
              <a:rPr lang="en-US" sz="4800" dirty="0"/>
              <a:t> </a:t>
            </a:r>
            <a:r>
              <a:rPr lang="en-US" sz="4800" dirty="0" err="1"/>
              <a:t>đi</a:t>
            </a:r>
            <a:r>
              <a:rPr lang="en-US" sz="4800" dirty="0"/>
              <a:t>-ê-den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93BA1D-62B3-021E-5C4D-216661F59EC0}"/>
              </a:ext>
            </a:extLst>
          </p:cNvPr>
          <p:cNvSpPr txBox="1"/>
          <p:nvPr/>
        </p:nvSpPr>
        <p:spPr>
          <a:xfrm>
            <a:off x="10668000" y="51435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cơ</a:t>
            </a:r>
            <a:r>
              <a:rPr lang="en-US" sz="3200" dirty="0"/>
              <a:t> </a:t>
            </a:r>
            <a:r>
              <a:rPr lang="en-US" sz="3200" dirty="0" err="1"/>
              <a:t>tàu</a:t>
            </a:r>
            <a:r>
              <a:rPr lang="en-US" sz="3200" dirty="0"/>
              <a:t> </a:t>
            </a:r>
            <a:r>
              <a:rPr lang="en-US" sz="3200" dirty="0" err="1"/>
              <a:t>thuỷ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endParaRPr lang="en-US" sz="32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ACC083-1B95-D42C-4A05-D6BAB2E09FC0}"/>
              </a:ext>
            </a:extLst>
          </p:cNvPr>
          <p:cNvSpPr txBox="1"/>
          <p:nvPr/>
        </p:nvSpPr>
        <p:spPr>
          <a:xfrm>
            <a:off x="4724400" y="59055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239A21A-B385-4A6C-001B-E117909155BC}"/>
              </a:ext>
            </a:extLst>
          </p:cNvPr>
          <p:cNvSpPr txBox="1"/>
          <p:nvPr/>
        </p:nvSpPr>
        <p:spPr>
          <a:xfrm>
            <a:off x="7010400" y="58293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Củi</a:t>
            </a:r>
            <a:endParaRPr lang="en-US" sz="48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5E89EDB-78B4-6DA6-C82F-43A8F0DC46C4}"/>
              </a:ext>
            </a:extLst>
          </p:cNvPr>
          <p:cNvSpPr txBox="1"/>
          <p:nvPr/>
        </p:nvSpPr>
        <p:spPr>
          <a:xfrm>
            <a:off x="10668000" y="59817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Sưởi</a:t>
            </a:r>
            <a:r>
              <a:rPr lang="en-US" sz="3200" dirty="0"/>
              <a:t> </a:t>
            </a:r>
            <a:r>
              <a:rPr lang="en-US" sz="3200" dirty="0" err="1"/>
              <a:t>ấm</a:t>
            </a:r>
            <a:endParaRPr lang="en-US" sz="32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B2329F-77F2-24B0-5125-04437DCA22D5}"/>
              </a:ext>
            </a:extLst>
          </p:cNvPr>
          <p:cNvSpPr txBox="1"/>
          <p:nvPr/>
        </p:nvSpPr>
        <p:spPr>
          <a:xfrm>
            <a:off x="4724400" y="67437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66B26C9-82FD-B22A-2789-65E0E8EAB891}"/>
              </a:ext>
            </a:extLst>
          </p:cNvPr>
          <p:cNvSpPr txBox="1"/>
          <p:nvPr/>
        </p:nvSpPr>
        <p:spPr>
          <a:xfrm>
            <a:off x="7010400" y="66675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Dầu</a:t>
            </a:r>
            <a:r>
              <a:rPr lang="en-US" sz="4800" dirty="0"/>
              <a:t> </a:t>
            </a:r>
            <a:r>
              <a:rPr lang="en-US" sz="4800" dirty="0" err="1"/>
              <a:t>đi</a:t>
            </a:r>
            <a:r>
              <a:rPr lang="en-US" sz="4800" dirty="0"/>
              <a:t>-ê-den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E49EF79-EEF7-3384-98E5-EC111F3C3FDA}"/>
              </a:ext>
            </a:extLst>
          </p:cNvPr>
          <p:cNvSpPr txBox="1"/>
          <p:nvPr/>
        </p:nvSpPr>
        <p:spPr>
          <a:xfrm>
            <a:off x="10668000" y="68199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cơ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 </a:t>
            </a:r>
            <a:r>
              <a:rPr lang="en-US" sz="3200" dirty="0" err="1"/>
              <a:t>lu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endParaRPr lang="en-US" sz="32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19DB760-861C-2E08-10CE-D6EB8631065F}"/>
              </a:ext>
            </a:extLst>
          </p:cNvPr>
          <p:cNvSpPr txBox="1"/>
          <p:nvPr/>
        </p:nvSpPr>
        <p:spPr>
          <a:xfrm>
            <a:off x="4648200" y="75819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BB223D4-83AE-9FBD-41B3-67A8F5CA9963}"/>
              </a:ext>
            </a:extLst>
          </p:cNvPr>
          <p:cNvSpPr txBox="1"/>
          <p:nvPr/>
        </p:nvSpPr>
        <p:spPr>
          <a:xfrm>
            <a:off x="6934200" y="75057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Củi</a:t>
            </a:r>
            <a:endParaRPr lang="en-US" sz="48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D4F588E-1D4E-D890-F489-5CAAFF623A1F}"/>
              </a:ext>
            </a:extLst>
          </p:cNvPr>
          <p:cNvSpPr txBox="1"/>
          <p:nvPr/>
        </p:nvSpPr>
        <p:spPr>
          <a:xfrm>
            <a:off x="10668000" y="7505700"/>
            <a:ext cx="5867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cơ</a:t>
            </a:r>
            <a:r>
              <a:rPr lang="en-US" sz="3200" dirty="0"/>
              <a:t> </a:t>
            </a:r>
            <a:r>
              <a:rPr lang="en-US" sz="3200" dirty="0" err="1"/>
              <a:t>máy</a:t>
            </a:r>
            <a:r>
              <a:rPr lang="en-US" sz="3200" dirty="0"/>
              <a:t> </a:t>
            </a:r>
            <a:r>
              <a:rPr lang="en-US" sz="3200" dirty="0" err="1"/>
              <a:t>cấy</a:t>
            </a:r>
            <a:r>
              <a:rPr lang="en-US" sz="3200" dirty="0"/>
              <a:t> </a:t>
            </a:r>
            <a:r>
              <a:rPr lang="en-US" sz="3200" dirty="0" err="1"/>
              <a:t>lúa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2539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2" grpId="0"/>
      <p:bldP spid="13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">
            <a:extLst>
              <a:ext uri="{FF2B5EF4-FFF2-40B4-BE49-F238E27FC236}">
                <a16:creationId xmlns:a16="http://schemas.microsoft.com/office/drawing/2014/main" id="{70DB7572-1694-635F-F5AA-5156D550940B}"/>
              </a:ext>
            </a:extLst>
          </p:cNvPr>
          <p:cNvSpPr/>
          <p:nvPr/>
        </p:nvSpPr>
        <p:spPr>
          <a:xfrm>
            <a:off x="845820" y="304800"/>
            <a:ext cx="16596360" cy="9022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760A759-7ED8-30B1-9F90-0195828AE49C}"/>
              </a:ext>
            </a:extLst>
          </p:cNvPr>
          <p:cNvGrpSpPr/>
          <p:nvPr/>
        </p:nvGrpSpPr>
        <p:grpSpPr>
          <a:xfrm>
            <a:off x="3810000" y="1104901"/>
            <a:ext cx="12192000" cy="3989300"/>
            <a:chOff x="7596554" y="2451917"/>
            <a:chExt cx="3908808" cy="2213271"/>
          </a:xfrm>
        </p:grpSpPr>
        <p:sp>
          <p:nvSpPr>
            <p:cNvPr id="5" name="Rounded Rectangle 10">
              <a:extLst>
                <a:ext uri="{FF2B5EF4-FFF2-40B4-BE49-F238E27FC236}">
                  <a16:creationId xmlns:a16="http://schemas.microsoft.com/office/drawing/2014/main" id="{03B86A32-B315-48EF-71EC-79EB15CDA7BB}"/>
                </a:ext>
              </a:extLst>
            </p:cNvPr>
            <p:cNvSpPr/>
            <p:nvPr/>
          </p:nvSpPr>
          <p:spPr>
            <a:xfrm>
              <a:off x="7596554" y="2451917"/>
              <a:ext cx="3908808" cy="1648761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47D9AC3-03BC-0BE8-864B-F4A29A2D227C}"/>
                </a:ext>
              </a:extLst>
            </p:cNvPr>
            <p:cNvSpPr txBox="1"/>
            <p:nvPr/>
          </p:nvSpPr>
          <p:spPr>
            <a:xfrm>
              <a:off x="7669844" y="2451918"/>
              <a:ext cx="3751071" cy="2213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ìm hiểu lợi ích của một loại năng lượng chất đốt khác nhau (ví dụ: than đá, dầu mỏ, khí đốt tự nhiên, khí đốt sinh học).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CAFD9B3-FC0F-BF84-824F-BD3CC6AA93A3}"/>
              </a:ext>
            </a:extLst>
          </p:cNvPr>
          <p:cNvGrpSpPr/>
          <p:nvPr/>
        </p:nvGrpSpPr>
        <p:grpSpPr>
          <a:xfrm>
            <a:off x="838200" y="4610100"/>
            <a:ext cx="4654934" cy="4894224"/>
            <a:chOff x="8001897" y="2517912"/>
            <a:chExt cx="3807499" cy="4003226"/>
          </a:xfrm>
        </p:grpSpPr>
        <p:sp>
          <p:nvSpPr>
            <p:cNvPr id="8" name="Rectangle: Rounded Corners 40">
              <a:extLst>
                <a:ext uri="{FF2B5EF4-FFF2-40B4-BE49-F238E27FC236}">
                  <a16:creationId xmlns:a16="http://schemas.microsoft.com/office/drawing/2014/main" id="{3E51FBEB-61E5-F900-B7D9-28D26C18E799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4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THẢO LUẬN NHÓM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FDB1BAF-0013-8552-4575-4E540935A0AD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5E3FD99-FEDA-5457-D5F2-F15E3F54D1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5BB3FC24-71D6-D7F2-E162-C518DAC17E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79317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Năng lượng sạch từ khí sinh học_v720P">
            <a:hlinkClick r:id="" action="ppaction://media"/>
            <a:extLst>
              <a:ext uri="{FF2B5EF4-FFF2-40B4-BE49-F238E27FC236}">
                <a16:creationId xmlns:a16="http://schemas.microsoft.com/office/drawing/2014/main" id="{C284942C-F595-B2DC-590F-444ED53BF8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30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85064" y="348555"/>
            <a:ext cx="10509576" cy="10452251"/>
          </a:xfrm>
          <a:custGeom>
            <a:avLst/>
            <a:gdLst/>
            <a:ahLst/>
            <a:cxnLst/>
            <a:rect l="l" t="t" r="r" b="b"/>
            <a:pathLst>
              <a:path w="10509576" h="10452251">
                <a:moveTo>
                  <a:pt x="0" y="0"/>
                </a:moveTo>
                <a:lnTo>
                  <a:pt x="10509576" y="0"/>
                </a:lnTo>
                <a:lnTo>
                  <a:pt x="10509576" y="10452251"/>
                </a:lnTo>
                <a:lnTo>
                  <a:pt x="0" y="10452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726921">
            <a:off x="11055714" y="1608370"/>
            <a:ext cx="665979" cy="634496"/>
          </a:xfrm>
          <a:custGeom>
            <a:avLst/>
            <a:gdLst/>
            <a:ahLst/>
            <a:cxnLst/>
            <a:rect l="l" t="t" r="r" b="b"/>
            <a:pathLst>
              <a:path w="665979" h="634496">
                <a:moveTo>
                  <a:pt x="0" y="0"/>
                </a:moveTo>
                <a:lnTo>
                  <a:pt x="665979" y="0"/>
                </a:lnTo>
                <a:lnTo>
                  <a:pt x="665979" y="634496"/>
                </a:lnTo>
                <a:lnTo>
                  <a:pt x="0" y="6344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726921">
            <a:off x="10428087" y="1071415"/>
            <a:ext cx="452824" cy="431418"/>
          </a:xfrm>
          <a:custGeom>
            <a:avLst/>
            <a:gdLst/>
            <a:ahLst/>
            <a:cxnLst/>
            <a:rect l="l" t="t" r="r" b="b"/>
            <a:pathLst>
              <a:path w="452824" h="431418">
                <a:moveTo>
                  <a:pt x="0" y="0"/>
                </a:moveTo>
                <a:lnTo>
                  <a:pt x="452824" y="0"/>
                </a:lnTo>
                <a:lnTo>
                  <a:pt x="452824" y="431418"/>
                </a:lnTo>
                <a:lnTo>
                  <a:pt x="0" y="431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5ACC64AB-6BBB-D88F-7D70-D04D62C991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095500"/>
            <a:ext cx="10972800" cy="847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F09A3C-75E2-B291-DB26-9BC8B4672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721" y="0"/>
            <a:ext cx="18323720" cy="10287000"/>
          </a:xfrm>
          <a:prstGeom prst="rect">
            <a:avLst/>
          </a:prstGeom>
        </p:spPr>
      </p:pic>
      <p:grpSp>
        <p:nvGrpSpPr>
          <p:cNvPr id="12" name="组合 6">
            <a:extLst>
              <a:ext uri="{FF2B5EF4-FFF2-40B4-BE49-F238E27FC236}">
                <a16:creationId xmlns:a16="http://schemas.microsoft.com/office/drawing/2014/main" id="{E124CA4D-E27D-947C-8A32-76C8F8D45E9D}"/>
              </a:ext>
            </a:extLst>
          </p:cNvPr>
          <p:cNvGrpSpPr/>
          <p:nvPr/>
        </p:nvGrpSpPr>
        <p:grpSpPr>
          <a:xfrm>
            <a:off x="-21432" y="510198"/>
            <a:ext cx="5262503" cy="4909020"/>
            <a:chOff x="3051715" y="1629522"/>
            <a:chExt cx="7107908" cy="7107908"/>
          </a:xfrm>
        </p:grpSpPr>
        <p:sp>
          <p:nvSpPr>
            <p:cNvPr id="13" name="弧形 7">
              <a:extLst>
                <a:ext uri="{FF2B5EF4-FFF2-40B4-BE49-F238E27FC236}">
                  <a16:creationId xmlns:a16="http://schemas.microsoft.com/office/drawing/2014/main" id="{AE810E99-69D3-7BEC-C6F3-B89B9C918065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4" name="弧形 8">
              <a:extLst>
                <a:ext uri="{FF2B5EF4-FFF2-40B4-BE49-F238E27FC236}">
                  <a16:creationId xmlns:a16="http://schemas.microsoft.com/office/drawing/2014/main" id="{2212B237-3E3D-EEE4-D5DE-328CA2F7043E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5" name="弧形 9">
              <a:extLst>
                <a:ext uri="{FF2B5EF4-FFF2-40B4-BE49-F238E27FC236}">
                  <a16:creationId xmlns:a16="http://schemas.microsoft.com/office/drawing/2014/main" id="{331BDF87-8AD4-F811-8E75-A0282561978C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6" name="弧形 10">
              <a:extLst>
                <a:ext uri="{FF2B5EF4-FFF2-40B4-BE49-F238E27FC236}">
                  <a16:creationId xmlns:a16="http://schemas.microsoft.com/office/drawing/2014/main" id="{D560A1C9-B61B-660B-E8C5-53CA2560F746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7" name="弧形 11">
              <a:extLst>
                <a:ext uri="{FF2B5EF4-FFF2-40B4-BE49-F238E27FC236}">
                  <a16:creationId xmlns:a16="http://schemas.microsoft.com/office/drawing/2014/main" id="{6A068D7F-8986-D378-8442-E03532DF8AF1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8" name="任意多边形 82">
            <a:extLst>
              <a:ext uri="{FF2B5EF4-FFF2-40B4-BE49-F238E27FC236}">
                <a16:creationId xmlns:a16="http://schemas.microsoft.com/office/drawing/2014/main" id="{ED280ED6-7271-E91E-A2E0-ACF2F9743184}"/>
              </a:ext>
            </a:extLst>
          </p:cNvPr>
          <p:cNvSpPr/>
          <p:nvPr/>
        </p:nvSpPr>
        <p:spPr>
          <a:xfrm rot="5400000">
            <a:off x="1372574" y="589292"/>
            <a:ext cx="1756028" cy="4560521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/>
            <a:endParaRPr lang="zh-CN" altLang="en-US" sz="27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19" name="组合 3">
            <a:extLst>
              <a:ext uri="{FF2B5EF4-FFF2-40B4-BE49-F238E27FC236}">
                <a16:creationId xmlns:a16="http://schemas.microsoft.com/office/drawing/2014/main" id="{3A359308-9660-C9A4-7B8B-12B5958A7054}"/>
              </a:ext>
            </a:extLst>
          </p:cNvPr>
          <p:cNvGrpSpPr/>
          <p:nvPr/>
        </p:nvGrpSpPr>
        <p:grpSpPr>
          <a:xfrm flipH="1">
            <a:off x="2893580" y="2174137"/>
            <a:ext cx="2948468" cy="1849271"/>
            <a:chOff x="594425" y="1153191"/>
            <a:chExt cx="2605975" cy="1634460"/>
          </a:xfrm>
        </p:grpSpPr>
        <p:sp>
          <p:nvSpPr>
            <p:cNvPr id="20" name="任意多边形 9">
              <a:extLst>
                <a:ext uri="{FF2B5EF4-FFF2-40B4-BE49-F238E27FC236}">
                  <a16:creationId xmlns:a16="http://schemas.microsoft.com/office/drawing/2014/main" id="{B95A9609-828E-2058-6F59-6F4F32BA99CB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1" name="任意多边形 10">
              <a:extLst>
                <a:ext uri="{FF2B5EF4-FFF2-40B4-BE49-F238E27FC236}">
                  <a16:creationId xmlns:a16="http://schemas.microsoft.com/office/drawing/2014/main" id="{E2DC8552-5D85-47B6-49B3-D7964C3B9225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 dirty="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22" name="组合 12">
            <a:extLst>
              <a:ext uri="{FF2B5EF4-FFF2-40B4-BE49-F238E27FC236}">
                <a16:creationId xmlns:a16="http://schemas.microsoft.com/office/drawing/2014/main" id="{FD01DBA3-9437-FE26-5CB0-F9C16356044B}"/>
              </a:ext>
            </a:extLst>
          </p:cNvPr>
          <p:cNvGrpSpPr/>
          <p:nvPr/>
        </p:nvGrpSpPr>
        <p:grpSpPr>
          <a:xfrm>
            <a:off x="3127433" y="2133446"/>
            <a:ext cx="929712" cy="1126266"/>
            <a:chOff x="1267237" y="4149067"/>
            <a:chExt cx="1172591" cy="1420492"/>
          </a:xfrm>
        </p:grpSpPr>
        <p:sp>
          <p:nvSpPr>
            <p:cNvPr id="23" name="五角星 2">
              <a:extLst>
                <a:ext uri="{FF2B5EF4-FFF2-40B4-BE49-F238E27FC236}">
                  <a16:creationId xmlns:a16="http://schemas.microsoft.com/office/drawing/2014/main" id="{9B1C0754-7732-E883-D2AD-1C4D05A8DF6C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4" name="文本框 14">
              <a:extLst>
                <a:ext uri="{FF2B5EF4-FFF2-40B4-BE49-F238E27FC236}">
                  <a16:creationId xmlns:a16="http://schemas.microsoft.com/office/drawing/2014/main" id="{F64D3CA1-6C28-7542-83D0-584845C1CB5C}"/>
                </a:ext>
              </a:extLst>
            </p:cNvPr>
            <p:cNvSpPr txBox="1"/>
            <p:nvPr/>
          </p:nvSpPr>
          <p:spPr>
            <a:xfrm>
              <a:off x="1496256" y="4521472"/>
              <a:ext cx="232990" cy="104808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1371600"/>
              <a:endParaRPr lang="zh-CN" altLang="en-US" sz="480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C6B42ABF-1960-FE47-EFFE-C154D3DE8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9533" y="5475674"/>
            <a:ext cx="3478223" cy="454776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23267628-E72F-00FB-BEBA-619560F00D93}"/>
              </a:ext>
            </a:extLst>
          </p:cNvPr>
          <p:cNvSpPr/>
          <p:nvPr/>
        </p:nvSpPr>
        <p:spPr>
          <a:xfrm>
            <a:off x="5808938" y="3695701"/>
            <a:ext cx="10116862" cy="2702614"/>
          </a:xfrm>
          <a:custGeom>
            <a:avLst/>
            <a:gdLst>
              <a:gd name="connsiteX0" fmla="*/ 0 w 2623087"/>
              <a:gd name="connsiteY0" fmla="*/ 243613 h 1461651"/>
              <a:gd name="connsiteX1" fmla="*/ 243613 w 2623087"/>
              <a:gd name="connsiteY1" fmla="*/ 0 h 1461651"/>
              <a:gd name="connsiteX2" fmla="*/ 437181 w 2623087"/>
              <a:gd name="connsiteY2" fmla="*/ 0 h 1461651"/>
              <a:gd name="connsiteX3" fmla="*/ 437181 w 2623087"/>
              <a:gd name="connsiteY3" fmla="*/ 0 h 1461651"/>
              <a:gd name="connsiteX4" fmla="*/ 1092953 w 2623087"/>
              <a:gd name="connsiteY4" fmla="*/ 0 h 1461651"/>
              <a:gd name="connsiteX5" fmla="*/ 2379474 w 2623087"/>
              <a:gd name="connsiteY5" fmla="*/ 0 h 1461651"/>
              <a:gd name="connsiteX6" fmla="*/ 2623087 w 2623087"/>
              <a:gd name="connsiteY6" fmla="*/ 243613 h 1461651"/>
              <a:gd name="connsiteX7" fmla="*/ 2623087 w 2623087"/>
              <a:gd name="connsiteY7" fmla="*/ 852630 h 1461651"/>
              <a:gd name="connsiteX8" fmla="*/ 2623087 w 2623087"/>
              <a:gd name="connsiteY8" fmla="*/ 852630 h 1461651"/>
              <a:gd name="connsiteX9" fmla="*/ 2623087 w 2623087"/>
              <a:gd name="connsiteY9" fmla="*/ 1218043 h 1461651"/>
              <a:gd name="connsiteX10" fmla="*/ 2623087 w 2623087"/>
              <a:gd name="connsiteY10" fmla="*/ 1218038 h 1461651"/>
              <a:gd name="connsiteX11" fmla="*/ 2379474 w 2623087"/>
              <a:gd name="connsiteY11" fmla="*/ 1461651 h 1461651"/>
              <a:gd name="connsiteX12" fmla="*/ 1092953 w 2623087"/>
              <a:gd name="connsiteY12" fmla="*/ 1461651 h 1461651"/>
              <a:gd name="connsiteX13" fmla="*/ 93015 w 2623087"/>
              <a:gd name="connsiteY13" fmla="*/ 1867756 h 1461651"/>
              <a:gd name="connsiteX14" fmla="*/ 437181 w 2623087"/>
              <a:gd name="connsiteY14" fmla="*/ 1461651 h 1461651"/>
              <a:gd name="connsiteX15" fmla="*/ 243613 w 2623087"/>
              <a:gd name="connsiteY15" fmla="*/ 1461651 h 1461651"/>
              <a:gd name="connsiteX16" fmla="*/ 0 w 2623087"/>
              <a:gd name="connsiteY16" fmla="*/ 1218038 h 1461651"/>
              <a:gd name="connsiteX17" fmla="*/ 0 w 2623087"/>
              <a:gd name="connsiteY17" fmla="*/ 1218043 h 1461651"/>
              <a:gd name="connsiteX18" fmla="*/ 0 w 2623087"/>
              <a:gd name="connsiteY18" fmla="*/ 852630 h 1461651"/>
              <a:gd name="connsiteX19" fmla="*/ 0 w 2623087"/>
              <a:gd name="connsiteY19" fmla="*/ 852630 h 1461651"/>
              <a:gd name="connsiteX20" fmla="*/ 0 w 2623087"/>
              <a:gd name="connsiteY20" fmla="*/ 243613 h 1461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623087" h="1461651" fill="none" extrusionOk="0">
                <a:moveTo>
                  <a:pt x="0" y="243613"/>
                </a:moveTo>
                <a:cubicBezTo>
                  <a:pt x="-18307" y="117089"/>
                  <a:pt x="112469" y="411"/>
                  <a:pt x="243613" y="0"/>
                </a:cubicBezTo>
                <a:cubicBezTo>
                  <a:pt x="329742" y="10529"/>
                  <a:pt x="397489" y="-15437"/>
                  <a:pt x="437181" y="0"/>
                </a:cubicBezTo>
                <a:lnTo>
                  <a:pt x="437181" y="0"/>
                </a:lnTo>
                <a:cubicBezTo>
                  <a:pt x="636694" y="28363"/>
                  <a:pt x="849903" y="16147"/>
                  <a:pt x="1092953" y="0"/>
                </a:cubicBezTo>
                <a:cubicBezTo>
                  <a:pt x="1556417" y="-101622"/>
                  <a:pt x="1759780" y="113176"/>
                  <a:pt x="2379474" y="0"/>
                </a:cubicBezTo>
                <a:cubicBezTo>
                  <a:pt x="2509257" y="-10976"/>
                  <a:pt x="2622739" y="110862"/>
                  <a:pt x="2623087" y="243613"/>
                </a:cubicBezTo>
                <a:cubicBezTo>
                  <a:pt x="2646841" y="327184"/>
                  <a:pt x="2590560" y="650284"/>
                  <a:pt x="2623087" y="852630"/>
                </a:cubicBezTo>
                <a:lnTo>
                  <a:pt x="2623087" y="852630"/>
                </a:lnTo>
                <a:cubicBezTo>
                  <a:pt x="2620173" y="942737"/>
                  <a:pt x="2624150" y="1121513"/>
                  <a:pt x="2623087" y="1218043"/>
                </a:cubicBezTo>
                <a:lnTo>
                  <a:pt x="2623087" y="1218038"/>
                </a:lnTo>
                <a:cubicBezTo>
                  <a:pt x="2630949" y="1347610"/>
                  <a:pt x="2512440" y="1458166"/>
                  <a:pt x="2379474" y="1461651"/>
                </a:cubicBezTo>
                <a:cubicBezTo>
                  <a:pt x="1985273" y="1390580"/>
                  <a:pt x="1420753" y="1565675"/>
                  <a:pt x="1092953" y="1461651"/>
                </a:cubicBezTo>
                <a:cubicBezTo>
                  <a:pt x="976573" y="1512508"/>
                  <a:pt x="289671" y="1863363"/>
                  <a:pt x="93015" y="1867756"/>
                </a:cubicBezTo>
                <a:cubicBezTo>
                  <a:pt x="255689" y="1742780"/>
                  <a:pt x="295972" y="1602445"/>
                  <a:pt x="437181" y="1461651"/>
                </a:cubicBezTo>
                <a:cubicBezTo>
                  <a:pt x="364369" y="1445549"/>
                  <a:pt x="314445" y="1444869"/>
                  <a:pt x="243613" y="1461651"/>
                </a:cubicBezTo>
                <a:cubicBezTo>
                  <a:pt x="122240" y="1477479"/>
                  <a:pt x="-17586" y="1360664"/>
                  <a:pt x="0" y="1218038"/>
                </a:cubicBezTo>
                <a:lnTo>
                  <a:pt x="0" y="1218043"/>
                </a:lnTo>
                <a:cubicBezTo>
                  <a:pt x="-17590" y="1166677"/>
                  <a:pt x="-24759" y="1028663"/>
                  <a:pt x="0" y="852630"/>
                </a:cubicBezTo>
                <a:lnTo>
                  <a:pt x="0" y="852630"/>
                </a:lnTo>
                <a:cubicBezTo>
                  <a:pt x="-35150" y="577626"/>
                  <a:pt x="-45399" y="502322"/>
                  <a:pt x="0" y="243613"/>
                </a:cubicBezTo>
                <a:close/>
              </a:path>
              <a:path w="2623087" h="1461651" stroke="0" extrusionOk="0">
                <a:moveTo>
                  <a:pt x="0" y="243613"/>
                </a:moveTo>
                <a:cubicBezTo>
                  <a:pt x="15891" y="103333"/>
                  <a:pt x="126150" y="9931"/>
                  <a:pt x="243613" y="0"/>
                </a:cubicBezTo>
                <a:cubicBezTo>
                  <a:pt x="322286" y="-16369"/>
                  <a:pt x="411052" y="10575"/>
                  <a:pt x="437181" y="0"/>
                </a:cubicBezTo>
                <a:lnTo>
                  <a:pt x="437181" y="0"/>
                </a:lnTo>
                <a:cubicBezTo>
                  <a:pt x="762661" y="-15638"/>
                  <a:pt x="940614" y="12702"/>
                  <a:pt x="1092953" y="0"/>
                </a:cubicBezTo>
                <a:cubicBezTo>
                  <a:pt x="1496276" y="81491"/>
                  <a:pt x="2075362" y="-55478"/>
                  <a:pt x="2379474" y="0"/>
                </a:cubicBezTo>
                <a:cubicBezTo>
                  <a:pt x="2518629" y="-10737"/>
                  <a:pt x="2625266" y="132516"/>
                  <a:pt x="2623087" y="243613"/>
                </a:cubicBezTo>
                <a:cubicBezTo>
                  <a:pt x="2619826" y="359119"/>
                  <a:pt x="2584936" y="765420"/>
                  <a:pt x="2623087" y="852630"/>
                </a:cubicBezTo>
                <a:lnTo>
                  <a:pt x="2623087" y="852630"/>
                </a:lnTo>
                <a:cubicBezTo>
                  <a:pt x="2630957" y="891685"/>
                  <a:pt x="2604724" y="1173806"/>
                  <a:pt x="2623087" y="1218043"/>
                </a:cubicBezTo>
                <a:lnTo>
                  <a:pt x="2623087" y="1218038"/>
                </a:lnTo>
                <a:cubicBezTo>
                  <a:pt x="2634807" y="1349654"/>
                  <a:pt x="2512123" y="1484954"/>
                  <a:pt x="2379474" y="1461651"/>
                </a:cubicBezTo>
                <a:cubicBezTo>
                  <a:pt x="2243057" y="1519981"/>
                  <a:pt x="1380845" y="1499784"/>
                  <a:pt x="1092953" y="1461651"/>
                </a:cubicBezTo>
                <a:cubicBezTo>
                  <a:pt x="856412" y="1464784"/>
                  <a:pt x="556483" y="1577662"/>
                  <a:pt x="93015" y="1867756"/>
                </a:cubicBezTo>
                <a:cubicBezTo>
                  <a:pt x="232395" y="1729076"/>
                  <a:pt x="397010" y="1551047"/>
                  <a:pt x="437181" y="1461651"/>
                </a:cubicBezTo>
                <a:cubicBezTo>
                  <a:pt x="375640" y="1464612"/>
                  <a:pt x="304980" y="1446519"/>
                  <a:pt x="243613" y="1461651"/>
                </a:cubicBezTo>
                <a:cubicBezTo>
                  <a:pt x="115373" y="1453794"/>
                  <a:pt x="-25632" y="1349875"/>
                  <a:pt x="0" y="1218038"/>
                </a:cubicBezTo>
                <a:lnTo>
                  <a:pt x="0" y="1218043"/>
                </a:lnTo>
                <a:cubicBezTo>
                  <a:pt x="13057" y="1079624"/>
                  <a:pt x="-31763" y="942480"/>
                  <a:pt x="0" y="852630"/>
                </a:cubicBezTo>
                <a:lnTo>
                  <a:pt x="0" y="852630"/>
                </a:lnTo>
                <a:cubicBezTo>
                  <a:pt x="-46288" y="644433"/>
                  <a:pt x="-3058" y="444553"/>
                  <a:pt x="0" y="243613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918538157">
                  <a:custGeom>
                    <a:avLst/>
                    <a:gdLst>
                      <a:gd name="connsiteX0" fmla="*/ 0 w 10116862"/>
                      <a:gd name="connsiteY0" fmla="*/ 450443 h 2702614"/>
                      <a:gd name="connsiteX1" fmla="*/ 939579 w 10116862"/>
                      <a:gd name="connsiteY1" fmla="*/ 0 h 2702614"/>
                      <a:gd name="connsiteX2" fmla="*/ 1686143 w 10116862"/>
                      <a:gd name="connsiteY2" fmla="*/ 0 h 2702614"/>
                      <a:gd name="connsiteX3" fmla="*/ 1686143 w 10116862"/>
                      <a:gd name="connsiteY3" fmla="*/ 0 h 2702614"/>
                      <a:gd name="connsiteX4" fmla="*/ 4215359 w 10116862"/>
                      <a:gd name="connsiteY4" fmla="*/ 0 h 2702614"/>
                      <a:gd name="connsiteX5" fmla="*/ 9177282 w 10116862"/>
                      <a:gd name="connsiteY5" fmla="*/ 0 h 2702614"/>
                      <a:gd name="connsiteX6" fmla="*/ 10116862 w 10116862"/>
                      <a:gd name="connsiteY6" fmla="*/ 450443 h 2702614"/>
                      <a:gd name="connsiteX7" fmla="*/ 10116862 w 10116862"/>
                      <a:gd name="connsiteY7" fmla="*/ 1576525 h 2702614"/>
                      <a:gd name="connsiteX8" fmla="*/ 10116862 w 10116862"/>
                      <a:gd name="connsiteY8" fmla="*/ 1576525 h 2702614"/>
                      <a:gd name="connsiteX9" fmla="*/ 10116862 w 10116862"/>
                      <a:gd name="connsiteY9" fmla="*/ 2252179 h 2702614"/>
                      <a:gd name="connsiteX10" fmla="*/ 10116862 w 10116862"/>
                      <a:gd name="connsiteY10" fmla="*/ 2252170 h 2702614"/>
                      <a:gd name="connsiteX11" fmla="*/ 9177282 w 10116862"/>
                      <a:gd name="connsiteY11" fmla="*/ 2702614 h 2702614"/>
                      <a:gd name="connsiteX12" fmla="*/ 4215359 w 10116862"/>
                      <a:gd name="connsiteY12" fmla="*/ 2702614 h 2702614"/>
                      <a:gd name="connsiteX13" fmla="*/ 358745 w 10116862"/>
                      <a:gd name="connsiteY13" fmla="*/ 3453508 h 2702614"/>
                      <a:gd name="connsiteX14" fmla="*/ 1686143 w 10116862"/>
                      <a:gd name="connsiteY14" fmla="*/ 2702614 h 2702614"/>
                      <a:gd name="connsiteX15" fmla="*/ 939579 w 10116862"/>
                      <a:gd name="connsiteY15" fmla="*/ 2702614 h 2702614"/>
                      <a:gd name="connsiteX16" fmla="*/ 0 w 10116862"/>
                      <a:gd name="connsiteY16" fmla="*/ 2252170 h 2702614"/>
                      <a:gd name="connsiteX17" fmla="*/ 0 w 10116862"/>
                      <a:gd name="connsiteY17" fmla="*/ 2252179 h 2702614"/>
                      <a:gd name="connsiteX18" fmla="*/ 0 w 10116862"/>
                      <a:gd name="connsiteY18" fmla="*/ 1576525 h 2702614"/>
                      <a:gd name="connsiteX19" fmla="*/ 0 w 10116862"/>
                      <a:gd name="connsiteY19" fmla="*/ 1576525 h 2702614"/>
                      <a:gd name="connsiteX20" fmla="*/ 0 w 10116862"/>
                      <a:gd name="connsiteY20" fmla="*/ 450443 h 2702614"/>
                      <a:gd name="connsiteX0" fmla="*/ 0 w 10116862"/>
                      <a:gd name="connsiteY0" fmla="*/ 450443 h 2702614"/>
                      <a:gd name="connsiteX1" fmla="*/ 939579 w 10116862"/>
                      <a:gd name="connsiteY1" fmla="*/ 0 h 2702614"/>
                      <a:gd name="connsiteX2" fmla="*/ 1686143 w 10116862"/>
                      <a:gd name="connsiteY2" fmla="*/ 0 h 2702614"/>
                      <a:gd name="connsiteX3" fmla="*/ 1686143 w 10116862"/>
                      <a:gd name="connsiteY3" fmla="*/ 0 h 2702614"/>
                      <a:gd name="connsiteX4" fmla="*/ 4215359 w 10116862"/>
                      <a:gd name="connsiteY4" fmla="*/ 0 h 2702614"/>
                      <a:gd name="connsiteX5" fmla="*/ 9177282 w 10116862"/>
                      <a:gd name="connsiteY5" fmla="*/ 0 h 2702614"/>
                      <a:gd name="connsiteX6" fmla="*/ 10116862 w 10116862"/>
                      <a:gd name="connsiteY6" fmla="*/ 450443 h 2702614"/>
                      <a:gd name="connsiteX7" fmla="*/ 10116862 w 10116862"/>
                      <a:gd name="connsiteY7" fmla="*/ 1576525 h 2702614"/>
                      <a:gd name="connsiteX8" fmla="*/ 10116862 w 10116862"/>
                      <a:gd name="connsiteY8" fmla="*/ 1576525 h 2702614"/>
                      <a:gd name="connsiteX9" fmla="*/ 10116862 w 10116862"/>
                      <a:gd name="connsiteY9" fmla="*/ 2252179 h 2702614"/>
                      <a:gd name="connsiteX10" fmla="*/ 10116862 w 10116862"/>
                      <a:gd name="connsiteY10" fmla="*/ 2252170 h 2702614"/>
                      <a:gd name="connsiteX11" fmla="*/ 9177282 w 10116862"/>
                      <a:gd name="connsiteY11" fmla="*/ 2702614 h 2702614"/>
                      <a:gd name="connsiteX12" fmla="*/ 4215359 w 10116862"/>
                      <a:gd name="connsiteY12" fmla="*/ 2702614 h 2702614"/>
                      <a:gd name="connsiteX13" fmla="*/ 358745 w 10116862"/>
                      <a:gd name="connsiteY13" fmla="*/ 3453508 h 2702614"/>
                      <a:gd name="connsiteX14" fmla="*/ 1686143 w 10116862"/>
                      <a:gd name="connsiteY14" fmla="*/ 2702614 h 2702614"/>
                      <a:gd name="connsiteX15" fmla="*/ 939579 w 10116862"/>
                      <a:gd name="connsiteY15" fmla="*/ 2702614 h 2702614"/>
                      <a:gd name="connsiteX16" fmla="*/ 0 w 10116862"/>
                      <a:gd name="connsiteY16" fmla="*/ 2252170 h 2702614"/>
                      <a:gd name="connsiteX17" fmla="*/ 0 w 10116862"/>
                      <a:gd name="connsiteY17" fmla="*/ 2252179 h 2702614"/>
                      <a:gd name="connsiteX18" fmla="*/ 0 w 10116862"/>
                      <a:gd name="connsiteY18" fmla="*/ 1576525 h 2702614"/>
                      <a:gd name="connsiteX19" fmla="*/ 0 w 10116862"/>
                      <a:gd name="connsiteY19" fmla="*/ 1576525 h 2702614"/>
                      <a:gd name="connsiteX20" fmla="*/ 0 w 10116862"/>
                      <a:gd name="connsiteY20" fmla="*/ 450443 h 2702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116862" h="2702614" fill="none" extrusionOk="0">
                        <a:moveTo>
                          <a:pt x="0" y="450443"/>
                        </a:moveTo>
                        <a:cubicBezTo>
                          <a:pt x="-90156" y="225063"/>
                          <a:pt x="489875" y="7543"/>
                          <a:pt x="939579" y="0"/>
                        </a:cubicBezTo>
                        <a:cubicBezTo>
                          <a:pt x="1286585" y="13836"/>
                          <a:pt x="1555612" y="-25444"/>
                          <a:pt x="1686143" y="0"/>
                        </a:cubicBezTo>
                        <a:lnTo>
                          <a:pt x="1686143" y="0"/>
                        </a:lnTo>
                        <a:cubicBezTo>
                          <a:pt x="2473743" y="28047"/>
                          <a:pt x="3320712" y="-121590"/>
                          <a:pt x="4215359" y="0"/>
                        </a:cubicBezTo>
                        <a:cubicBezTo>
                          <a:pt x="6096273" y="-108735"/>
                          <a:pt x="6820714" y="311444"/>
                          <a:pt x="9177282" y="0"/>
                        </a:cubicBezTo>
                        <a:cubicBezTo>
                          <a:pt x="9659398" y="-62806"/>
                          <a:pt x="10111520" y="225559"/>
                          <a:pt x="10116862" y="450443"/>
                        </a:cubicBezTo>
                        <a:cubicBezTo>
                          <a:pt x="10194158" y="589554"/>
                          <a:pt x="10014440" y="1179323"/>
                          <a:pt x="10116862" y="1576525"/>
                        </a:cubicBezTo>
                        <a:lnTo>
                          <a:pt x="10116862" y="1576525"/>
                        </a:lnTo>
                        <a:cubicBezTo>
                          <a:pt x="10111262" y="1736923"/>
                          <a:pt x="10128550" y="2083766"/>
                          <a:pt x="10116862" y="2252179"/>
                        </a:cubicBezTo>
                        <a:lnTo>
                          <a:pt x="10116862" y="2252170"/>
                        </a:lnTo>
                        <a:cubicBezTo>
                          <a:pt x="10189286" y="2465124"/>
                          <a:pt x="9669081" y="2649741"/>
                          <a:pt x="9177282" y="2702614"/>
                        </a:cubicBezTo>
                        <a:cubicBezTo>
                          <a:pt x="7808195" y="2393391"/>
                          <a:pt x="5422944" y="2819589"/>
                          <a:pt x="4215359" y="2702614"/>
                        </a:cubicBezTo>
                        <a:cubicBezTo>
                          <a:pt x="3687452" y="2724873"/>
                          <a:pt x="1030862" y="3475886"/>
                          <a:pt x="358745" y="3453508"/>
                        </a:cubicBezTo>
                        <a:cubicBezTo>
                          <a:pt x="1038368" y="3241764"/>
                          <a:pt x="1141529" y="2976660"/>
                          <a:pt x="1686143" y="2702614"/>
                        </a:cubicBezTo>
                        <a:cubicBezTo>
                          <a:pt x="1376857" y="2690573"/>
                          <a:pt x="1247636" y="2672409"/>
                          <a:pt x="939579" y="2702614"/>
                        </a:cubicBezTo>
                        <a:cubicBezTo>
                          <a:pt x="489768" y="2753880"/>
                          <a:pt x="-86811" y="2524611"/>
                          <a:pt x="0" y="2252170"/>
                        </a:cubicBezTo>
                        <a:lnTo>
                          <a:pt x="0" y="2252179"/>
                        </a:lnTo>
                        <a:cubicBezTo>
                          <a:pt x="-78828" y="2154639"/>
                          <a:pt x="-85565" y="1885661"/>
                          <a:pt x="0" y="1576525"/>
                        </a:cubicBezTo>
                        <a:lnTo>
                          <a:pt x="0" y="1576525"/>
                        </a:lnTo>
                        <a:cubicBezTo>
                          <a:pt x="-109174" y="1065572"/>
                          <a:pt x="-189098" y="906766"/>
                          <a:pt x="0" y="450443"/>
                        </a:cubicBezTo>
                        <a:close/>
                      </a:path>
                      <a:path w="10116862" h="2702614" stroke="0" extrusionOk="0">
                        <a:moveTo>
                          <a:pt x="0" y="450443"/>
                        </a:moveTo>
                        <a:cubicBezTo>
                          <a:pt x="49957" y="209882"/>
                          <a:pt x="483331" y="24684"/>
                          <a:pt x="939579" y="0"/>
                        </a:cubicBezTo>
                        <a:cubicBezTo>
                          <a:pt x="1231513" y="-16513"/>
                          <a:pt x="1579828" y="21628"/>
                          <a:pt x="1686143" y="0"/>
                        </a:cubicBezTo>
                        <a:lnTo>
                          <a:pt x="1686143" y="0"/>
                        </a:lnTo>
                        <a:cubicBezTo>
                          <a:pt x="2897133" y="-47322"/>
                          <a:pt x="3621467" y="37118"/>
                          <a:pt x="4215359" y="0"/>
                        </a:cubicBezTo>
                        <a:cubicBezTo>
                          <a:pt x="5705759" y="166205"/>
                          <a:pt x="8038529" y="-154078"/>
                          <a:pt x="9177282" y="0"/>
                        </a:cubicBezTo>
                        <a:cubicBezTo>
                          <a:pt x="9693483" y="-15640"/>
                          <a:pt x="10097533" y="261520"/>
                          <a:pt x="10116862" y="450443"/>
                        </a:cubicBezTo>
                        <a:cubicBezTo>
                          <a:pt x="10076235" y="669199"/>
                          <a:pt x="9979635" y="1417910"/>
                          <a:pt x="10116862" y="1576525"/>
                        </a:cubicBezTo>
                        <a:lnTo>
                          <a:pt x="10116862" y="1576525"/>
                        </a:lnTo>
                        <a:cubicBezTo>
                          <a:pt x="10130833" y="1643561"/>
                          <a:pt x="10060452" y="2174850"/>
                          <a:pt x="10116862" y="2252179"/>
                        </a:cubicBezTo>
                        <a:lnTo>
                          <a:pt x="10116862" y="2252170"/>
                        </a:lnTo>
                        <a:cubicBezTo>
                          <a:pt x="10219753" y="2507288"/>
                          <a:pt x="9674495" y="2767859"/>
                          <a:pt x="9177282" y="2702614"/>
                        </a:cubicBezTo>
                        <a:cubicBezTo>
                          <a:pt x="8669177" y="2813521"/>
                          <a:pt x="5251666" y="2691543"/>
                          <a:pt x="4215359" y="2702614"/>
                        </a:cubicBezTo>
                        <a:cubicBezTo>
                          <a:pt x="3355897" y="2672476"/>
                          <a:pt x="2118036" y="3075753"/>
                          <a:pt x="358745" y="3453508"/>
                        </a:cubicBezTo>
                        <a:cubicBezTo>
                          <a:pt x="906658" y="3223109"/>
                          <a:pt x="1532567" y="2827081"/>
                          <a:pt x="1686143" y="2702614"/>
                        </a:cubicBezTo>
                        <a:cubicBezTo>
                          <a:pt x="1409513" y="2725595"/>
                          <a:pt x="1154430" y="2706262"/>
                          <a:pt x="939579" y="2702614"/>
                        </a:cubicBezTo>
                        <a:cubicBezTo>
                          <a:pt x="407280" y="2719190"/>
                          <a:pt x="-60876" y="2517092"/>
                          <a:pt x="0" y="2252170"/>
                        </a:cubicBezTo>
                        <a:lnTo>
                          <a:pt x="0" y="2252179"/>
                        </a:lnTo>
                        <a:cubicBezTo>
                          <a:pt x="11892" y="1989935"/>
                          <a:pt x="-112148" y="1748397"/>
                          <a:pt x="0" y="1576525"/>
                        </a:cubicBezTo>
                        <a:lnTo>
                          <a:pt x="0" y="1576525"/>
                        </a:lnTo>
                        <a:cubicBezTo>
                          <a:pt x="-150430" y="1135118"/>
                          <a:pt x="181" y="813923"/>
                          <a:pt x="0" y="450443"/>
                        </a:cubicBezTo>
                        <a:close/>
                      </a:path>
                      <a:path w="10116862" h="2702614" fill="none" stroke="0" extrusionOk="0">
                        <a:moveTo>
                          <a:pt x="0" y="450443"/>
                        </a:moveTo>
                        <a:cubicBezTo>
                          <a:pt x="16030" y="185228"/>
                          <a:pt x="440329" y="4569"/>
                          <a:pt x="939579" y="0"/>
                        </a:cubicBezTo>
                        <a:cubicBezTo>
                          <a:pt x="1268501" y="19447"/>
                          <a:pt x="1526671" y="-31773"/>
                          <a:pt x="1686143" y="0"/>
                        </a:cubicBezTo>
                        <a:lnTo>
                          <a:pt x="1686143" y="0"/>
                        </a:lnTo>
                        <a:cubicBezTo>
                          <a:pt x="2603003" y="3226"/>
                          <a:pt x="3250704" y="-105678"/>
                          <a:pt x="4215359" y="0"/>
                        </a:cubicBezTo>
                        <a:cubicBezTo>
                          <a:pt x="5916686" y="-311549"/>
                          <a:pt x="6940108" y="173033"/>
                          <a:pt x="9177282" y="0"/>
                        </a:cubicBezTo>
                        <a:cubicBezTo>
                          <a:pt x="9689687" y="-47891"/>
                          <a:pt x="10117880" y="230399"/>
                          <a:pt x="10116862" y="450443"/>
                        </a:cubicBezTo>
                        <a:cubicBezTo>
                          <a:pt x="10185809" y="597833"/>
                          <a:pt x="10037670" y="1206861"/>
                          <a:pt x="10116862" y="1576525"/>
                        </a:cubicBezTo>
                        <a:lnTo>
                          <a:pt x="10116862" y="1576525"/>
                        </a:lnTo>
                        <a:cubicBezTo>
                          <a:pt x="10112660" y="1737082"/>
                          <a:pt x="10122807" y="2072586"/>
                          <a:pt x="10116862" y="2252179"/>
                        </a:cubicBezTo>
                        <a:lnTo>
                          <a:pt x="10116862" y="2252170"/>
                        </a:lnTo>
                        <a:cubicBezTo>
                          <a:pt x="10165437" y="2487190"/>
                          <a:pt x="9686748" y="2737534"/>
                          <a:pt x="9177282" y="2702614"/>
                        </a:cubicBezTo>
                        <a:cubicBezTo>
                          <a:pt x="7739246" y="2550004"/>
                          <a:pt x="5488222" y="3024332"/>
                          <a:pt x="4215359" y="2702614"/>
                        </a:cubicBezTo>
                        <a:cubicBezTo>
                          <a:pt x="3734780" y="2773951"/>
                          <a:pt x="1142256" y="3507394"/>
                          <a:pt x="358745" y="3453508"/>
                        </a:cubicBezTo>
                        <a:cubicBezTo>
                          <a:pt x="981041" y="3219620"/>
                          <a:pt x="1169008" y="2978992"/>
                          <a:pt x="1686143" y="2702614"/>
                        </a:cubicBezTo>
                        <a:cubicBezTo>
                          <a:pt x="1389647" y="2645085"/>
                          <a:pt x="1201526" y="2664093"/>
                          <a:pt x="939579" y="2702614"/>
                        </a:cubicBezTo>
                        <a:cubicBezTo>
                          <a:pt x="476874" y="2725133"/>
                          <a:pt x="-101879" y="2512291"/>
                          <a:pt x="0" y="2252170"/>
                        </a:cubicBezTo>
                        <a:lnTo>
                          <a:pt x="0" y="2252179"/>
                        </a:lnTo>
                        <a:cubicBezTo>
                          <a:pt x="-71505" y="2147087"/>
                          <a:pt x="-97498" y="1889899"/>
                          <a:pt x="0" y="1576525"/>
                        </a:cubicBezTo>
                        <a:lnTo>
                          <a:pt x="0" y="1576525"/>
                        </a:lnTo>
                        <a:cubicBezTo>
                          <a:pt x="-144979" y="1043084"/>
                          <a:pt x="-165253" y="932696"/>
                          <a:pt x="0" y="45044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>
                <a:solidFill>
                  <a:srgbClr val="002060"/>
                </a:solidFill>
                <a:latin typeface="Calibri" panose="020F0502020204030204"/>
              </a:rPr>
              <a:t>G</a:t>
            </a:r>
            <a:r>
              <a:rPr lang="vi-VN" sz="4800" b="1" dirty="0">
                <a:solidFill>
                  <a:srgbClr val="002060"/>
                </a:solidFill>
                <a:latin typeface="Calibri" panose="020F0502020204030204"/>
              </a:rPr>
              <a:t>hép các hình ảnh tương ứng </a:t>
            </a:r>
          </a:p>
          <a:p>
            <a:pPr algn="ctr" defTabSz="1371600"/>
            <a:r>
              <a:rPr lang="vi-VN" sz="4800" b="1" dirty="0">
                <a:solidFill>
                  <a:srgbClr val="002060"/>
                </a:solidFill>
                <a:latin typeface="Calibri" panose="020F0502020204030204"/>
              </a:rPr>
              <a:t>với hai nhóm năng lượng chất đốt có trong tự nhiên và do con người tạo ra </a:t>
            </a:r>
            <a:endParaRPr lang="en-US" sz="48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pic>
        <p:nvPicPr>
          <p:cNvPr id="243" name="Picture 242">
            <a:extLst>
              <a:ext uri="{FF2B5EF4-FFF2-40B4-BE49-F238E27FC236}">
                <a16:creationId xmlns:a16="http://schemas.microsoft.com/office/drawing/2014/main" id="{A36CA37B-6A3F-E223-F97C-855D4804CE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68600" y="5524500"/>
            <a:ext cx="3006329" cy="444434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2AB9EF-407E-0131-90FA-4376FEA1F6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9400" y="190500"/>
            <a:ext cx="6297714" cy="30848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95726C-CC1E-9041-4204-8BFE96DFF0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324100"/>
            <a:ext cx="3304318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0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">
            <a:extLst>
              <a:ext uri="{FF2B5EF4-FFF2-40B4-BE49-F238E27FC236}">
                <a16:creationId xmlns:a16="http://schemas.microsoft.com/office/drawing/2014/main" id="{70DB7572-1694-635F-F5AA-5156D550940B}"/>
              </a:ext>
            </a:extLst>
          </p:cNvPr>
          <p:cNvSpPr/>
          <p:nvPr/>
        </p:nvSpPr>
        <p:spPr>
          <a:xfrm>
            <a:off x="845820" y="304800"/>
            <a:ext cx="16596360" cy="9022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B523A98-0FDC-EB82-4680-CE017647E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800100"/>
            <a:ext cx="5006563" cy="3124200"/>
          </a:xfrm>
          <a:prstGeom prst="rect">
            <a:avLst/>
          </a:prstGeom>
        </p:spPr>
      </p:pic>
      <p:pic>
        <p:nvPicPr>
          <p:cNvPr id="5122" name="Picture 2" descr="Củi – Wikipedia tiếng Việt">
            <a:extLst>
              <a:ext uri="{FF2B5EF4-FFF2-40B4-BE49-F238E27FC236}">
                <a16:creationId xmlns:a16="http://schemas.microsoft.com/office/drawing/2014/main" id="{F881B974-C71A-8092-1872-8F03C6903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4991100"/>
            <a:ext cx="50292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IẾT SỬ DỤNG KHÍ GAS AN TOÀN LÀ CÁCH DUY NHẤT ĐỂ BẢO VỆ TÍNH MẠNG BẠN">
            <a:extLst>
              <a:ext uri="{FF2B5EF4-FFF2-40B4-BE49-F238E27FC236}">
                <a16:creationId xmlns:a16="http://schemas.microsoft.com/office/drawing/2014/main" id="{07619DE5-0E54-970C-87A0-21C7496DF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47700"/>
            <a:ext cx="437515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Khí Biogas và những ứng dụng thiết thực trong đời sống">
            <a:extLst>
              <a:ext uri="{FF2B5EF4-FFF2-40B4-BE49-F238E27FC236}">
                <a16:creationId xmlns:a16="http://schemas.microsoft.com/office/drawing/2014/main" id="{45A96360-DD8E-BC65-2CEF-02F5197D9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610100"/>
            <a:ext cx="3629025" cy="382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1761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">
            <a:extLst>
              <a:ext uri="{FF2B5EF4-FFF2-40B4-BE49-F238E27FC236}">
                <a16:creationId xmlns:a16="http://schemas.microsoft.com/office/drawing/2014/main" id="{70DB7572-1694-635F-F5AA-5156D550940B}"/>
              </a:ext>
            </a:extLst>
          </p:cNvPr>
          <p:cNvSpPr/>
          <p:nvPr/>
        </p:nvSpPr>
        <p:spPr>
          <a:xfrm>
            <a:off x="845820" y="304800"/>
            <a:ext cx="16596360" cy="9022080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FFC892-4E34-B8F5-27B2-A2FFE34550E9}"/>
              </a:ext>
            </a:extLst>
          </p:cNvPr>
          <p:cNvSpPr/>
          <p:nvPr/>
        </p:nvSpPr>
        <p:spPr>
          <a:xfrm>
            <a:off x="1752600" y="723900"/>
            <a:ext cx="6066787" cy="123533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4000"/>
            </a:schemeClr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 lượng chất đốt có trong tự nhiên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8DA0DAA-FDC2-9AF5-3D66-69364786B6AE}"/>
              </a:ext>
            </a:extLst>
          </p:cNvPr>
          <p:cNvSpPr/>
          <p:nvPr/>
        </p:nvSpPr>
        <p:spPr>
          <a:xfrm>
            <a:off x="10439400" y="723900"/>
            <a:ext cx="6066787" cy="1235339"/>
          </a:xfrm>
          <a:prstGeom prst="roundRect">
            <a:avLst/>
          </a:prstGeom>
          <a:solidFill>
            <a:schemeClr val="tx2">
              <a:lumMod val="20000"/>
              <a:lumOff val="80000"/>
              <a:alpha val="84000"/>
            </a:schemeClr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 lượng chất đốt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 con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2FB537-8DB0-3B9C-21A4-A103854C1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628900"/>
            <a:ext cx="3785450" cy="2362200"/>
          </a:xfrm>
          <a:prstGeom prst="rect">
            <a:avLst/>
          </a:prstGeom>
        </p:spPr>
      </p:pic>
      <p:pic>
        <p:nvPicPr>
          <p:cNvPr id="5" name="Picture 2" descr="Củi – Wikipedia tiếng Việt">
            <a:extLst>
              <a:ext uri="{FF2B5EF4-FFF2-40B4-BE49-F238E27FC236}">
                <a16:creationId xmlns:a16="http://schemas.microsoft.com/office/drawing/2014/main" id="{58267464-D040-38A9-BB7D-FF146402B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628900"/>
            <a:ext cx="352044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IẾT SỬ DỤNG KHÍ GAS AN TOÀN LÀ CÁCH DUY NHẤT ĐỂ BẢO VỆ TÍNH MẠNG BẠN">
            <a:extLst>
              <a:ext uri="{FF2B5EF4-FFF2-40B4-BE49-F238E27FC236}">
                <a16:creationId xmlns:a16="http://schemas.microsoft.com/office/drawing/2014/main" id="{BC8A4A57-7555-F545-6CCA-29AB02F4E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2476500"/>
            <a:ext cx="3229277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Khí Biogas và những ứng dụng thiết thực trong đời sống">
            <a:extLst>
              <a:ext uri="{FF2B5EF4-FFF2-40B4-BE49-F238E27FC236}">
                <a16:creationId xmlns:a16="http://schemas.microsoft.com/office/drawing/2014/main" id="{D1AF8109-2DFF-A225-2A9C-9738E5657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1" y="2400300"/>
            <a:ext cx="3124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90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85064" y="348555"/>
            <a:ext cx="10509576" cy="10452251"/>
          </a:xfrm>
          <a:custGeom>
            <a:avLst/>
            <a:gdLst/>
            <a:ahLst/>
            <a:cxnLst/>
            <a:rect l="l" t="t" r="r" b="b"/>
            <a:pathLst>
              <a:path w="10509576" h="10452251">
                <a:moveTo>
                  <a:pt x="0" y="0"/>
                </a:moveTo>
                <a:lnTo>
                  <a:pt x="10509576" y="0"/>
                </a:lnTo>
                <a:lnTo>
                  <a:pt x="10509576" y="10452251"/>
                </a:lnTo>
                <a:lnTo>
                  <a:pt x="0" y="10452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726921">
            <a:off x="11055714" y="1608370"/>
            <a:ext cx="665979" cy="634496"/>
          </a:xfrm>
          <a:custGeom>
            <a:avLst/>
            <a:gdLst/>
            <a:ahLst/>
            <a:cxnLst/>
            <a:rect l="l" t="t" r="r" b="b"/>
            <a:pathLst>
              <a:path w="665979" h="634496">
                <a:moveTo>
                  <a:pt x="0" y="0"/>
                </a:moveTo>
                <a:lnTo>
                  <a:pt x="665979" y="0"/>
                </a:lnTo>
                <a:lnTo>
                  <a:pt x="665979" y="634496"/>
                </a:lnTo>
                <a:lnTo>
                  <a:pt x="0" y="6344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726921">
            <a:off x="10428087" y="1071415"/>
            <a:ext cx="452824" cy="431418"/>
          </a:xfrm>
          <a:custGeom>
            <a:avLst/>
            <a:gdLst/>
            <a:ahLst/>
            <a:cxnLst/>
            <a:rect l="l" t="t" r="r" b="b"/>
            <a:pathLst>
              <a:path w="452824" h="431418">
                <a:moveTo>
                  <a:pt x="0" y="0"/>
                </a:moveTo>
                <a:lnTo>
                  <a:pt x="452824" y="0"/>
                </a:lnTo>
                <a:lnTo>
                  <a:pt x="452824" y="431418"/>
                </a:lnTo>
                <a:lnTo>
                  <a:pt x="0" y="431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357A229D-21CC-0F97-9867-2A10AFFF0D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019300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37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F09A3C-75E2-B291-DB26-9BC8B4672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721" y="0"/>
            <a:ext cx="18323720" cy="1028700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70932ED5-76DC-297F-8BED-725D46CB914B}"/>
              </a:ext>
            </a:extLst>
          </p:cNvPr>
          <p:cNvGrpSpPr/>
          <p:nvPr/>
        </p:nvGrpSpPr>
        <p:grpSpPr>
          <a:xfrm>
            <a:off x="533400" y="2628900"/>
            <a:ext cx="6982401" cy="7341336"/>
            <a:chOff x="8001897" y="2517912"/>
            <a:chExt cx="3807499" cy="4003226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370A7AAF-09E3-E6EB-3DFB-5ADF01DAA59D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852854689">
                    <a:custGeom>
                      <a:avLst/>
                      <a:gdLst>
                        <a:gd name="connsiteX0" fmla="*/ 0 w 5297165"/>
                        <a:gd name="connsiteY0" fmla="*/ 506635 h 3039749"/>
                        <a:gd name="connsiteX1" fmla="*/ 506635 w 5297165"/>
                        <a:gd name="connsiteY1" fmla="*/ 0 h 3039749"/>
                        <a:gd name="connsiteX2" fmla="*/ 4790530 w 5297165"/>
                        <a:gd name="connsiteY2" fmla="*/ 0 h 3039749"/>
                        <a:gd name="connsiteX3" fmla="*/ 5297165 w 5297165"/>
                        <a:gd name="connsiteY3" fmla="*/ 506635 h 3039749"/>
                        <a:gd name="connsiteX4" fmla="*/ 5297165 w 5297165"/>
                        <a:gd name="connsiteY4" fmla="*/ 2533114 h 3039749"/>
                        <a:gd name="connsiteX5" fmla="*/ 4790530 w 5297165"/>
                        <a:gd name="connsiteY5" fmla="*/ 3039749 h 3039749"/>
                        <a:gd name="connsiteX6" fmla="*/ 506635 w 5297165"/>
                        <a:gd name="connsiteY6" fmla="*/ 3039749 h 3039749"/>
                        <a:gd name="connsiteX7" fmla="*/ 0 w 5297165"/>
                        <a:gd name="connsiteY7" fmla="*/ 2533114 h 3039749"/>
                        <a:gd name="connsiteX8" fmla="*/ 0 w 5297165"/>
                        <a:gd name="connsiteY8" fmla="*/ 506635 h 30397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297165" h="3039749" fill="none" extrusionOk="0">
                          <a:moveTo>
                            <a:pt x="0" y="506635"/>
                          </a:moveTo>
                          <a:cubicBezTo>
                            <a:pt x="994" y="253745"/>
                            <a:pt x="234189" y="12354"/>
                            <a:pt x="506635" y="0"/>
                          </a:cubicBezTo>
                          <a:cubicBezTo>
                            <a:pt x="2372057" y="72427"/>
                            <a:pt x="4174101" y="61419"/>
                            <a:pt x="4790530" y="0"/>
                          </a:cubicBezTo>
                          <a:cubicBezTo>
                            <a:pt x="5067080" y="-22424"/>
                            <a:pt x="5252276" y="213250"/>
                            <a:pt x="5297165" y="506635"/>
                          </a:cubicBezTo>
                          <a:cubicBezTo>
                            <a:pt x="5398041" y="1242133"/>
                            <a:pt x="5189852" y="2201854"/>
                            <a:pt x="5297165" y="2533114"/>
                          </a:cubicBezTo>
                          <a:cubicBezTo>
                            <a:pt x="5304451" y="2775941"/>
                            <a:pt x="5067887" y="3037002"/>
                            <a:pt x="4790530" y="3039749"/>
                          </a:cubicBezTo>
                          <a:cubicBezTo>
                            <a:pt x="2756972" y="3069576"/>
                            <a:pt x="1060832" y="2960443"/>
                            <a:pt x="506635" y="3039749"/>
                          </a:cubicBezTo>
                          <a:cubicBezTo>
                            <a:pt x="248687" y="3037278"/>
                            <a:pt x="-24262" y="2817719"/>
                            <a:pt x="0" y="2533114"/>
                          </a:cubicBezTo>
                          <a:cubicBezTo>
                            <a:pt x="50037" y="1582100"/>
                            <a:pt x="770" y="1453080"/>
                            <a:pt x="0" y="506635"/>
                          </a:cubicBezTo>
                          <a:close/>
                        </a:path>
                        <a:path w="5297165" h="3039749" stroke="0" extrusionOk="0">
                          <a:moveTo>
                            <a:pt x="0" y="506635"/>
                          </a:moveTo>
                          <a:cubicBezTo>
                            <a:pt x="42328" y="238366"/>
                            <a:pt x="246284" y="40535"/>
                            <a:pt x="506635" y="0"/>
                          </a:cubicBezTo>
                          <a:cubicBezTo>
                            <a:pt x="2395560" y="123000"/>
                            <a:pt x="3584614" y="-96860"/>
                            <a:pt x="4790530" y="0"/>
                          </a:cubicBezTo>
                          <a:cubicBezTo>
                            <a:pt x="5035673" y="-26419"/>
                            <a:pt x="5298861" y="223408"/>
                            <a:pt x="5297165" y="506635"/>
                          </a:cubicBezTo>
                          <a:cubicBezTo>
                            <a:pt x="5300338" y="1458662"/>
                            <a:pt x="5391432" y="1788304"/>
                            <a:pt x="5297165" y="2533114"/>
                          </a:cubicBezTo>
                          <a:cubicBezTo>
                            <a:pt x="5248742" y="2830464"/>
                            <a:pt x="5025459" y="3032404"/>
                            <a:pt x="4790530" y="3039749"/>
                          </a:cubicBezTo>
                          <a:cubicBezTo>
                            <a:pt x="4296636" y="2879042"/>
                            <a:pt x="1874424" y="3079416"/>
                            <a:pt x="506635" y="3039749"/>
                          </a:cubicBezTo>
                          <a:cubicBezTo>
                            <a:pt x="186780" y="3031660"/>
                            <a:pt x="-38336" y="2795553"/>
                            <a:pt x="0" y="2533114"/>
                          </a:cubicBezTo>
                          <a:cubicBezTo>
                            <a:pt x="32216" y="2137298"/>
                            <a:pt x="57206" y="1079927"/>
                            <a:pt x="0" y="506635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411480" rtlCol="0" anchor="ctr"/>
            <a:lstStyle/>
            <a:p>
              <a:pPr algn="ctr" defTabSz="1371600"/>
              <a:r>
                <a:rPr lang="en-US" sz="66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THẢO LUẬN NHÓM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7E9EF30-A245-CC2B-C8F6-71E96C586EE9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BC16176B-1998-A251-D787-5B331FC3C5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0F9106D2-B950-7BB2-2769-55DE48E7BF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193F63AB-F3C4-9EBF-13DB-818013AEBB38}"/>
              </a:ext>
            </a:extLst>
          </p:cNvPr>
          <p:cNvSpPr/>
          <p:nvPr/>
        </p:nvSpPr>
        <p:spPr>
          <a:xfrm>
            <a:off x="914400" y="448896"/>
            <a:ext cx="16992600" cy="1875204"/>
          </a:xfrm>
          <a:custGeom>
            <a:avLst/>
            <a:gdLst>
              <a:gd name="connsiteX0" fmla="*/ 0 w 9992139"/>
              <a:gd name="connsiteY0" fmla="*/ 422361 h 844722"/>
              <a:gd name="connsiteX1" fmla="*/ 422361 w 9992139"/>
              <a:gd name="connsiteY1" fmla="*/ 0 h 844722"/>
              <a:gd name="connsiteX2" fmla="*/ 984274 w 9992139"/>
              <a:gd name="connsiteY2" fmla="*/ 0 h 844722"/>
              <a:gd name="connsiteX3" fmla="*/ 1363238 w 9992139"/>
              <a:gd name="connsiteY3" fmla="*/ 0 h 844722"/>
              <a:gd name="connsiteX4" fmla="*/ 2108099 w 9992139"/>
              <a:gd name="connsiteY4" fmla="*/ 0 h 844722"/>
              <a:gd name="connsiteX5" fmla="*/ 2670012 w 9992139"/>
              <a:gd name="connsiteY5" fmla="*/ 0 h 844722"/>
              <a:gd name="connsiteX6" fmla="*/ 3414873 w 9992139"/>
              <a:gd name="connsiteY6" fmla="*/ 0 h 844722"/>
              <a:gd name="connsiteX7" fmla="*/ 3885312 w 9992139"/>
              <a:gd name="connsiteY7" fmla="*/ 0 h 844722"/>
              <a:gd name="connsiteX8" fmla="*/ 4538699 w 9992139"/>
              <a:gd name="connsiteY8" fmla="*/ 0 h 844722"/>
              <a:gd name="connsiteX9" fmla="*/ 5283560 w 9992139"/>
              <a:gd name="connsiteY9" fmla="*/ 0 h 844722"/>
              <a:gd name="connsiteX10" fmla="*/ 5845473 w 9992139"/>
              <a:gd name="connsiteY10" fmla="*/ 0 h 844722"/>
              <a:gd name="connsiteX11" fmla="*/ 6407385 w 9992139"/>
              <a:gd name="connsiteY11" fmla="*/ 0 h 844722"/>
              <a:gd name="connsiteX12" fmla="*/ 6969298 w 9992139"/>
              <a:gd name="connsiteY12" fmla="*/ 0 h 844722"/>
              <a:gd name="connsiteX13" fmla="*/ 7622685 w 9992139"/>
              <a:gd name="connsiteY13" fmla="*/ 0 h 844722"/>
              <a:gd name="connsiteX14" fmla="*/ 8093124 w 9992139"/>
              <a:gd name="connsiteY14" fmla="*/ 0 h 844722"/>
              <a:gd name="connsiteX15" fmla="*/ 8837985 w 9992139"/>
              <a:gd name="connsiteY15" fmla="*/ 0 h 844722"/>
              <a:gd name="connsiteX16" fmla="*/ 9569778 w 9992139"/>
              <a:gd name="connsiteY16" fmla="*/ 0 h 844722"/>
              <a:gd name="connsiteX17" fmla="*/ 9992139 w 9992139"/>
              <a:gd name="connsiteY17" fmla="*/ 422361 h 844722"/>
              <a:gd name="connsiteX18" fmla="*/ 9992139 w 9992139"/>
              <a:gd name="connsiteY18" fmla="*/ 422361 h 844722"/>
              <a:gd name="connsiteX19" fmla="*/ 9569778 w 9992139"/>
              <a:gd name="connsiteY19" fmla="*/ 844722 h 844722"/>
              <a:gd name="connsiteX20" fmla="*/ 8733443 w 9992139"/>
              <a:gd name="connsiteY20" fmla="*/ 844722 h 844722"/>
              <a:gd name="connsiteX21" fmla="*/ 8171530 w 9992139"/>
              <a:gd name="connsiteY21" fmla="*/ 844722 h 844722"/>
              <a:gd name="connsiteX22" fmla="*/ 7518143 w 9992139"/>
              <a:gd name="connsiteY22" fmla="*/ 844722 h 844722"/>
              <a:gd name="connsiteX23" fmla="*/ 7047704 w 9992139"/>
              <a:gd name="connsiteY23" fmla="*/ 844722 h 844722"/>
              <a:gd name="connsiteX24" fmla="*/ 6485792 w 9992139"/>
              <a:gd name="connsiteY24" fmla="*/ 844722 h 844722"/>
              <a:gd name="connsiteX25" fmla="*/ 6015353 w 9992139"/>
              <a:gd name="connsiteY25" fmla="*/ 844722 h 844722"/>
              <a:gd name="connsiteX26" fmla="*/ 5544915 w 9992139"/>
              <a:gd name="connsiteY26" fmla="*/ 844722 h 844722"/>
              <a:gd name="connsiteX27" fmla="*/ 4800053 w 9992139"/>
              <a:gd name="connsiteY27" fmla="*/ 844722 h 844722"/>
              <a:gd name="connsiteX28" fmla="*/ 3963718 w 9992139"/>
              <a:gd name="connsiteY28" fmla="*/ 844722 h 844722"/>
              <a:gd name="connsiteX29" fmla="*/ 3218857 w 9992139"/>
              <a:gd name="connsiteY29" fmla="*/ 844722 h 844722"/>
              <a:gd name="connsiteX30" fmla="*/ 2382522 w 9992139"/>
              <a:gd name="connsiteY30" fmla="*/ 844722 h 844722"/>
              <a:gd name="connsiteX31" fmla="*/ 1729135 w 9992139"/>
              <a:gd name="connsiteY31" fmla="*/ 844722 h 844722"/>
              <a:gd name="connsiteX32" fmla="*/ 1167222 w 9992139"/>
              <a:gd name="connsiteY32" fmla="*/ 844722 h 844722"/>
              <a:gd name="connsiteX33" fmla="*/ 422361 w 9992139"/>
              <a:gd name="connsiteY33" fmla="*/ 844722 h 844722"/>
              <a:gd name="connsiteX34" fmla="*/ 0 w 9992139"/>
              <a:gd name="connsiteY34" fmla="*/ 422361 h 844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992139" h="844722" fill="none" extrusionOk="0">
                <a:moveTo>
                  <a:pt x="0" y="422361"/>
                </a:moveTo>
                <a:cubicBezTo>
                  <a:pt x="35525" y="196399"/>
                  <a:pt x="179269" y="-12352"/>
                  <a:pt x="422361" y="0"/>
                </a:cubicBezTo>
                <a:cubicBezTo>
                  <a:pt x="658036" y="10322"/>
                  <a:pt x="801614" y="5080"/>
                  <a:pt x="984274" y="0"/>
                </a:cubicBezTo>
                <a:cubicBezTo>
                  <a:pt x="1166934" y="-5080"/>
                  <a:pt x="1249955" y="-16949"/>
                  <a:pt x="1363238" y="0"/>
                </a:cubicBezTo>
                <a:cubicBezTo>
                  <a:pt x="1476521" y="16949"/>
                  <a:pt x="1854956" y="5953"/>
                  <a:pt x="2108099" y="0"/>
                </a:cubicBezTo>
                <a:cubicBezTo>
                  <a:pt x="2361242" y="-5953"/>
                  <a:pt x="2441573" y="-4941"/>
                  <a:pt x="2670012" y="0"/>
                </a:cubicBezTo>
                <a:cubicBezTo>
                  <a:pt x="2898451" y="4941"/>
                  <a:pt x="3259860" y="-35233"/>
                  <a:pt x="3414873" y="0"/>
                </a:cubicBezTo>
                <a:cubicBezTo>
                  <a:pt x="3569886" y="35233"/>
                  <a:pt x="3748419" y="-15898"/>
                  <a:pt x="3885312" y="0"/>
                </a:cubicBezTo>
                <a:cubicBezTo>
                  <a:pt x="4022205" y="15898"/>
                  <a:pt x="4299708" y="6393"/>
                  <a:pt x="4538699" y="0"/>
                </a:cubicBezTo>
                <a:cubicBezTo>
                  <a:pt x="4777690" y="-6393"/>
                  <a:pt x="4934649" y="35834"/>
                  <a:pt x="5283560" y="0"/>
                </a:cubicBezTo>
                <a:cubicBezTo>
                  <a:pt x="5632471" y="-35834"/>
                  <a:pt x="5685884" y="-10632"/>
                  <a:pt x="5845473" y="0"/>
                </a:cubicBezTo>
                <a:cubicBezTo>
                  <a:pt x="6005062" y="10632"/>
                  <a:pt x="6244469" y="-16624"/>
                  <a:pt x="6407385" y="0"/>
                </a:cubicBezTo>
                <a:cubicBezTo>
                  <a:pt x="6570301" y="16624"/>
                  <a:pt x="6789845" y="-18478"/>
                  <a:pt x="6969298" y="0"/>
                </a:cubicBezTo>
                <a:cubicBezTo>
                  <a:pt x="7148751" y="18478"/>
                  <a:pt x="7483105" y="10660"/>
                  <a:pt x="7622685" y="0"/>
                </a:cubicBezTo>
                <a:cubicBezTo>
                  <a:pt x="7762265" y="-10660"/>
                  <a:pt x="7915444" y="-11904"/>
                  <a:pt x="8093124" y="0"/>
                </a:cubicBezTo>
                <a:cubicBezTo>
                  <a:pt x="8270804" y="11904"/>
                  <a:pt x="8476205" y="-20622"/>
                  <a:pt x="8837985" y="0"/>
                </a:cubicBezTo>
                <a:cubicBezTo>
                  <a:pt x="9199765" y="20622"/>
                  <a:pt x="9326743" y="22682"/>
                  <a:pt x="9569778" y="0"/>
                </a:cubicBezTo>
                <a:cubicBezTo>
                  <a:pt x="9795180" y="23049"/>
                  <a:pt x="9940987" y="213919"/>
                  <a:pt x="9992139" y="422361"/>
                </a:cubicBezTo>
                <a:lnTo>
                  <a:pt x="9992139" y="422361"/>
                </a:lnTo>
                <a:cubicBezTo>
                  <a:pt x="10007789" y="599784"/>
                  <a:pt x="9795112" y="845963"/>
                  <a:pt x="9569778" y="844722"/>
                </a:cubicBezTo>
                <a:cubicBezTo>
                  <a:pt x="9165252" y="886061"/>
                  <a:pt x="9112164" y="830230"/>
                  <a:pt x="8733443" y="844722"/>
                </a:cubicBezTo>
                <a:cubicBezTo>
                  <a:pt x="8354722" y="859214"/>
                  <a:pt x="8355412" y="867328"/>
                  <a:pt x="8171530" y="844722"/>
                </a:cubicBezTo>
                <a:cubicBezTo>
                  <a:pt x="7987648" y="822116"/>
                  <a:pt x="7685278" y="830749"/>
                  <a:pt x="7518143" y="844722"/>
                </a:cubicBezTo>
                <a:cubicBezTo>
                  <a:pt x="7351008" y="858695"/>
                  <a:pt x="7270150" y="835780"/>
                  <a:pt x="7047704" y="844722"/>
                </a:cubicBezTo>
                <a:cubicBezTo>
                  <a:pt x="6825258" y="853664"/>
                  <a:pt x="6638825" y="864072"/>
                  <a:pt x="6485792" y="844722"/>
                </a:cubicBezTo>
                <a:cubicBezTo>
                  <a:pt x="6332759" y="825372"/>
                  <a:pt x="6118868" y="842984"/>
                  <a:pt x="6015353" y="844722"/>
                </a:cubicBezTo>
                <a:cubicBezTo>
                  <a:pt x="5911838" y="846460"/>
                  <a:pt x="5656663" y="856180"/>
                  <a:pt x="5544915" y="844722"/>
                </a:cubicBezTo>
                <a:cubicBezTo>
                  <a:pt x="5433167" y="833264"/>
                  <a:pt x="5019878" y="824133"/>
                  <a:pt x="4800053" y="844722"/>
                </a:cubicBezTo>
                <a:cubicBezTo>
                  <a:pt x="4580228" y="865311"/>
                  <a:pt x="4342985" y="847480"/>
                  <a:pt x="3963718" y="844722"/>
                </a:cubicBezTo>
                <a:cubicBezTo>
                  <a:pt x="3584452" y="841964"/>
                  <a:pt x="3518572" y="865160"/>
                  <a:pt x="3218857" y="844722"/>
                </a:cubicBezTo>
                <a:cubicBezTo>
                  <a:pt x="2919142" y="824284"/>
                  <a:pt x="2691753" y="878502"/>
                  <a:pt x="2382522" y="844722"/>
                </a:cubicBezTo>
                <a:cubicBezTo>
                  <a:pt x="2073291" y="810942"/>
                  <a:pt x="1900749" y="829240"/>
                  <a:pt x="1729135" y="844722"/>
                </a:cubicBezTo>
                <a:cubicBezTo>
                  <a:pt x="1557521" y="860204"/>
                  <a:pt x="1303396" y="869813"/>
                  <a:pt x="1167222" y="844722"/>
                </a:cubicBezTo>
                <a:cubicBezTo>
                  <a:pt x="1031048" y="819631"/>
                  <a:pt x="626068" y="848280"/>
                  <a:pt x="422361" y="844722"/>
                </a:cubicBezTo>
                <a:cubicBezTo>
                  <a:pt x="196892" y="839936"/>
                  <a:pt x="31278" y="664078"/>
                  <a:pt x="0" y="422361"/>
                </a:cubicBezTo>
                <a:close/>
              </a:path>
              <a:path w="9992139" h="844722" stroke="0" extrusionOk="0">
                <a:moveTo>
                  <a:pt x="0" y="422361"/>
                </a:moveTo>
                <a:cubicBezTo>
                  <a:pt x="-37759" y="228727"/>
                  <a:pt x="199994" y="46098"/>
                  <a:pt x="422361" y="0"/>
                </a:cubicBezTo>
                <a:cubicBezTo>
                  <a:pt x="541012" y="-4114"/>
                  <a:pt x="723055" y="21046"/>
                  <a:pt x="892800" y="0"/>
                </a:cubicBezTo>
                <a:cubicBezTo>
                  <a:pt x="1062545" y="-21046"/>
                  <a:pt x="1316134" y="-4586"/>
                  <a:pt x="1454712" y="0"/>
                </a:cubicBezTo>
                <a:cubicBezTo>
                  <a:pt x="1593290" y="4586"/>
                  <a:pt x="1669342" y="1820"/>
                  <a:pt x="1833677" y="0"/>
                </a:cubicBezTo>
                <a:cubicBezTo>
                  <a:pt x="1998012" y="-1820"/>
                  <a:pt x="2372257" y="-8838"/>
                  <a:pt x="2578538" y="0"/>
                </a:cubicBezTo>
                <a:cubicBezTo>
                  <a:pt x="2784819" y="8838"/>
                  <a:pt x="2858338" y="13497"/>
                  <a:pt x="2957502" y="0"/>
                </a:cubicBezTo>
                <a:cubicBezTo>
                  <a:pt x="3056666" y="-13497"/>
                  <a:pt x="3351146" y="18192"/>
                  <a:pt x="3610889" y="0"/>
                </a:cubicBezTo>
                <a:cubicBezTo>
                  <a:pt x="3870632" y="-18192"/>
                  <a:pt x="3852470" y="4328"/>
                  <a:pt x="4081328" y="0"/>
                </a:cubicBezTo>
                <a:cubicBezTo>
                  <a:pt x="4310186" y="-4328"/>
                  <a:pt x="4407733" y="-15974"/>
                  <a:pt x="4551766" y="0"/>
                </a:cubicBezTo>
                <a:cubicBezTo>
                  <a:pt x="4695799" y="15974"/>
                  <a:pt x="4765070" y="3195"/>
                  <a:pt x="4930731" y="0"/>
                </a:cubicBezTo>
                <a:cubicBezTo>
                  <a:pt x="5096392" y="-3195"/>
                  <a:pt x="5169936" y="3753"/>
                  <a:pt x="5309695" y="0"/>
                </a:cubicBezTo>
                <a:cubicBezTo>
                  <a:pt x="5449454" y="-3753"/>
                  <a:pt x="5596405" y="16231"/>
                  <a:pt x="5780134" y="0"/>
                </a:cubicBezTo>
                <a:cubicBezTo>
                  <a:pt x="5963863" y="-16231"/>
                  <a:pt x="6063464" y="-12961"/>
                  <a:pt x="6342047" y="0"/>
                </a:cubicBezTo>
                <a:cubicBezTo>
                  <a:pt x="6620630" y="12961"/>
                  <a:pt x="6768531" y="-28006"/>
                  <a:pt x="7086908" y="0"/>
                </a:cubicBezTo>
                <a:cubicBezTo>
                  <a:pt x="7405285" y="28006"/>
                  <a:pt x="7426673" y="-31132"/>
                  <a:pt x="7740295" y="0"/>
                </a:cubicBezTo>
                <a:cubicBezTo>
                  <a:pt x="8053917" y="31132"/>
                  <a:pt x="8036726" y="18468"/>
                  <a:pt x="8302207" y="0"/>
                </a:cubicBezTo>
                <a:cubicBezTo>
                  <a:pt x="8567688" y="-18468"/>
                  <a:pt x="8734854" y="23450"/>
                  <a:pt x="8864120" y="0"/>
                </a:cubicBezTo>
                <a:cubicBezTo>
                  <a:pt x="8993386" y="-23450"/>
                  <a:pt x="9396477" y="24465"/>
                  <a:pt x="9569778" y="0"/>
                </a:cubicBezTo>
                <a:cubicBezTo>
                  <a:pt x="9754849" y="22965"/>
                  <a:pt x="9999295" y="141681"/>
                  <a:pt x="9992139" y="422361"/>
                </a:cubicBezTo>
                <a:lnTo>
                  <a:pt x="9992139" y="422361"/>
                </a:lnTo>
                <a:cubicBezTo>
                  <a:pt x="9983238" y="657870"/>
                  <a:pt x="9831921" y="855972"/>
                  <a:pt x="9569778" y="844722"/>
                </a:cubicBezTo>
                <a:cubicBezTo>
                  <a:pt x="9375087" y="809644"/>
                  <a:pt x="9134917" y="831789"/>
                  <a:pt x="8733443" y="844722"/>
                </a:cubicBezTo>
                <a:cubicBezTo>
                  <a:pt x="8331969" y="857655"/>
                  <a:pt x="8168191" y="859531"/>
                  <a:pt x="7897107" y="844722"/>
                </a:cubicBezTo>
                <a:cubicBezTo>
                  <a:pt x="7626023" y="829913"/>
                  <a:pt x="7475534" y="870834"/>
                  <a:pt x="7243721" y="844722"/>
                </a:cubicBezTo>
                <a:cubicBezTo>
                  <a:pt x="7011908" y="818610"/>
                  <a:pt x="6792179" y="885908"/>
                  <a:pt x="6407385" y="844722"/>
                </a:cubicBezTo>
                <a:cubicBezTo>
                  <a:pt x="6022591" y="803536"/>
                  <a:pt x="6085973" y="866385"/>
                  <a:pt x="5936947" y="844722"/>
                </a:cubicBezTo>
                <a:cubicBezTo>
                  <a:pt x="5787921" y="823059"/>
                  <a:pt x="5604166" y="833756"/>
                  <a:pt x="5375034" y="844722"/>
                </a:cubicBezTo>
                <a:cubicBezTo>
                  <a:pt x="5145902" y="855688"/>
                  <a:pt x="4788293" y="849015"/>
                  <a:pt x="4630173" y="844722"/>
                </a:cubicBezTo>
                <a:cubicBezTo>
                  <a:pt x="4472053" y="840429"/>
                  <a:pt x="4132247" y="860638"/>
                  <a:pt x="3885312" y="844722"/>
                </a:cubicBezTo>
                <a:cubicBezTo>
                  <a:pt x="3638377" y="828806"/>
                  <a:pt x="3385538" y="839855"/>
                  <a:pt x="3231925" y="844722"/>
                </a:cubicBezTo>
                <a:cubicBezTo>
                  <a:pt x="3078312" y="849589"/>
                  <a:pt x="3005818" y="851619"/>
                  <a:pt x="2852960" y="844722"/>
                </a:cubicBezTo>
                <a:cubicBezTo>
                  <a:pt x="2700102" y="837825"/>
                  <a:pt x="2510557" y="843169"/>
                  <a:pt x="2291048" y="844722"/>
                </a:cubicBezTo>
                <a:cubicBezTo>
                  <a:pt x="2071539" y="846275"/>
                  <a:pt x="1913767" y="867447"/>
                  <a:pt x="1546187" y="844722"/>
                </a:cubicBezTo>
                <a:cubicBezTo>
                  <a:pt x="1178607" y="821997"/>
                  <a:pt x="1152893" y="846781"/>
                  <a:pt x="984274" y="844722"/>
                </a:cubicBezTo>
                <a:cubicBezTo>
                  <a:pt x="815655" y="842663"/>
                  <a:pt x="542300" y="837436"/>
                  <a:pt x="422361" y="844722"/>
                </a:cubicBezTo>
                <a:cubicBezTo>
                  <a:pt x="176937" y="833834"/>
                  <a:pt x="-1610" y="664379"/>
                  <a:pt x="0" y="422361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475911327">
                  <a:custGeom>
                    <a:avLst/>
                    <a:gdLst>
                      <a:gd name="connsiteX0" fmla="*/ 0 w 16992600"/>
                      <a:gd name="connsiteY0" fmla="*/ 937602 h 1875204"/>
                      <a:gd name="connsiteX1" fmla="*/ 718265 w 16992600"/>
                      <a:gd name="connsiteY1" fmla="*/ 0 h 1875204"/>
                      <a:gd name="connsiteX2" fmla="*/ 1673853 w 16992600"/>
                      <a:gd name="connsiteY2" fmla="*/ 0 h 1875204"/>
                      <a:gd name="connsiteX3" fmla="*/ 2318318 w 16992600"/>
                      <a:gd name="connsiteY3" fmla="*/ 0 h 1875204"/>
                      <a:gd name="connsiteX4" fmla="*/ 3585026 w 16992600"/>
                      <a:gd name="connsiteY4" fmla="*/ 0 h 1875204"/>
                      <a:gd name="connsiteX5" fmla="*/ 4540613 w 16992600"/>
                      <a:gd name="connsiteY5" fmla="*/ 0 h 1875204"/>
                      <a:gd name="connsiteX6" fmla="*/ 5807322 w 16992600"/>
                      <a:gd name="connsiteY6" fmla="*/ 0 h 1875204"/>
                      <a:gd name="connsiteX7" fmla="*/ 6607349 w 16992600"/>
                      <a:gd name="connsiteY7" fmla="*/ 0 h 1875204"/>
                      <a:gd name="connsiteX8" fmla="*/ 7718497 w 16992600"/>
                      <a:gd name="connsiteY8" fmla="*/ 0 h 1875204"/>
                      <a:gd name="connsiteX9" fmla="*/ 8985205 w 16992600"/>
                      <a:gd name="connsiteY9" fmla="*/ 0 h 1875204"/>
                      <a:gd name="connsiteX10" fmla="*/ 9940792 w 16992600"/>
                      <a:gd name="connsiteY10" fmla="*/ 0 h 1875204"/>
                      <a:gd name="connsiteX11" fmla="*/ 10896378 w 16992600"/>
                      <a:gd name="connsiteY11" fmla="*/ 0 h 1875204"/>
                      <a:gd name="connsiteX12" fmla="*/ 11851966 w 16992600"/>
                      <a:gd name="connsiteY12" fmla="*/ 0 h 1875204"/>
                      <a:gd name="connsiteX13" fmla="*/ 12963114 w 16992600"/>
                      <a:gd name="connsiteY13" fmla="*/ 0 h 1875204"/>
                      <a:gd name="connsiteX14" fmla="*/ 13763141 w 16992600"/>
                      <a:gd name="connsiteY14" fmla="*/ 0 h 1875204"/>
                      <a:gd name="connsiteX15" fmla="*/ 15029849 w 16992600"/>
                      <a:gd name="connsiteY15" fmla="*/ 0 h 1875204"/>
                      <a:gd name="connsiteX16" fmla="*/ 16274334 w 16992600"/>
                      <a:gd name="connsiteY16" fmla="*/ 0 h 1875204"/>
                      <a:gd name="connsiteX17" fmla="*/ 16992600 w 16992600"/>
                      <a:gd name="connsiteY17" fmla="*/ 937602 h 1875204"/>
                      <a:gd name="connsiteX18" fmla="*/ 16992600 w 16992600"/>
                      <a:gd name="connsiteY18" fmla="*/ 937602 h 1875204"/>
                      <a:gd name="connsiteX19" fmla="*/ 16274334 w 16992600"/>
                      <a:gd name="connsiteY19" fmla="*/ 1875204 h 1875204"/>
                      <a:gd name="connsiteX20" fmla="*/ 14852065 w 16992600"/>
                      <a:gd name="connsiteY20" fmla="*/ 1875204 h 1875204"/>
                      <a:gd name="connsiteX21" fmla="*/ 13896478 w 16992600"/>
                      <a:gd name="connsiteY21" fmla="*/ 1875204 h 1875204"/>
                      <a:gd name="connsiteX22" fmla="*/ 12785330 w 16992600"/>
                      <a:gd name="connsiteY22" fmla="*/ 1875204 h 1875204"/>
                      <a:gd name="connsiteX23" fmla="*/ 11985303 w 16992600"/>
                      <a:gd name="connsiteY23" fmla="*/ 1875204 h 1875204"/>
                      <a:gd name="connsiteX24" fmla="*/ 11029717 w 16992600"/>
                      <a:gd name="connsiteY24" fmla="*/ 1875204 h 1875204"/>
                      <a:gd name="connsiteX25" fmla="*/ 10229690 w 16992600"/>
                      <a:gd name="connsiteY25" fmla="*/ 1875204 h 1875204"/>
                      <a:gd name="connsiteX26" fmla="*/ 9429664 w 16992600"/>
                      <a:gd name="connsiteY26" fmla="*/ 1875204 h 1875204"/>
                      <a:gd name="connsiteX27" fmla="*/ 8162954 w 16992600"/>
                      <a:gd name="connsiteY27" fmla="*/ 1875204 h 1875204"/>
                      <a:gd name="connsiteX28" fmla="*/ 6740686 w 16992600"/>
                      <a:gd name="connsiteY28" fmla="*/ 1875204 h 1875204"/>
                      <a:gd name="connsiteX29" fmla="*/ 5473978 w 16992600"/>
                      <a:gd name="connsiteY29" fmla="*/ 1875204 h 1875204"/>
                      <a:gd name="connsiteX30" fmla="*/ 4051709 w 16992600"/>
                      <a:gd name="connsiteY30" fmla="*/ 1875204 h 1875204"/>
                      <a:gd name="connsiteX31" fmla="*/ 2940561 w 16992600"/>
                      <a:gd name="connsiteY31" fmla="*/ 1875204 h 1875204"/>
                      <a:gd name="connsiteX32" fmla="*/ 1984974 w 16992600"/>
                      <a:gd name="connsiteY32" fmla="*/ 1875204 h 1875204"/>
                      <a:gd name="connsiteX33" fmla="*/ 718265 w 16992600"/>
                      <a:gd name="connsiteY33" fmla="*/ 1875204 h 1875204"/>
                      <a:gd name="connsiteX34" fmla="*/ 0 w 16992600"/>
                      <a:gd name="connsiteY34" fmla="*/ 937602 h 1875204"/>
                      <a:gd name="connsiteX0" fmla="*/ 0 w 16992600"/>
                      <a:gd name="connsiteY0" fmla="*/ 937602 h 1875204"/>
                      <a:gd name="connsiteX1" fmla="*/ 718265 w 16992600"/>
                      <a:gd name="connsiteY1" fmla="*/ 0 h 1875204"/>
                      <a:gd name="connsiteX2" fmla="*/ 1518292 w 16992600"/>
                      <a:gd name="connsiteY2" fmla="*/ 0 h 1875204"/>
                      <a:gd name="connsiteX3" fmla="*/ 2473878 w 16992600"/>
                      <a:gd name="connsiteY3" fmla="*/ 0 h 1875204"/>
                      <a:gd name="connsiteX4" fmla="*/ 3118345 w 16992600"/>
                      <a:gd name="connsiteY4" fmla="*/ 0 h 1875204"/>
                      <a:gd name="connsiteX5" fmla="*/ 4385053 w 16992600"/>
                      <a:gd name="connsiteY5" fmla="*/ 0 h 1875204"/>
                      <a:gd name="connsiteX6" fmla="*/ 5029518 w 16992600"/>
                      <a:gd name="connsiteY6" fmla="*/ 0 h 1875204"/>
                      <a:gd name="connsiteX7" fmla="*/ 6140666 w 16992600"/>
                      <a:gd name="connsiteY7" fmla="*/ 0 h 1875204"/>
                      <a:gd name="connsiteX8" fmla="*/ 6940693 w 16992600"/>
                      <a:gd name="connsiteY8" fmla="*/ 0 h 1875204"/>
                      <a:gd name="connsiteX9" fmla="*/ 7740718 w 16992600"/>
                      <a:gd name="connsiteY9" fmla="*/ 0 h 1875204"/>
                      <a:gd name="connsiteX10" fmla="*/ 8385185 w 16992600"/>
                      <a:gd name="connsiteY10" fmla="*/ 0 h 1875204"/>
                      <a:gd name="connsiteX11" fmla="*/ 9029650 w 16992600"/>
                      <a:gd name="connsiteY11" fmla="*/ 0 h 1875204"/>
                      <a:gd name="connsiteX12" fmla="*/ 9829677 w 16992600"/>
                      <a:gd name="connsiteY12" fmla="*/ 0 h 1875204"/>
                      <a:gd name="connsiteX13" fmla="*/ 10785265 w 16992600"/>
                      <a:gd name="connsiteY13" fmla="*/ 0 h 1875204"/>
                      <a:gd name="connsiteX14" fmla="*/ 12051973 w 16992600"/>
                      <a:gd name="connsiteY14" fmla="*/ 0 h 1875204"/>
                      <a:gd name="connsiteX15" fmla="*/ 13163121 w 16992600"/>
                      <a:gd name="connsiteY15" fmla="*/ 0 h 1875204"/>
                      <a:gd name="connsiteX16" fmla="*/ 14118706 w 16992600"/>
                      <a:gd name="connsiteY16" fmla="*/ 0 h 1875204"/>
                      <a:gd name="connsiteX17" fmla="*/ 15074294 w 16992600"/>
                      <a:gd name="connsiteY17" fmla="*/ 0 h 1875204"/>
                      <a:gd name="connsiteX18" fmla="*/ 16274334 w 16992600"/>
                      <a:gd name="connsiteY18" fmla="*/ 0 h 1875204"/>
                      <a:gd name="connsiteX19" fmla="*/ 16992600 w 16992600"/>
                      <a:gd name="connsiteY19" fmla="*/ 937602 h 1875204"/>
                      <a:gd name="connsiteX20" fmla="*/ 16992600 w 16992600"/>
                      <a:gd name="connsiteY20" fmla="*/ 937602 h 1875204"/>
                      <a:gd name="connsiteX21" fmla="*/ 16274334 w 16992600"/>
                      <a:gd name="connsiteY21" fmla="*/ 1875204 h 1875204"/>
                      <a:gd name="connsiteX22" fmla="*/ 14852065 w 16992600"/>
                      <a:gd name="connsiteY22" fmla="*/ 1875204 h 1875204"/>
                      <a:gd name="connsiteX23" fmla="*/ 13429795 w 16992600"/>
                      <a:gd name="connsiteY23" fmla="*/ 1875204 h 1875204"/>
                      <a:gd name="connsiteX24" fmla="*/ 12318649 w 16992600"/>
                      <a:gd name="connsiteY24" fmla="*/ 1875204 h 1875204"/>
                      <a:gd name="connsiteX25" fmla="*/ 10896378 w 16992600"/>
                      <a:gd name="connsiteY25" fmla="*/ 1875204 h 1875204"/>
                      <a:gd name="connsiteX26" fmla="*/ 10096353 w 16992600"/>
                      <a:gd name="connsiteY26" fmla="*/ 1875204 h 1875204"/>
                      <a:gd name="connsiteX27" fmla="*/ 9140765 w 16992600"/>
                      <a:gd name="connsiteY27" fmla="*/ 1875204 h 1875204"/>
                      <a:gd name="connsiteX28" fmla="*/ 7874057 w 16992600"/>
                      <a:gd name="connsiteY28" fmla="*/ 1875204 h 1875204"/>
                      <a:gd name="connsiteX29" fmla="*/ 6607349 w 16992600"/>
                      <a:gd name="connsiteY29" fmla="*/ 1875204 h 1875204"/>
                      <a:gd name="connsiteX30" fmla="*/ 5496201 w 16992600"/>
                      <a:gd name="connsiteY30" fmla="*/ 1875204 h 1875204"/>
                      <a:gd name="connsiteX31" fmla="*/ 4851734 w 16992600"/>
                      <a:gd name="connsiteY31" fmla="*/ 1875204 h 1875204"/>
                      <a:gd name="connsiteX32" fmla="*/ 3896148 w 16992600"/>
                      <a:gd name="connsiteY32" fmla="*/ 1875204 h 1875204"/>
                      <a:gd name="connsiteX33" fmla="*/ 2629440 w 16992600"/>
                      <a:gd name="connsiteY33" fmla="*/ 1875204 h 1875204"/>
                      <a:gd name="connsiteX34" fmla="*/ 1673853 w 16992600"/>
                      <a:gd name="connsiteY34" fmla="*/ 1875204 h 1875204"/>
                      <a:gd name="connsiteX35" fmla="*/ 718265 w 16992600"/>
                      <a:gd name="connsiteY35" fmla="*/ 1875204 h 1875204"/>
                      <a:gd name="connsiteX36" fmla="*/ 0 w 16992600"/>
                      <a:gd name="connsiteY36" fmla="*/ 937602 h 1875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16992600" h="1875204" fill="none" extrusionOk="0">
                        <a:moveTo>
                          <a:pt x="0" y="937602"/>
                        </a:moveTo>
                        <a:cubicBezTo>
                          <a:pt x="67835" y="495052"/>
                          <a:pt x="234273" y="-58585"/>
                          <a:pt x="718265" y="0"/>
                        </a:cubicBezTo>
                        <a:cubicBezTo>
                          <a:pt x="1105411" y="-18746"/>
                          <a:pt x="1380426" y="16175"/>
                          <a:pt x="1673853" y="0"/>
                        </a:cubicBezTo>
                        <a:cubicBezTo>
                          <a:pt x="1992042" y="-23629"/>
                          <a:pt x="2123487" y="-60498"/>
                          <a:pt x="2318318" y="0"/>
                        </a:cubicBezTo>
                        <a:cubicBezTo>
                          <a:pt x="2483998" y="9185"/>
                          <a:pt x="3196391" y="-14795"/>
                          <a:pt x="3585026" y="0"/>
                        </a:cubicBezTo>
                        <a:cubicBezTo>
                          <a:pt x="4032905" y="-5575"/>
                          <a:pt x="4155108" y="-12742"/>
                          <a:pt x="4540613" y="0"/>
                        </a:cubicBezTo>
                        <a:cubicBezTo>
                          <a:pt x="4873772" y="38526"/>
                          <a:pt x="5519494" y="-85174"/>
                          <a:pt x="5807322" y="0"/>
                        </a:cubicBezTo>
                        <a:cubicBezTo>
                          <a:pt x="6024465" y="76224"/>
                          <a:pt x="6345232" y="-52849"/>
                          <a:pt x="6607349" y="0"/>
                        </a:cubicBezTo>
                        <a:cubicBezTo>
                          <a:pt x="6829978" y="28500"/>
                          <a:pt x="7351730" y="-57305"/>
                          <a:pt x="7718497" y="0"/>
                        </a:cubicBezTo>
                        <a:cubicBezTo>
                          <a:pt x="8108890" y="32815"/>
                          <a:pt x="8354289" y="97774"/>
                          <a:pt x="8985205" y="0"/>
                        </a:cubicBezTo>
                        <a:cubicBezTo>
                          <a:pt x="9579392" y="-82512"/>
                          <a:pt x="9660751" y="-22250"/>
                          <a:pt x="9940792" y="0"/>
                        </a:cubicBezTo>
                        <a:cubicBezTo>
                          <a:pt x="10188042" y="-6275"/>
                          <a:pt x="10604996" y="-79993"/>
                          <a:pt x="10896378" y="0"/>
                        </a:cubicBezTo>
                        <a:cubicBezTo>
                          <a:pt x="11200127" y="69561"/>
                          <a:pt x="11508075" y="-92638"/>
                          <a:pt x="11851966" y="0"/>
                        </a:cubicBezTo>
                        <a:cubicBezTo>
                          <a:pt x="12163238" y="64693"/>
                          <a:pt x="12743054" y="9086"/>
                          <a:pt x="12963114" y="0"/>
                        </a:cubicBezTo>
                        <a:cubicBezTo>
                          <a:pt x="13211639" y="-17002"/>
                          <a:pt x="13455057" y="-38889"/>
                          <a:pt x="13763141" y="0"/>
                        </a:cubicBezTo>
                        <a:cubicBezTo>
                          <a:pt x="13988173" y="49939"/>
                          <a:pt x="14388058" y="-49890"/>
                          <a:pt x="15029849" y="0"/>
                        </a:cubicBezTo>
                        <a:cubicBezTo>
                          <a:pt x="15646393" y="92041"/>
                          <a:pt x="15829561" y="29722"/>
                          <a:pt x="16274334" y="0"/>
                        </a:cubicBezTo>
                        <a:cubicBezTo>
                          <a:pt x="16601296" y="139474"/>
                          <a:pt x="16848523" y="502869"/>
                          <a:pt x="16992600" y="937602"/>
                        </a:cubicBezTo>
                        <a:lnTo>
                          <a:pt x="16992600" y="937602"/>
                        </a:lnTo>
                        <a:cubicBezTo>
                          <a:pt x="17083277" y="1288030"/>
                          <a:pt x="16642530" y="1896847"/>
                          <a:pt x="16274334" y="1875204"/>
                        </a:cubicBezTo>
                        <a:cubicBezTo>
                          <a:pt x="15584132" y="1936953"/>
                          <a:pt x="15520752" y="1829649"/>
                          <a:pt x="14852065" y="1875204"/>
                        </a:cubicBezTo>
                        <a:cubicBezTo>
                          <a:pt x="14210171" y="1905100"/>
                          <a:pt x="14208200" y="1928547"/>
                          <a:pt x="13896478" y="1875204"/>
                        </a:cubicBezTo>
                        <a:cubicBezTo>
                          <a:pt x="13632679" y="1812237"/>
                          <a:pt x="13125678" y="1835022"/>
                          <a:pt x="12785330" y="1875204"/>
                        </a:cubicBezTo>
                        <a:cubicBezTo>
                          <a:pt x="12528709" y="1889270"/>
                          <a:pt x="12392440" y="1863149"/>
                          <a:pt x="11985303" y="1875204"/>
                        </a:cubicBezTo>
                        <a:cubicBezTo>
                          <a:pt x="11547856" y="1892556"/>
                          <a:pt x="11335921" y="1964654"/>
                          <a:pt x="11029717" y="1875204"/>
                        </a:cubicBezTo>
                        <a:cubicBezTo>
                          <a:pt x="10772820" y="1818607"/>
                          <a:pt x="10410351" y="1872898"/>
                          <a:pt x="10229690" y="1875204"/>
                        </a:cubicBezTo>
                        <a:cubicBezTo>
                          <a:pt x="10064019" y="1903085"/>
                          <a:pt x="9616588" y="1918942"/>
                          <a:pt x="9429664" y="1875204"/>
                        </a:cubicBezTo>
                        <a:cubicBezTo>
                          <a:pt x="9254369" y="1775272"/>
                          <a:pt x="8592530" y="1756107"/>
                          <a:pt x="8162954" y="1875204"/>
                        </a:cubicBezTo>
                        <a:cubicBezTo>
                          <a:pt x="7780364" y="1903730"/>
                          <a:pt x="7326003" y="1866767"/>
                          <a:pt x="6740686" y="1875204"/>
                        </a:cubicBezTo>
                        <a:cubicBezTo>
                          <a:pt x="6095599" y="1847799"/>
                          <a:pt x="5997880" y="1936476"/>
                          <a:pt x="5473978" y="1875204"/>
                        </a:cubicBezTo>
                        <a:cubicBezTo>
                          <a:pt x="4950843" y="1853779"/>
                          <a:pt x="4486287" y="1924752"/>
                          <a:pt x="4051709" y="1875204"/>
                        </a:cubicBezTo>
                        <a:cubicBezTo>
                          <a:pt x="3511139" y="1806828"/>
                          <a:pt x="3234737" y="1823935"/>
                          <a:pt x="2940561" y="1875204"/>
                        </a:cubicBezTo>
                        <a:cubicBezTo>
                          <a:pt x="2612996" y="1893119"/>
                          <a:pt x="2207828" y="1932381"/>
                          <a:pt x="1984974" y="1875204"/>
                        </a:cubicBezTo>
                        <a:cubicBezTo>
                          <a:pt x="1767642" y="1835580"/>
                          <a:pt x="1139187" y="1842668"/>
                          <a:pt x="718265" y="1875204"/>
                        </a:cubicBezTo>
                        <a:cubicBezTo>
                          <a:pt x="383925" y="1865986"/>
                          <a:pt x="141324" y="1495683"/>
                          <a:pt x="0" y="937602"/>
                        </a:cubicBezTo>
                        <a:close/>
                      </a:path>
                      <a:path w="16992600" h="1875204" stroke="0" extrusionOk="0">
                        <a:moveTo>
                          <a:pt x="0" y="937602"/>
                        </a:moveTo>
                        <a:cubicBezTo>
                          <a:pt x="-83484" y="575263"/>
                          <a:pt x="314796" y="182573"/>
                          <a:pt x="718265" y="0"/>
                        </a:cubicBezTo>
                        <a:cubicBezTo>
                          <a:pt x="938005" y="24391"/>
                          <a:pt x="1276181" y="31417"/>
                          <a:pt x="1518292" y="0"/>
                        </a:cubicBezTo>
                        <a:cubicBezTo>
                          <a:pt x="1856061" y="-54583"/>
                          <a:pt x="2267133" y="-39934"/>
                          <a:pt x="2473878" y="0"/>
                        </a:cubicBezTo>
                        <a:cubicBezTo>
                          <a:pt x="2734043" y="-8428"/>
                          <a:pt x="2856646" y="16121"/>
                          <a:pt x="3118345" y="0"/>
                        </a:cubicBezTo>
                        <a:cubicBezTo>
                          <a:pt x="3310570" y="-5998"/>
                          <a:pt x="4052894" y="34178"/>
                          <a:pt x="4385053" y="0"/>
                        </a:cubicBezTo>
                        <a:cubicBezTo>
                          <a:pt x="4724992" y="38901"/>
                          <a:pt x="4853470" y="34324"/>
                          <a:pt x="5029518" y="0"/>
                        </a:cubicBezTo>
                        <a:cubicBezTo>
                          <a:pt x="5236467" y="11262"/>
                          <a:pt x="5655987" y="122641"/>
                          <a:pt x="6140666" y="0"/>
                        </a:cubicBezTo>
                        <a:cubicBezTo>
                          <a:pt x="6590968" y="-40335"/>
                          <a:pt x="6537639" y="6723"/>
                          <a:pt x="6940693" y="0"/>
                        </a:cubicBezTo>
                        <a:cubicBezTo>
                          <a:pt x="7301366" y="-7440"/>
                          <a:pt x="7520737" y="-50024"/>
                          <a:pt x="7740718" y="0"/>
                        </a:cubicBezTo>
                        <a:cubicBezTo>
                          <a:pt x="7965221" y="51751"/>
                          <a:pt x="8111851" y="19175"/>
                          <a:pt x="8385185" y="0"/>
                        </a:cubicBezTo>
                        <a:cubicBezTo>
                          <a:pt x="8663824" y="11028"/>
                          <a:pt x="8789929" y="13154"/>
                          <a:pt x="9029650" y="0"/>
                        </a:cubicBezTo>
                        <a:cubicBezTo>
                          <a:pt x="9316189" y="-6554"/>
                          <a:pt x="9523056" y="50905"/>
                          <a:pt x="9829677" y="0"/>
                        </a:cubicBezTo>
                        <a:cubicBezTo>
                          <a:pt x="10145605" y="-25832"/>
                          <a:pt x="10308016" y="-47554"/>
                          <a:pt x="10785265" y="0"/>
                        </a:cubicBezTo>
                        <a:cubicBezTo>
                          <a:pt x="11211939" y="33312"/>
                          <a:pt x="11496716" y="-56589"/>
                          <a:pt x="12051973" y="0"/>
                        </a:cubicBezTo>
                        <a:cubicBezTo>
                          <a:pt x="12572114" y="67357"/>
                          <a:pt x="12620412" y="-79770"/>
                          <a:pt x="13163121" y="0"/>
                        </a:cubicBezTo>
                        <a:cubicBezTo>
                          <a:pt x="13695798" y="69970"/>
                          <a:pt x="13676299" y="36984"/>
                          <a:pt x="14118706" y="0"/>
                        </a:cubicBezTo>
                        <a:cubicBezTo>
                          <a:pt x="14538509" y="-48767"/>
                          <a:pt x="14835259" y="37131"/>
                          <a:pt x="15074294" y="0"/>
                        </a:cubicBezTo>
                        <a:cubicBezTo>
                          <a:pt x="15248436" y="-58343"/>
                          <a:pt x="15923269" y="63671"/>
                          <a:pt x="16274334" y="0"/>
                        </a:cubicBezTo>
                        <a:cubicBezTo>
                          <a:pt x="16516821" y="86064"/>
                          <a:pt x="17022213" y="272847"/>
                          <a:pt x="16992600" y="937602"/>
                        </a:cubicBezTo>
                        <a:lnTo>
                          <a:pt x="16992600" y="937602"/>
                        </a:lnTo>
                        <a:cubicBezTo>
                          <a:pt x="16920950" y="1442571"/>
                          <a:pt x="16692466" y="1880240"/>
                          <a:pt x="16274334" y="1875204"/>
                        </a:cubicBezTo>
                        <a:cubicBezTo>
                          <a:pt x="15900193" y="1821531"/>
                          <a:pt x="15470626" y="1777474"/>
                          <a:pt x="14852065" y="1875204"/>
                        </a:cubicBezTo>
                        <a:cubicBezTo>
                          <a:pt x="14196848" y="1947949"/>
                          <a:pt x="13853509" y="1907734"/>
                          <a:pt x="13429795" y="1875204"/>
                        </a:cubicBezTo>
                        <a:cubicBezTo>
                          <a:pt x="12982215" y="1857673"/>
                          <a:pt x="12684100" y="1957161"/>
                          <a:pt x="12318649" y="1875204"/>
                        </a:cubicBezTo>
                        <a:cubicBezTo>
                          <a:pt x="11886316" y="1733896"/>
                          <a:pt x="11542605" y="2039744"/>
                          <a:pt x="10896378" y="1875204"/>
                        </a:cubicBezTo>
                        <a:cubicBezTo>
                          <a:pt x="10268402" y="1804150"/>
                          <a:pt x="10347615" y="1953002"/>
                          <a:pt x="10096353" y="1875204"/>
                        </a:cubicBezTo>
                        <a:cubicBezTo>
                          <a:pt x="9841278" y="1899992"/>
                          <a:pt x="9595306" y="1818793"/>
                          <a:pt x="9140765" y="1875204"/>
                        </a:cubicBezTo>
                        <a:cubicBezTo>
                          <a:pt x="8771434" y="1921617"/>
                          <a:pt x="8113691" y="1895529"/>
                          <a:pt x="7874057" y="1875204"/>
                        </a:cubicBezTo>
                        <a:cubicBezTo>
                          <a:pt x="7586570" y="1898802"/>
                          <a:pt x="7012658" y="2013983"/>
                          <a:pt x="6607349" y="1875204"/>
                        </a:cubicBezTo>
                        <a:cubicBezTo>
                          <a:pt x="6196782" y="1824467"/>
                          <a:pt x="5741481" y="1849005"/>
                          <a:pt x="5496201" y="1875204"/>
                        </a:cubicBezTo>
                        <a:cubicBezTo>
                          <a:pt x="5223105" y="1899182"/>
                          <a:pt x="5115447" y="1905872"/>
                          <a:pt x="4851734" y="1875204"/>
                        </a:cubicBezTo>
                        <a:cubicBezTo>
                          <a:pt x="4571501" y="1791689"/>
                          <a:pt x="4341999" y="1844446"/>
                          <a:pt x="3896148" y="1875204"/>
                        </a:cubicBezTo>
                        <a:cubicBezTo>
                          <a:pt x="3532946" y="1885381"/>
                          <a:pt x="3228066" y="1966788"/>
                          <a:pt x="2629440" y="1875204"/>
                        </a:cubicBezTo>
                        <a:cubicBezTo>
                          <a:pt x="2000863" y="1826381"/>
                          <a:pt x="1975130" y="1873948"/>
                          <a:pt x="1673853" y="1875204"/>
                        </a:cubicBezTo>
                        <a:cubicBezTo>
                          <a:pt x="1409702" y="1852788"/>
                          <a:pt x="929986" y="1829034"/>
                          <a:pt x="718265" y="1875204"/>
                        </a:cubicBezTo>
                        <a:cubicBezTo>
                          <a:pt x="263837" y="1894016"/>
                          <a:pt x="-102365" y="1412800"/>
                          <a:pt x="0" y="937602"/>
                        </a:cubicBezTo>
                        <a:close/>
                      </a:path>
                      <a:path w="16992600" h="1875204" fill="none" stroke="0" extrusionOk="0">
                        <a:moveTo>
                          <a:pt x="0" y="937602"/>
                        </a:moveTo>
                        <a:cubicBezTo>
                          <a:pt x="52823" y="443953"/>
                          <a:pt x="328366" y="71995"/>
                          <a:pt x="718265" y="0"/>
                        </a:cubicBezTo>
                        <a:cubicBezTo>
                          <a:pt x="1124843" y="24030"/>
                          <a:pt x="1351890" y="9594"/>
                          <a:pt x="1673853" y="0"/>
                        </a:cubicBezTo>
                        <a:cubicBezTo>
                          <a:pt x="1961614" y="-2739"/>
                          <a:pt x="2146189" y="-58890"/>
                          <a:pt x="2318318" y="0"/>
                        </a:cubicBezTo>
                        <a:cubicBezTo>
                          <a:pt x="2449247" y="23191"/>
                          <a:pt x="3235984" y="-24939"/>
                          <a:pt x="3585026" y="0"/>
                        </a:cubicBezTo>
                        <a:cubicBezTo>
                          <a:pt x="3985929" y="-21237"/>
                          <a:pt x="4140352" y="-1365"/>
                          <a:pt x="4540613" y="0"/>
                        </a:cubicBezTo>
                        <a:cubicBezTo>
                          <a:pt x="4982708" y="24447"/>
                          <a:pt x="5552453" y="-57433"/>
                          <a:pt x="5807322" y="0"/>
                        </a:cubicBezTo>
                        <a:cubicBezTo>
                          <a:pt x="6033427" y="74002"/>
                          <a:pt x="6389721" y="-17039"/>
                          <a:pt x="6607349" y="0"/>
                        </a:cubicBezTo>
                        <a:cubicBezTo>
                          <a:pt x="6885734" y="71022"/>
                          <a:pt x="7261790" y="44615"/>
                          <a:pt x="7718497" y="0"/>
                        </a:cubicBezTo>
                        <a:cubicBezTo>
                          <a:pt x="8088732" y="14717"/>
                          <a:pt x="8376735" y="98918"/>
                          <a:pt x="8985205" y="0"/>
                        </a:cubicBezTo>
                        <a:cubicBezTo>
                          <a:pt x="9592028" y="-89233"/>
                          <a:pt x="9671451" y="-21011"/>
                          <a:pt x="9940792" y="0"/>
                        </a:cubicBezTo>
                        <a:cubicBezTo>
                          <a:pt x="10245156" y="45863"/>
                          <a:pt x="10603634" y="-34736"/>
                          <a:pt x="10896378" y="0"/>
                        </a:cubicBezTo>
                        <a:cubicBezTo>
                          <a:pt x="11210666" y="43441"/>
                          <a:pt x="11578957" y="-52271"/>
                          <a:pt x="11851966" y="0"/>
                        </a:cubicBezTo>
                        <a:cubicBezTo>
                          <a:pt x="12196539" y="15191"/>
                          <a:pt x="12781095" y="41221"/>
                          <a:pt x="12963114" y="0"/>
                        </a:cubicBezTo>
                        <a:cubicBezTo>
                          <a:pt x="13149083" y="-11702"/>
                          <a:pt x="13501452" y="-52080"/>
                          <a:pt x="13763141" y="0"/>
                        </a:cubicBezTo>
                        <a:cubicBezTo>
                          <a:pt x="14104217" y="81616"/>
                          <a:pt x="14391989" y="-111738"/>
                          <a:pt x="15029849" y="0"/>
                        </a:cubicBezTo>
                        <a:cubicBezTo>
                          <a:pt x="15625748" y="56266"/>
                          <a:pt x="15900366" y="47843"/>
                          <a:pt x="16274334" y="0"/>
                        </a:cubicBezTo>
                        <a:cubicBezTo>
                          <a:pt x="16579291" y="25955"/>
                          <a:pt x="16931230" y="519354"/>
                          <a:pt x="16992600" y="937602"/>
                        </a:cubicBezTo>
                        <a:lnTo>
                          <a:pt x="16992600" y="937602"/>
                        </a:lnTo>
                        <a:cubicBezTo>
                          <a:pt x="17049402" y="1370230"/>
                          <a:pt x="16643520" y="1933823"/>
                          <a:pt x="16274334" y="1875204"/>
                        </a:cubicBezTo>
                        <a:cubicBezTo>
                          <a:pt x="15566154" y="1957440"/>
                          <a:pt x="15516094" y="1847449"/>
                          <a:pt x="14852065" y="1875204"/>
                        </a:cubicBezTo>
                        <a:cubicBezTo>
                          <a:pt x="14209147" y="1906769"/>
                          <a:pt x="14209488" y="1924881"/>
                          <a:pt x="13896478" y="1875204"/>
                        </a:cubicBezTo>
                        <a:cubicBezTo>
                          <a:pt x="13607322" y="1799111"/>
                          <a:pt x="13046434" y="1907149"/>
                          <a:pt x="12785330" y="1875204"/>
                        </a:cubicBezTo>
                        <a:cubicBezTo>
                          <a:pt x="12477638" y="1895473"/>
                          <a:pt x="12368895" y="1847118"/>
                          <a:pt x="11985303" y="1875204"/>
                        </a:cubicBezTo>
                        <a:cubicBezTo>
                          <a:pt x="11568066" y="1906258"/>
                          <a:pt x="11276016" y="1922580"/>
                          <a:pt x="11029717" y="1875204"/>
                        </a:cubicBezTo>
                        <a:cubicBezTo>
                          <a:pt x="10770711" y="1792079"/>
                          <a:pt x="10424956" y="1896566"/>
                          <a:pt x="10229690" y="1875204"/>
                        </a:cubicBezTo>
                        <a:cubicBezTo>
                          <a:pt x="10034726" y="1902599"/>
                          <a:pt x="9632523" y="1866451"/>
                          <a:pt x="9429664" y="1875204"/>
                        </a:cubicBezTo>
                        <a:cubicBezTo>
                          <a:pt x="9241573" y="1871189"/>
                          <a:pt x="8616341" y="1836257"/>
                          <a:pt x="8162954" y="1875204"/>
                        </a:cubicBezTo>
                        <a:cubicBezTo>
                          <a:pt x="7761945" y="1913210"/>
                          <a:pt x="7436557" y="1923265"/>
                          <a:pt x="6740686" y="1875204"/>
                        </a:cubicBezTo>
                        <a:cubicBezTo>
                          <a:pt x="6110759" y="1868589"/>
                          <a:pt x="5970409" y="1939237"/>
                          <a:pt x="5473978" y="1875204"/>
                        </a:cubicBezTo>
                        <a:cubicBezTo>
                          <a:pt x="4890890" y="1825824"/>
                          <a:pt x="4602363" y="1952731"/>
                          <a:pt x="4051709" y="1875204"/>
                        </a:cubicBezTo>
                        <a:cubicBezTo>
                          <a:pt x="3518732" y="1791384"/>
                          <a:pt x="3235484" y="1819629"/>
                          <a:pt x="2940561" y="1875204"/>
                        </a:cubicBezTo>
                        <a:cubicBezTo>
                          <a:pt x="2651154" y="1892006"/>
                          <a:pt x="2216690" y="1900796"/>
                          <a:pt x="1984974" y="1875204"/>
                        </a:cubicBezTo>
                        <a:cubicBezTo>
                          <a:pt x="1801248" y="1804094"/>
                          <a:pt x="1043373" y="1886162"/>
                          <a:pt x="718265" y="1875204"/>
                        </a:cubicBezTo>
                        <a:cubicBezTo>
                          <a:pt x="310417" y="1856779"/>
                          <a:pt x="149011" y="1485516"/>
                          <a:pt x="0" y="93760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ìm ví dụ về việc sử dụng năng lượng chất đốt đã làm tăng hiệu quả sản xuất và giúp con người giảm bớt sức lao động trong các lĩnh vực khác nhau.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8BED659-C723-6927-D618-32D68A8A4C70}"/>
              </a:ext>
            </a:extLst>
          </p:cNvPr>
          <p:cNvGrpSpPr/>
          <p:nvPr/>
        </p:nvGrpSpPr>
        <p:grpSpPr>
          <a:xfrm>
            <a:off x="10896600" y="3314700"/>
            <a:ext cx="5585784" cy="1547447"/>
            <a:chOff x="6308591" y="1081302"/>
            <a:chExt cx="3723856" cy="1031631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9A36C059-5928-211A-E01F-7E851B7652DC}"/>
                </a:ext>
              </a:extLst>
            </p:cNvPr>
            <p:cNvSpPr/>
            <p:nvPr/>
          </p:nvSpPr>
          <p:spPr>
            <a:xfrm>
              <a:off x="6824407" y="1268211"/>
              <a:ext cx="3208040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nghiệp</a:t>
              </a:r>
              <a:endPara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3B0A206E-B431-2D20-54EA-C4C063A44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08591" y="1081302"/>
              <a:ext cx="1031631" cy="1031631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567B6F0-BA83-9B2F-0351-49ECE1BBCDD4}"/>
              </a:ext>
            </a:extLst>
          </p:cNvPr>
          <p:cNvGrpSpPr/>
          <p:nvPr/>
        </p:nvGrpSpPr>
        <p:grpSpPr>
          <a:xfrm>
            <a:off x="8603196" y="5008734"/>
            <a:ext cx="5585784" cy="1553880"/>
            <a:chOff x="6308591" y="2204685"/>
            <a:chExt cx="3723856" cy="1035920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815FCF68-65A5-1493-C787-0E7D6984A365}"/>
                </a:ext>
              </a:extLst>
            </p:cNvPr>
            <p:cNvSpPr/>
            <p:nvPr/>
          </p:nvSpPr>
          <p:spPr>
            <a:xfrm>
              <a:off x="6824407" y="2395883"/>
              <a:ext cx="3208040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Công</a:t>
              </a:r>
              <a:r>
                <a:rPr lang="en-US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nghiệp</a:t>
              </a:r>
              <a:endPara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FECAB720-1298-B4EF-7B2B-78E05AC21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08591" y="2204685"/>
              <a:ext cx="1031631" cy="1031631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DAFF95A-EDDB-D968-7E81-AA611C7C065C}"/>
              </a:ext>
            </a:extLst>
          </p:cNvPr>
          <p:cNvGrpSpPr/>
          <p:nvPr/>
        </p:nvGrpSpPr>
        <p:grpSpPr>
          <a:xfrm>
            <a:off x="8603196" y="8223762"/>
            <a:ext cx="5585784" cy="1547447"/>
            <a:chOff x="6308591" y="5708293"/>
            <a:chExt cx="3723856" cy="1031631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67F62BAA-2BD7-A453-4A53-F45E3D72056E}"/>
                </a:ext>
              </a:extLst>
            </p:cNvPr>
            <p:cNvSpPr/>
            <p:nvPr/>
          </p:nvSpPr>
          <p:spPr>
            <a:xfrm>
              <a:off x="6824407" y="5848302"/>
              <a:ext cx="3208040" cy="8916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6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Sinh </a:t>
              </a:r>
              <a:r>
                <a:rPr lang="en-US" sz="66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endPara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5232CD34-9458-2A34-BF89-A8873D257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08591" y="5708293"/>
              <a:ext cx="1031631" cy="1031631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0FB834D-49C4-5F48-AFE2-9F9CC2784152}"/>
              </a:ext>
            </a:extLst>
          </p:cNvPr>
          <p:cNvGrpSpPr/>
          <p:nvPr/>
        </p:nvGrpSpPr>
        <p:grpSpPr>
          <a:xfrm>
            <a:off x="10818555" y="6702768"/>
            <a:ext cx="6707445" cy="1547447"/>
            <a:chOff x="6256561" y="3853734"/>
            <a:chExt cx="4471630" cy="1031631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2A929708-7617-8B09-5918-AC4DFC62CE53}"/>
                </a:ext>
              </a:extLst>
            </p:cNvPr>
            <p:cNvSpPr/>
            <p:nvPr/>
          </p:nvSpPr>
          <p:spPr>
            <a:xfrm>
              <a:off x="6824407" y="4007760"/>
              <a:ext cx="3903784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Giao </a:t>
              </a:r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thông</a:t>
              </a:r>
              <a:r>
                <a:rPr lang="en-US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vận</a:t>
              </a:r>
              <a:r>
                <a:rPr lang="en-US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tải</a:t>
              </a:r>
              <a:endParaRPr lang="en-US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7554D142-55B6-29D3-22BF-72CB96045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56561" y="3853734"/>
              <a:ext cx="1031631" cy="10316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419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F09A3C-75E2-B291-DB26-9BC8B4672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721" y="0"/>
            <a:ext cx="18323720" cy="10287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9BD908D-EA85-941C-6E4D-BE10C13915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423" y="4904675"/>
            <a:ext cx="3640815" cy="538232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C200D8-8677-4B45-833D-5A29EBCEBA4F}"/>
              </a:ext>
            </a:extLst>
          </p:cNvPr>
          <p:cNvSpPr txBox="1"/>
          <p:nvPr/>
        </p:nvSpPr>
        <p:spPr>
          <a:xfrm>
            <a:off x="4495800" y="1485900"/>
            <a:ext cx="13411200" cy="2553891"/>
          </a:xfrm>
          <a:prstGeom prst="roundRect">
            <a:avLst/>
          </a:prstGeom>
          <a:solidFill>
            <a:srgbClr val="FFFFAB"/>
          </a:solidFill>
          <a:ln w="38100">
            <a:solidFill>
              <a:srgbClr val="002060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 dụng dầu đi-ê-den để chạy máy cày, mấy cấy, máy bơm nước,.. giúp con người đỡ vất vả mà tăng năng suất lao động.</a:t>
            </a:r>
            <a:endParaRPr lang="en-US" sz="48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194" name="Picture 2" descr="Xem Cận Cảnh Máy Cày Kubota L3608 Chạy Lùi Xới Đất Ruộng Khoai Ở Sóc Trăng,  AGRIMOTOR, LADY 126">
            <a:extLst>
              <a:ext uri="{FF2B5EF4-FFF2-40B4-BE49-F238E27FC236}">
                <a16:creationId xmlns:a16="http://schemas.microsoft.com/office/drawing/2014/main" id="{0B8759B1-276D-B776-3614-13149D6F6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381500"/>
            <a:ext cx="8991600" cy="505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76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F27C887-AA02-C26B-E804-851124E55D1B}"/>
              </a:ext>
            </a:extLst>
          </p:cNvPr>
          <p:cNvGrpSpPr/>
          <p:nvPr/>
        </p:nvGrpSpPr>
        <p:grpSpPr>
          <a:xfrm>
            <a:off x="636738" y="254250"/>
            <a:ext cx="16958070" cy="2476375"/>
            <a:chOff x="0" y="114300"/>
            <a:chExt cx="16958070" cy="2476376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A7FCE345-7D5D-FAA8-71CA-445548B9B639}"/>
                </a:ext>
              </a:extLst>
            </p:cNvPr>
            <p:cNvSpPr/>
            <p:nvPr/>
          </p:nvSpPr>
          <p:spPr>
            <a:xfrm>
              <a:off x="2022870" y="151672"/>
              <a:ext cx="14935200" cy="1939898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2484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8DD15EB-8371-9C31-EFEC-2733CE80F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14300"/>
              <a:ext cx="2599617" cy="2476376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FB4B26A-1892-873E-11F5-CAB2EEA7414A}"/>
                </a:ext>
              </a:extLst>
            </p:cNvPr>
            <p:cNvSpPr/>
            <p:nvPr/>
          </p:nvSpPr>
          <p:spPr>
            <a:xfrm>
              <a:off x="2498048" y="299084"/>
              <a:ext cx="13984845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 defTabSz="914445"/>
              <a:r>
                <a:rPr lang="vi-VN" sz="5400" b="1" dirty="0">
                  <a:ln w="0"/>
                  <a:solidFill>
                    <a:prstClr val="black"/>
                  </a:solidFill>
                  <a:latin typeface="Arial" panose="020B0604020202020204" pitchFamily="34" charset="0"/>
                </a:rPr>
                <a:t>Mạch điện thắp sáng đơn giản có những bộ phận nào?</a:t>
              </a:r>
              <a:endParaRPr lang="en-US" sz="5400" b="1" dirty="0">
                <a:ln w="0"/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3" name="Freeform 7">
            <a:hlinkClick r:id="rId4" action="ppaction://hlinksldjump"/>
            <a:extLst>
              <a:ext uri="{FF2B5EF4-FFF2-40B4-BE49-F238E27FC236}">
                <a16:creationId xmlns:a16="http://schemas.microsoft.com/office/drawing/2014/main" id="{A6A376B1-E7E3-6B66-AEDC-D1BF3746BF37}"/>
              </a:ext>
            </a:extLst>
          </p:cNvPr>
          <p:cNvSpPr/>
          <p:nvPr/>
        </p:nvSpPr>
        <p:spPr>
          <a:xfrm flipH="1">
            <a:off x="16532657" y="9293034"/>
            <a:ext cx="1173947" cy="833367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5998C31-F356-4AED-2B07-A05A402D1DBB}"/>
              </a:ext>
            </a:extLst>
          </p:cNvPr>
          <p:cNvGrpSpPr/>
          <p:nvPr/>
        </p:nvGrpSpPr>
        <p:grpSpPr>
          <a:xfrm>
            <a:off x="2743200" y="3619500"/>
            <a:ext cx="13868400" cy="2199206"/>
            <a:chOff x="197174" y="1955400"/>
            <a:chExt cx="4039160" cy="2199206"/>
          </a:xfrm>
        </p:grpSpPr>
        <p:sp>
          <p:nvSpPr>
            <p:cNvPr id="11" name="Rounded Rectangle 15">
              <a:extLst>
                <a:ext uri="{FF2B5EF4-FFF2-40B4-BE49-F238E27FC236}">
                  <a16:creationId xmlns:a16="http://schemas.microsoft.com/office/drawing/2014/main" id="{C6A221E7-0623-A4E2-B837-F9FE566CB1C6}"/>
                </a:ext>
              </a:extLst>
            </p:cNvPr>
            <p:cNvSpPr/>
            <p:nvPr/>
          </p:nvSpPr>
          <p:spPr>
            <a:xfrm>
              <a:off x="197174" y="1955400"/>
              <a:ext cx="4039160" cy="2199206"/>
            </a:xfrm>
            <a:prstGeom prst="roundRect">
              <a:avLst/>
            </a:prstGeom>
            <a:solidFill>
              <a:srgbClr val="F79646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1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766278B-1306-76DC-0CEF-01F277EEFCFD}"/>
                </a:ext>
              </a:extLst>
            </p:cNvPr>
            <p:cNvSpPr/>
            <p:nvPr/>
          </p:nvSpPr>
          <p:spPr>
            <a:xfrm>
              <a:off x="330333" y="2207431"/>
              <a:ext cx="3795035" cy="17835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Mạch điện thắp sáng đơn giản gồm: nguồn điện, bóng đèn, dây điện và công tắc.</a:t>
              </a:r>
              <a:endPara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791278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69079" y="1764499"/>
            <a:ext cx="14549843" cy="6428385"/>
          </a:xfrm>
          <a:custGeom>
            <a:avLst/>
            <a:gdLst/>
            <a:ahLst/>
            <a:cxnLst/>
            <a:rect l="l" t="t" r="r" b="b"/>
            <a:pathLst>
              <a:path w="14549843" h="6428385">
                <a:moveTo>
                  <a:pt x="0" y="0"/>
                </a:moveTo>
                <a:lnTo>
                  <a:pt x="14549842" y="0"/>
                </a:lnTo>
                <a:lnTo>
                  <a:pt x="14549842" y="6428385"/>
                </a:lnTo>
                <a:lnTo>
                  <a:pt x="0" y="64283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726921">
            <a:off x="1924150" y="1469214"/>
            <a:ext cx="619873" cy="590570"/>
          </a:xfrm>
          <a:custGeom>
            <a:avLst/>
            <a:gdLst/>
            <a:ahLst/>
            <a:cxnLst/>
            <a:rect l="l" t="t" r="r" b="b"/>
            <a:pathLst>
              <a:path w="619873" h="590570">
                <a:moveTo>
                  <a:pt x="0" y="0"/>
                </a:moveTo>
                <a:lnTo>
                  <a:pt x="619873" y="0"/>
                </a:lnTo>
                <a:lnTo>
                  <a:pt x="619873" y="590570"/>
                </a:lnTo>
                <a:lnTo>
                  <a:pt x="0" y="590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9362" y="2005029"/>
            <a:ext cx="668266" cy="727365"/>
          </a:xfrm>
          <a:custGeom>
            <a:avLst/>
            <a:gdLst/>
            <a:ahLst/>
            <a:cxnLst/>
            <a:rect l="l" t="t" r="r" b="b"/>
            <a:pathLst>
              <a:path w="668266" h="727365">
                <a:moveTo>
                  <a:pt x="0" y="0"/>
                </a:moveTo>
                <a:lnTo>
                  <a:pt x="668267" y="0"/>
                </a:lnTo>
                <a:lnTo>
                  <a:pt x="668267" y="727365"/>
                </a:lnTo>
                <a:lnTo>
                  <a:pt x="0" y="7273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413570" y="2368711"/>
            <a:ext cx="9219774" cy="8566009"/>
          </a:xfrm>
          <a:custGeom>
            <a:avLst/>
            <a:gdLst/>
            <a:ahLst/>
            <a:cxnLst/>
            <a:rect l="l" t="t" r="r" b="b"/>
            <a:pathLst>
              <a:path w="9219774" h="8566009">
                <a:moveTo>
                  <a:pt x="0" y="0"/>
                </a:moveTo>
                <a:lnTo>
                  <a:pt x="9219774" y="0"/>
                </a:lnTo>
                <a:lnTo>
                  <a:pt x="9219774" y="8566009"/>
                </a:lnTo>
                <a:lnTo>
                  <a:pt x="0" y="85660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ABDFAD-307E-D045-D0EA-01048F2645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14600" y="3009900"/>
            <a:ext cx="8382727" cy="3487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38CF3CB-C19F-0494-7E1C-146A0B7EC06D}"/>
              </a:ext>
            </a:extLst>
          </p:cNvPr>
          <p:cNvGrpSpPr/>
          <p:nvPr/>
        </p:nvGrpSpPr>
        <p:grpSpPr>
          <a:xfrm>
            <a:off x="410000" y="168610"/>
            <a:ext cx="17184809" cy="2993690"/>
            <a:chOff x="410000" y="168608"/>
            <a:chExt cx="17184808" cy="299369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F27C887-AA02-C26B-E804-851124E55D1B}"/>
                </a:ext>
              </a:extLst>
            </p:cNvPr>
            <p:cNvGrpSpPr/>
            <p:nvPr/>
          </p:nvGrpSpPr>
          <p:grpSpPr>
            <a:xfrm>
              <a:off x="2659608" y="291621"/>
              <a:ext cx="14935200" cy="2870677"/>
              <a:chOff x="2022870" y="151672"/>
              <a:chExt cx="14935200" cy="1291796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A7FCE345-7D5D-FAA8-71CA-445548B9B639}"/>
                  </a:ext>
                </a:extLst>
              </p:cNvPr>
              <p:cNvSpPr/>
              <p:nvPr/>
            </p:nvSpPr>
            <p:spPr>
              <a:xfrm>
                <a:off x="2022870" y="151672"/>
                <a:ext cx="14935200" cy="1291796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24842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5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FB4B26A-1892-873E-11F5-CAB2EEA7414A}"/>
                  </a:ext>
                </a:extLst>
              </p:cNvPr>
              <p:cNvSpPr/>
              <p:nvPr/>
            </p:nvSpPr>
            <p:spPr>
              <a:xfrm>
                <a:off x="2498048" y="299083"/>
                <a:ext cx="13984845" cy="95564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 defTabSz="914445"/>
                <a:r>
                  <a:rPr lang="vi-VN" sz="6600" b="1" dirty="0">
                    <a:ln w="0"/>
                    <a:solidFill>
                      <a:prstClr val="black"/>
                    </a:solidFill>
                    <a:latin typeface="Arial" panose="020B0604020202020204" pitchFamily="34" charset="0"/>
                  </a:rPr>
                  <a:t>Trong mạch điện thắp sáng, bộ phận nào là nguồn điện?</a:t>
                </a:r>
                <a:endParaRPr lang="en-US" sz="6600" b="1" dirty="0">
                  <a:ln w="0"/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1CEBB7B4-B8A1-1745-80F2-DD9BA52D32BD}"/>
                </a:ext>
              </a:extLst>
            </p:cNvPr>
            <p:cNvSpPr/>
            <p:nvPr/>
          </p:nvSpPr>
          <p:spPr>
            <a:xfrm>
              <a:off x="410000" y="168608"/>
              <a:ext cx="2464351" cy="2743825"/>
            </a:xfrm>
            <a:custGeom>
              <a:avLst/>
              <a:gdLst/>
              <a:ahLst/>
              <a:cxnLst/>
              <a:rect l="l" t="t" r="r" b="b"/>
              <a:pathLst>
                <a:path w="3199257" h="4114800">
                  <a:moveTo>
                    <a:pt x="0" y="0"/>
                  </a:moveTo>
                  <a:lnTo>
                    <a:pt x="3199257" y="0"/>
                  </a:lnTo>
                  <a:lnTo>
                    <a:pt x="3199257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defTabSz="914445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8A35990-2302-EEB6-6841-8B6033739A3F}"/>
                </a:ext>
              </a:extLst>
            </p:cNvPr>
            <p:cNvSpPr/>
            <p:nvPr/>
          </p:nvSpPr>
          <p:spPr>
            <a:xfrm>
              <a:off x="877284" y="876850"/>
              <a:ext cx="172996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914445"/>
              <a:r>
                <a:rPr lang="en-US" sz="4400">
                  <a:ln w="0"/>
                  <a:solidFill>
                    <a:prstClr val="black"/>
                  </a:solidFill>
                  <a:latin typeface="#9Slide07 IcielPony" panose="02000000000000000000" pitchFamily="2" charset="0"/>
                </a:rPr>
                <a:t>Câu 2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538D8AD-EF7B-9DDF-57B9-32002C00CE9A}"/>
              </a:ext>
            </a:extLst>
          </p:cNvPr>
          <p:cNvGrpSpPr/>
          <p:nvPr/>
        </p:nvGrpSpPr>
        <p:grpSpPr>
          <a:xfrm>
            <a:off x="2819400" y="4152900"/>
            <a:ext cx="13868400" cy="2199206"/>
            <a:chOff x="197174" y="1955400"/>
            <a:chExt cx="4039160" cy="2199206"/>
          </a:xfrm>
        </p:grpSpPr>
        <p:sp>
          <p:nvSpPr>
            <p:cNvPr id="10" name="Rounded Rectangle 15">
              <a:extLst>
                <a:ext uri="{FF2B5EF4-FFF2-40B4-BE49-F238E27FC236}">
                  <a16:creationId xmlns:a16="http://schemas.microsoft.com/office/drawing/2014/main" id="{AC6704B5-3C33-E82C-C5B5-AB0F221A162A}"/>
                </a:ext>
              </a:extLst>
            </p:cNvPr>
            <p:cNvSpPr/>
            <p:nvPr/>
          </p:nvSpPr>
          <p:spPr>
            <a:xfrm>
              <a:off x="197174" y="1955400"/>
              <a:ext cx="4039160" cy="2199206"/>
            </a:xfrm>
            <a:prstGeom prst="roundRect">
              <a:avLst/>
            </a:prstGeom>
            <a:solidFill>
              <a:srgbClr val="F79646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1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D60D418-DC34-6A78-8C56-E40BFBF341B8}"/>
                </a:ext>
              </a:extLst>
            </p:cNvPr>
            <p:cNvSpPr/>
            <p:nvPr/>
          </p:nvSpPr>
          <p:spPr>
            <a:xfrm>
              <a:off x="330333" y="2207431"/>
              <a:ext cx="3795035" cy="17835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 mạch điện thắp sáng, bộ phận công tắc là nguồn điện</a:t>
              </a:r>
              <a:endPara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Freeform 7">
            <a:hlinkClick r:id="rId4" action="ppaction://hlinksldjump"/>
            <a:extLst>
              <a:ext uri="{FF2B5EF4-FFF2-40B4-BE49-F238E27FC236}">
                <a16:creationId xmlns:a16="http://schemas.microsoft.com/office/drawing/2014/main" id="{F67E1C5A-CA22-F419-2D5A-36AB805DA0BB}"/>
              </a:ext>
            </a:extLst>
          </p:cNvPr>
          <p:cNvSpPr/>
          <p:nvPr/>
        </p:nvSpPr>
        <p:spPr>
          <a:xfrm flipH="1">
            <a:off x="16532657" y="9293034"/>
            <a:ext cx="1173947" cy="833367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989496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C24C995-2B56-77EE-36F7-11F5B367E0F9}"/>
              </a:ext>
            </a:extLst>
          </p:cNvPr>
          <p:cNvGrpSpPr/>
          <p:nvPr/>
        </p:nvGrpSpPr>
        <p:grpSpPr>
          <a:xfrm>
            <a:off x="693192" y="291622"/>
            <a:ext cx="16901617" cy="1939902"/>
            <a:chOff x="693192" y="291621"/>
            <a:chExt cx="16901616" cy="193990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F27C887-AA02-C26B-E804-851124E55D1B}"/>
                </a:ext>
              </a:extLst>
            </p:cNvPr>
            <p:cNvGrpSpPr/>
            <p:nvPr/>
          </p:nvGrpSpPr>
          <p:grpSpPr>
            <a:xfrm>
              <a:off x="2659608" y="291621"/>
              <a:ext cx="14935200" cy="1939898"/>
              <a:chOff x="2022870" y="151672"/>
              <a:chExt cx="14935200" cy="1939898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A7FCE345-7D5D-FAA8-71CA-445548B9B639}"/>
                  </a:ext>
                </a:extLst>
              </p:cNvPr>
              <p:cNvSpPr/>
              <p:nvPr/>
            </p:nvSpPr>
            <p:spPr>
              <a:xfrm>
                <a:off x="2022870" y="151672"/>
                <a:ext cx="14935200" cy="1939898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24842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5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FB4B26A-1892-873E-11F5-CAB2EEA7414A}"/>
                  </a:ext>
                </a:extLst>
              </p:cNvPr>
              <p:cNvSpPr/>
              <p:nvPr/>
            </p:nvSpPr>
            <p:spPr>
              <a:xfrm>
                <a:off x="2563662" y="507750"/>
                <a:ext cx="13984845" cy="110799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 defTabSz="914445"/>
                <a:r>
                  <a:rPr lang="vi-VN" sz="6600" b="1" dirty="0">
                    <a:ln w="0"/>
                    <a:solidFill>
                      <a:prstClr val="black"/>
                    </a:solidFill>
                    <a:latin typeface="Arial" panose="020B0604020202020204" pitchFamily="34" charset="0"/>
                  </a:rPr>
                  <a:t>Vật dẫn điện có đặc điểm gì?</a:t>
                </a:r>
                <a:endParaRPr lang="en-US" sz="6600" b="1" dirty="0">
                  <a:ln w="0"/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F41795E6-179A-B63F-F064-265D838C6202}"/>
                </a:ext>
              </a:extLst>
            </p:cNvPr>
            <p:cNvSpPr/>
            <p:nvPr/>
          </p:nvSpPr>
          <p:spPr>
            <a:xfrm rot="5400000" flipV="1">
              <a:off x="1042922" y="-58109"/>
              <a:ext cx="1939902" cy="2639362"/>
            </a:xfrm>
            <a:custGeom>
              <a:avLst/>
              <a:gdLst/>
              <a:ahLst/>
              <a:cxnLst/>
              <a:rect l="l" t="t" r="r" b="b"/>
              <a:pathLst>
                <a:path w="3199257" h="4114800">
                  <a:moveTo>
                    <a:pt x="0" y="4114800"/>
                  </a:moveTo>
                  <a:lnTo>
                    <a:pt x="3199257" y="4114800"/>
                  </a:lnTo>
                  <a:lnTo>
                    <a:pt x="3199257" y="0"/>
                  </a:lnTo>
                  <a:lnTo>
                    <a:pt x="0" y="0"/>
                  </a:lnTo>
                  <a:lnTo>
                    <a:pt x="0" y="41148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defTabSz="914445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6A0C718-BCAD-3E0B-54F7-AD538867299F}"/>
                </a:ext>
              </a:extLst>
            </p:cNvPr>
            <p:cNvSpPr/>
            <p:nvPr/>
          </p:nvSpPr>
          <p:spPr>
            <a:xfrm>
              <a:off x="882092" y="876849"/>
              <a:ext cx="1720343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914445"/>
              <a:r>
                <a:rPr lang="en-US" sz="4400">
                  <a:ln w="0"/>
                  <a:solidFill>
                    <a:prstClr val="black"/>
                  </a:solidFill>
                  <a:latin typeface="#9Slide07 IcielPony" panose="02000000000000000000" pitchFamily="2" charset="0"/>
                </a:rPr>
                <a:t>Câu 3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EEBA073-E13D-9024-9A3E-36F7C598919F}"/>
              </a:ext>
            </a:extLst>
          </p:cNvPr>
          <p:cNvGrpSpPr/>
          <p:nvPr/>
        </p:nvGrpSpPr>
        <p:grpSpPr>
          <a:xfrm>
            <a:off x="1828800" y="3924300"/>
            <a:ext cx="14935199" cy="2669744"/>
            <a:chOff x="197174" y="1955400"/>
            <a:chExt cx="4061353" cy="2669744"/>
          </a:xfrm>
        </p:grpSpPr>
        <p:sp>
          <p:nvSpPr>
            <p:cNvPr id="21" name="Rounded Rectangle 15">
              <a:extLst>
                <a:ext uri="{FF2B5EF4-FFF2-40B4-BE49-F238E27FC236}">
                  <a16:creationId xmlns:a16="http://schemas.microsoft.com/office/drawing/2014/main" id="{1EA78F9F-477E-7970-1EEA-7679217877B1}"/>
                </a:ext>
              </a:extLst>
            </p:cNvPr>
            <p:cNvSpPr/>
            <p:nvPr/>
          </p:nvSpPr>
          <p:spPr>
            <a:xfrm>
              <a:off x="197174" y="1955400"/>
              <a:ext cx="4039160" cy="2199206"/>
            </a:xfrm>
            <a:prstGeom prst="roundRect">
              <a:avLst/>
            </a:prstGeom>
            <a:solidFill>
              <a:srgbClr val="F79646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1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222BF8D-B8AF-D30F-AED6-0417EC91E60C}"/>
                </a:ext>
              </a:extLst>
            </p:cNvPr>
            <p:cNvSpPr/>
            <p:nvPr/>
          </p:nvSpPr>
          <p:spPr>
            <a:xfrm>
              <a:off x="330333" y="2207431"/>
              <a:ext cx="3928194" cy="24177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6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 dẫn điện cho dòng điện chạy qua.</a:t>
              </a:r>
              <a:endParaRPr lang="en-US" sz="6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Freeform 7">
            <a:hlinkClick r:id="rId4" action="ppaction://hlinksldjump"/>
            <a:extLst>
              <a:ext uri="{FF2B5EF4-FFF2-40B4-BE49-F238E27FC236}">
                <a16:creationId xmlns:a16="http://schemas.microsoft.com/office/drawing/2014/main" id="{5E363C8D-E752-A05F-C5B3-F61B46EFB03F}"/>
              </a:ext>
            </a:extLst>
          </p:cNvPr>
          <p:cNvSpPr/>
          <p:nvPr/>
        </p:nvSpPr>
        <p:spPr>
          <a:xfrm flipH="1">
            <a:off x="16532657" y="9293034"/>
            <a:ext cx="1173947" cy="833367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666251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5D8E142-1662-0180-8E54-EC50209AF23F}"/>
              </a:ext>
            </a:extLst>
          </p:cNvPr>
          <p:cNvGrpSpPr/>
          <p:nvPr/>
        </p:nvGrpSpPr>
        <p:grpSpPr>
          <a:xfrm>
            <a:off x="214217" y="240776"/>
            <a:ext cx="17380592" cy="2037512"/>
            <a:chOff x="214216" y="240775"/>
            <a:chExt cx="17380592" cy="203751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F27C887-AA02-C26B-E804-851124E55D1B}"/>
                </a:ext>
              </a:extLst>
            </p:cNvPr>
            <p:cNvGrpSpPr/>
            <p:nvPr/>
          </p:nvGrpSpPr>
          <p:grpSpPr>
            <a:xfrm>
              <a:off x="2659608" y="291621"/>
              <a:ext cx="14935200" cy="1939898"/>
              <a:chOff x="2022870" y="151672"/>
              <a:chExt cx="14935200" cy="1939898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A7FCE345-7D5D-FAA8-71CA-445548B9B639}"/>
                  </a:ext>
                </a:extLst>
              </p:cNvPr>
              <p:cNvSpPr/>
              <p:nvPr/>
            </p:nvSpPr>
            <p:spPr>
              <a:xfrm>
                <a:off x="2022870" y="151672"/>
                <a:ext cx="14935200" cy="1939898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24842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5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FB4B26A-1892-873E-11F5-CAB2EEA7414A}"/>
                  </a:ext>
                </a:extLst>
              </p:cNvPr>
              <p:cNvSpPr/>
              <p:nvPr/>
            </p:nvSpPr>
            <p:spPr>
              <a:xfrm>
                <a:off x="2487461" y="660150"/>
                <a:ext cx="13984845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 defTabSz="914445"/>
                <a:r>
                  <a:rPr lang="vi-VN" sz="5400" b="1" dirty="0">
                    <a:ln w="0"/>
                    <a:solidFill>
                      <a:prstClr val="black"/>
                    </a:solidFill>
                    <a:latin typeface="Arial" panose="020B0604020202020204" pitchFamily="34" charset="0"/>
                  </a:rPr>
                  <a:t>Nêu ví dụ về một số vật chất cách điện?</a:t>
                </a:r>
                <a:endParaRPr lang="en-US" sz="5400" b="1" dirty="0">
                  <a:ln w="0"/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9" name="Freeform 2">
              <a:extLst>
                <a:ext uri="{FF2B5EF4-FFF2-40B4-BE49-F238E27FC236}">
                  <a16:creationId xmlns:a16="http://schemas.microsoft.com/office/drawing/2014/main" id="{B758CA05-B420-ED8B-8C98-86DD43D2BEA6}"/>
                </a:ext>
              </a:extLst>
            </p:cNvPr>
            <p:cNvSpPr/>
            <p:nvPr/>
          </p:nvSpPr>
          <p:spPr>
            <a:xfrm>
              <a:off x="214216" y="240775"/>
              <a:ext cx="2409902" cy="2037511"/>
            </a:xfrm>
            <a:custGeom>
              <a:avLst/>
              <a:gdLst/>
              <a:ahLst/>
              <a:cxnLst/>
              <a:rect l="l" t="t" r="r" b="b"/>
              <a:pathLst>
                <a:path w="3199257" h="3199257">
                  <a:moveTo>
                    <a:pt x="0" y="0"/>
                  </a:moveTo>
                  <a:lnTo>
                    <a:pt x="3199257" y="0"/>
                  </a:lnTo>
                  <a:lnTo>
                    <a:pt x="3199257" y="3199257"/>
                  </a:lnTo>
                  <a:lnTo>
                    <a:pt x="0" y="3199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defTabSz="914445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45241F7-57E1-67AE-8BD4-E16E930C223C}"/>
                </a:ext>
              </a:extLst>
            </p:cNvPr>
            <p:cNvSpPr/>
            <p:nvPr/>
          </p:nvSpPr>
          <p:spPr>
            <a:xfrm>
              <a:off x="750748" y="874808"/>
              <a:ext cx="1782859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914445"/>
              <a:r>
                <a:rPr lang="en-US" sz="4400">
                  <a:ln w="0"/>
                  <a:solidFill>
                    <a:prstClr val="black"/>
                  </a:solidFill>
                  <a:latin typeface="#9Slide07 IcielPony" panose="02000000000000000000" pitchFamily="2" charset="0"/>
                </a:rPr>
                <a:t>Câu 4</a:t>
              </a:r>
            </a:p>
          </p:txBody>
        </p:sp>
      </p:grpSp>
      <p:sp>
        <p:nvSpPr>
          <p:cNvPr id="10" name="Freeform 7">
            <a:hlinkClick r:id="rId4" action="ppaction://hlinksldjump"/>
            <a:extLst>
              <a:ext uri="{FF2B5EF4-FFF2-40B4-BE49-F238E27FC236}">
                <a16:creationId xmlns:a16="http://schemas.microsoft.com/office/drawing/2014/main" id="{E1B7871C-D1C6-134F-1A1C-5CD5C403245A}"/>
              </a:ext>
            </a:extLst>
          </p:cNvPr>
          <p:cNvSpPr/>
          <p:nvPr/>
        </p:nvSpPr>
        <p:spPr>
          <a:xfrm flipH="1">
            <a:off x="16532657" y="9293034"/>
            <a:ext cx="1173947" cy="833367"/>
          </a:xfrm>
          <a:custGeom>
            <a:avLst/>
            <a:gdLst/>
            <a:ahLst/>
            <a:cxnLst/>
            <a:rect l="l" t="t" r="r" b="b"/>
            <a:pathLst>
              <a:path w="4774557" h="4114800">
                <a:moveTo>
                  <a:pt x="0" y="0"/>
                </a:moveTo>
                <a:lnTo>
                  <a:pt x="4774556" y="0"/>
                </a:lnTo>
                <a:lnTo>
                  <a:pt x="4774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9EE905F-E513-AAEE-9FEB-B55A60622EA8}"/>
              </a:ext>
            </a:extLst>
          </p:cNvPr>
          <p:cNvGrpSpPr/>
          <p:nvPr/>
        </p:nvGrpSpPr>
        <p:grpSpPr>
          <a:xfrm>
            <a:off x="1828800" y="3924300"/>
            <a:ext cx="14935199" cy="2199206"/>
            <a:chOff x="197174" y="1955400"/>
            <a:chExt cx="4061353" cy="2199206"/>
          </a:xfrm>
        </p:grpSpPr>
        <p:sp>
          <p:nvSpPr>
            <p:cNvPr id="21" name="Rounded Rectangle 15">
              <a:extLst>
                <a:ext uri="{FF2B5EF4-FFF2-40B4-BE49-F238E27FC236}">
                  <a16:creationId xmlns:a16="http://schemas.microsoft.com/office/drawing/2014/main" id="{00061279-1C63-9521-0282-237EEB17150D}"/>
                </a:ext>
              </a:extLst>
            </p:cNvPr>
            <p:cNvSpPr/>
            <p:nvPr/>
          </p:nvSpPr>
          <p:spPr>
            <a:xfrm>
              <a:off x="197174" y="1955400"/>
              <a:ext cx="4039160" cy="2199206"/>
            </a:xfrm>
            <a:prstGeom prst="roundRect">
              <a:avLst/>
            </a:prstGeom>
            <a:solidFill>
              <a:srgbClr val="F79646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1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9B2F4A5-D640-17C0-DA6B-7ED377A03006}"/>
                </a:ext>
              </a:extLst>
            </p:cNvPr>
            <p:cNvSpPr/>
            <p:nvPr/>
          </p:nvSpPr>
          <p:spPr>
            <a:xfrm>
              <a:off x="197174" y="2412600"/>
              <a:ext cx="4061353" cy="11989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6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Ví dụ: Sứ, nhựa, gỗ, cao su, thuỷ tinh,...</a:t>
              </a:r>
              <a:endParaRPr lang="en-US" sz="6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946936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69079" y="1764499"/>
            <a:ext cx="14549843" cy="6428385"/>
          </a:xfrm>
          <a:custGeom>
            <a:avLst/>
            <a:gdLst/>
            <a:ahLst/>
            <a:cxnLst/>
            <a:rect l="l" t="t" r="r" b="b"/>
            <a:pathLst>
              <a:path w="14549843" h="6428385">
                <a:moveTo>
                  <a:pt x="0" y="0"/>
                </a:moveTo>
                <a:lnTo>
                  <a:pt x="14549842" y="0"/>
                </a:lnTo>
                <a:lnTo>
                  <a:pt x="14549842" y="6428385"/>
                </a:lnTo>
                <a:lnTo>
                  <a:pt x="0" y="64283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726921">
            <a:off x="1924150" y="1469214"/>
            <a:ext cx="619873" cy="590570"/>
          </a:xfrm>
          <a:custGeom>
            <a:avLst/>
            <a:gdLst/>
            <a:ahLst/>
            <a:cxnLst/>
            <a:rect l="l" t="t" r="r" b="b"/>
            <a:pathLst>
              <a:path w="619873" h="590570">
                <a:moveTo>
                  <a:pt x="0" y="0"/>
                </a:moveTo>
                <a:lnTo>
                  <a:pt x="619873" y="0"/>
                </a:lnTo>
                <a:lnTo>
                  <a:pt x="619873" y="590570"/>
                </a:lnTo>
                <a:lnTo>
                  <a:pt x="0" y="590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726921">
            <a:off x="16229688" y="1564863"/>
            <a:ext cx="963809" cy="918247"/>
          </a:xfrm>
          <a:custGeom>
            <a:avLst/>
            <a:gdLst/>
            <a:ahLst/>
            <a:cxnLst/>
            <a:rect l="l" t="t" r="r" b="b"/>
            <a:pathLst>
              <a:path w="963809" h="918247">
                <a:moveTo>
                  <a:pt x="0" y="0"/>
                </a:moveTo>
                <a:lnTo>
                  <a:pt x="963809" y="0"/>
                </a:lnTo>
                <a:lnTo>
                  <a:pt x="963809" y="918247"/>
                </a:lnTo>
                <a:lnTo>
                  <a:pt x="0" y="918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892200">
            <a:off x="11043390" y="8010356"/>
            <a:ext cx="611311" cy="582413"/>
          </a:xfrm>
          <a:custGeom>
            <a:avLst/>
            <a:gdLst/>
            <a:ahLst/>
            <a:cxnLst/>
            <a:rect l="l" t="t" r="r" b="b"/>
            <a:pathLst>
              <a:path w="611311" h="582413">
                <a:moveTo>
                  <a:pt x="0" y="0"/>
                </a:moveTo>
                <a:lnTo>
                  <a:pt x="611311" y="0"/>
                </a:lnTo>
                <a:lnTo>
                  <a:pt x="611311" y="582412"/>
                </a:lnTo>
                <a:lnTo>
                  <a:pt x="0" y="5824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785810">
            <a:off x="15672373" y="698315"/>
            <a:ext cx="600475" cy="660771"/>
          </a:xfrm>
          <a:custGeom>
            <a:avLst/>
            <a:gdLst/>
            <a:ahLst/>
            <a:cxnLst/>
            <a:rect l="l" t="t" r="r" b="b"/>
            <a:pathLst>
              <a:path w="600475" h="660771">
                <a:moveTo>
                  <a:pt x="0" y="0"/>
                </a:moveTo>
                <a:lnTo>
                  <a:pt x="600475" y="0"/>
                </a:lnTo>
                <a:lnTo>
                  <a:pt x="600475" y="660770"/>
                </a:lnTo>
                <a:lnTo>
                  <a:pt x="0" y="6607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719196" y="8661455"/>
            <a:ext cx="272955" cy="297094"/>
          </a:xfrm>
          <a:custGeom>
            <a:avLst/>
            <a:gdLst/>
            <a:ahLst/>
            <a:cxnLst/>
            <a:rect l="l" t="t" r="r" b="b"/>
            <a:pathLst>
              <a:path w="272955" h="297094">
                <a:moveTo>
                  <a:pt x="0" y="0"/>
                </a:moveTo>
                <a:lnTo>
                  <a:pt x="272955" y="0"/>
                </a:lnTo>
                <a:lnTo>
                  <a:pt x="272955" y="297094"/>
                </a:lnTo>
                <a:lnTo>
                  <a:pt x="0" y="2970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9362" y="2005029"/>
            <a:ext cx="668266" cy="727365"/>
          </a:xfrm>
          <a:custGeom>
            <a:avLst/>
            <a:gdLst/>
            <a:ahLst/>
            <a:cxnLst/>
            <a:rect l="l" t="t" r="r" b="b"/>
            <a:pathLst>
              <a:path w="668266" h="727365">
                <a:moveTo>
                  <a:pt x="0" y="0"/>
                </a:moveTo>
                <a:lnTo>
                  <a:pt x="668267" y="0"/>
                </a:lnTo>
                <a:lnTo>
                  <a:pt x="668267" y="727365"/>
                </a:lnTo>
                <a:lnTo>
                  <a:pt x="0" y="7273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15240" y="4381500"/>
            <a:ext cx="6360894" cy="7273371"/>
          </a:xfrm>
          <a:custGeom>
            <a:avLst/>
            <a:gdLst/>
            <a:ahLst/>
            <a:cxnLst/>
            <a:rect l="l" t="t" r="r" b="b"/>
            <a:pathLst>
              <a:path w="6360894" h="7273371">
                <a:moveTo>
                  <a:pt x="0" y="0"/>
                </a:moveTo>
                <a:lnTo>
                  <a:pt x="6360893" y="0"/>
                </a:lnTo>
                <a:lnTo>
                  <a:pt x="6360893" y="7273371"/>
                </a:lnTo>
                <a:lnTo>
                  <a:pt x="0" y="72733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8F284975-E20C-62D1-5F84-315375778447}"/>
              </a:ext>
            </a:extLst>
          </p:cNvPr>
          <p:cNvSpPr/>
          <p:nvPr/>
        </p:nvSpPr>
        <p:spPr>
          <a:xfrm>
            <a:off x="11887200" y="6057900"/>
            <a:ext cx="6084732" cy="4114800"/>
          </a:xfrm>
          <a:custGeom>
            <a:avLst/>
            <a:gdLst/>
            <a:ahLst/>
            <a:cxnLst/>
            <a:rect l="l" t="t" r="r" b="b"/>
            <a:pathLst>
              <a:path w="6084732" h="4114800">
                <a:moveTo>
                  <a:pt x="0" y="0"/>
                </a:moveTo>
                <a:lnTo>
                  <a:pt x="6084732" y="0"/>
                </a:lnTo>
                <a:lnTo>
                  <a:pt x="60847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BB656E9-364C-8D6C-BD38-4C524867AF7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381855">
            <a:off x="5867400" y="342900"/>
            <a:ext cx="5279594" cy="14875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AD63865-0E06-5B47-52EB-DADC9C32771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52800" y="1104900"/>
            <a:ext cx="11754107" cy="77182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AA57D9-4592-21A9-7165-1C170FF6D2E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62200" y="1257300"/>
            <a:ext cx="4359018" cy="1176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114005">
            <a:off x="2636224" y="835652"/>
            <a:ext cx="626729" cy="689660"/>
          </a:xfrm>
          <a:custGeom>
            <a:avLst/>
            <a:gdLst/>
            <a:ahLst/>
            <a:cxnLst/>
            <a:rect l="l" t="t" r="r" b="b"/>
            <a:pathLst>
              <a:path w="626729" h="689660">
                <a:moveTo>
                  <a:pt x="0" y="0"/>
                </a:moveTo>
                <a:lnTo>
                  <a:pt x="626728" y="0"/>
                </a:lnTo>
                <a:lnTo>
                  <a:pt x="626728" y="689660"/>
                </a:lnTo>
                <a:lnTo>
                  <a:pt x="0" y="689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 rot="2785810">
            <a:off x="1957877" y="1493585"/>
            <a:ext cx="470423" cy="517660"/>
          </a:xfrm>
          <a:custGeom>
            <a:avLst/>
            <a:gdLst/>
            <a:ahLst/>
            <a:cxnLst/>
            <a:rect l="l" t="t" r="r" b="b"/>
            <a:pathLst>
              <a:path w="470423" h="517660">
                <a:moveTo>
                  <a:pt x="0" y="0"/>
                </a:moveTo>
                <a:lnTo>
                  <a:pt x="470423" y="0"/>
                </a:lnTo>
                <a:lnTo>
                  <a:pt x="470423" y="517659"/>
                </a:lnTo>
                <a:lnTo>
                  <a:pt x="0" y="5176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335247" y="1925879"/>
            <a:ext cx="8261265" cy="9329971"/>
          </a:xfrm>
          <a:custGeom>
            <a:avLst/>
            <a:gdLst/>
            <a:ahLst/>
            <a:cxnLst/>
            <a:rect l="l" t="t" r="r" b="b"/>
            <a:pathLst>
              <a:path w="8261265" h="9329971">
                <a:moveTo>
                  <a:pt x="0" y="0"/>
                </a:moveTo>
                <a:lnTo>
                  <a:pt x="8261265" y="0"/>
                </a:lnTo>
                <a:lnTo>
                  <a:pt x="8261265" y="9329972"/>
                </a:lnTo>
                <a:lnTo>
                  <a:pt x="0" y="9329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934200" y="1866900"/>
            <a:ext cx="9411714" cy="2800263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7162800" y="4991100"/>
            <a:ext cx="9411714" cy="2363604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343299" y="2340816"/>
            <a:ext cx="8593516" cy="203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vi-VN" sz="4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Nêu được một số nguồn năng lượng chất đốt và vai trò của chúng trong đời sống và sản xuất.</a:t>
            </a:r>
            <a:endParaRPr lang="en-US" sz="44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528918" y="5297303"/>
            <a:ext cx="8593516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vi-VN" sz="4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Trình bày được biện pháp phòng chống cháy, nổ, ô nhiễm khi sử dụng năng lượng chất đốt</a:t>
            </a:r>
            <a:endParaRPr lang="en-US" sz="40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F37565-6AA1-C7F6-6099-3E77AA3C87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6200" y="7620"/>
            <a:ext cx="13040474" cy="2011854"/>
          </a:xfrm>
          <a:prstGeom prst="rect">
            <a:avLst/>
          </a:prstGeom>
        </p:spPr>
      </p:pic>
      <p:sp>
        <p:nvSpPr>
          <p:cNvPr id="11" name="Freeform 7">
            <a:extLst>
              <a:ext uri="{FF2B5EF4-FFF2-40B4-BE49-F238E27FC236}">
                <a16:creationId xmlns:a16="http://schemas.microsoft.com/office/drawing/2014/main" id="{FE97B387-E146-3546-565D-58B25E8FE2E2}"/>
              </a:ext>
            </a:extLst>
          </p:cNvPr>
          <p:cNvSpPr/>
          <p:nvPr/>
        </p:nvSpPr>
        <p:spPr>
          <a:xfrm>
            <a:off x="7162800" y="7581900"/>
            <a:ext cx="9411714" cy="17526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102B0D81-9861-61BC-CBD1-629E4AFC9F4B}"/>
              </a:ext>
            </a:extLst>
          </p:cNvPr>
          <p:cNvSpPr txBox="1"/>
          <p:nvPr/>
        </p:nvSpPr>
        <p:spPr>
          <a:xfrm>
            <a:off x="7528918" y="7888103"/>
            <a:ext cx="859351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vi-VN" sz="4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Nêu và thực hiện được việc làm thiết thực để tiết kiệm năng lượng chất đốt.</a:t>
            </a:r>
            <a:endParaRPr lang="en-US" sz="40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85064" y="348555"/>
            <a:ext cx="10509576" cy="10452251"/>
          </a:xfrm>
          <a:custGeom>
            <a:avLst/>
            <a:gdLst/>
            <a:ahLst/>
            <a:cxnLst/>
            <a:rect l="l" t="t" r="r" b="b"/>
            <a:pathLst>
              <a:path w="10509576" h="10452251">
                <a:moveTo>
                  <a:pt x="0" y="0"/>
                </a:moveTo>
                <a:lnTo>
                  <a:pt x="10509576" y="0"/>
                </a:lnTo>
                <a:lnTo>
                  <a:pt x="10509576" y="10452251"/>
                </a:lnTo>
                <a:lnTo>
                  <a:pt x="0" y="10452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726921">
            <a:off x="11055714" y="1608370"/>
            <a:ext cx="665979" cy="634496"/>
          </a:xfrm>
          <a:custGeom>
            <a:avLst/>
            <a:gdLst/>
            <a:ahLst/>
            <a:cxnLst/>
            <a:rect l="l" t="t" r="r" b="b"/>
            <a:pathLst>
              <a:path w="665979" h="634496">
                <a:moveTo>
                  <a:pt x="0" y="0"/>
                </a:moveTo>
                <a:lnTo>
                  <a:pt x="665979" y="0"/>
                </a:lnTo>
                <a:lnTo>
                  <a:pt x="665979" y="634496"/>
                </a:lnTo>
                <a:lnTo>
                  <a:pt x="0" y="6344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726921">
            <a:off x="10428087" y="1071415"/>
            <a:ext cx="452824" cy="431418"/>
          </a:xfrm>
          <a:custGeom>
            <a:avLst/>
            <a:gdLst/>
            <a:ahLst/>
            <a:cxnLst/>
            <a:rect l="l" t="t" r="r" b="b"/>
            <a:pathLst>
              <a:path w="452824" h="431418">
                <a:moveTo>
                  <a:pt x="0" y="0"/>
                </a:moveTo>
                <a:lnTo>
                  <a:pt x="452824" y="0"/>
                </a:lnTo>
                <a:lnTo>
                  <a:pt x="452824" y="431418"/>
                </a:lnTo>
                <a:lnTo>
                  <a:pt x="0" y="431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1734B449-980A-53F6-F157-B8BA4EFEFB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476500"/>
            <a:ext cx="10473836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53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638</Words>
  <Application>Microsoft Office PowerPoint</Application>
  <PresentationFormat>Custom</PresentationFormat>
  <Paragraphs>67</Paragraphs>
  <Slides>30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47" baseType="lpstr">
      <vt:lpstr>#9Slide05 MetroScript</vt:lpstr>
      <vt:lpstr>#9Slide07 IcielPony</vt:lpstr>
      <vt:lpstr>Arial</vt:lpstr>
      <vt:lpstr>Calibri</vt:lpstr>
      <vt:lpstr>Calibri Light</vt:lpstr>
      <vt:lpstr>Cambria</vt:lpstr>
      <vt:lpstr>等线</vt:lpstr>
      <vt:lpstr>等线 Light</vt:lpstr>
      <vt:lpstr>Glacial Indifference</vt:lpstr>
      <vt:lpstr>iCiel Gotham Medium</vt:lpstr>
      <vt:lpstr>inpin heiti</vt:lpstr>
      <vt:lpstr>Mali</vt:lpstr>
      <vt:lpstr>UTM Cookies</vt:lpstr>
      <vt:lpstr>Office Theme</vt:lpstr>
      <vt:lpstr>1_Office Theme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Nature Lake Theme Educational Presentation</dc:title>
  <dc:creator>thao</dc:creator>
  <cp:lastModifiedBy>Admin</cp:lastModifiedBy>
  <cp:revision>32</cp:revision>
  <dcterms:created xsi:type="dcterms:W3CDTF">2006-08-16T00:00:00Z</dcterms:created>
  <dcterms:modified xsi:type="dcterms:W3CDTF">2024-11-09T04:03:07Z</dcterms:modified>
  <dc:identifier>DAGMZ9ajds0</dc:identifier>
</cp:coreProperties>
</file>