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298" r:id="rId3"/>
    <p:sldId id="273" r:id="rId4"/>
    <p:sldId id="257" r:id="rId5"/>
    <p:sldId id="275" r:id="rId6"/>
    <p:sldId id="266" r:id="rId7"/>
    <p:sldId id="276" r:id="rId8"/>
    <p:sldId id="278" r:id="rId9"/>
    <p:sldId id="299" r:id="rId10"/>
    <p:sldId id="300" r:id="rId11"/>
    <p:sldId id="283" r:id="rId12"/>
    <p:sldId id="284" r:id="rId13"/>
    <p:sldId id="282" r:id="rId14"/>
    <p:sldId id="262" r:id="rId15"/>
    <p:sldId id="288" r:id="rId16"/>
    <p:sldId id="301" r:id="rId17"/>
    <p:sldId id="303" r:id="rId18"/>
    <p:sldId id="302" r:id="rId19"/>
    <p:sldId id="290" r:id="rId20"/>
    <p:sldId id="291" r:id="rId21"/>
    <p:sldId id="305" r:id="rId22"/>
    <p:sldId id="306" r:id="rId23"/>
    <p:sldId id="308" r:id="rId24"/>
    <p:sldId id="265" r:id="rId25"/>
    <p:sldId id="294" r:id="rId26"/>
    <p:sldId id="264" r:id="rId27"/>
    <p:sldId id="309"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73CE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9" d="100"/>
          <a:sy n="89" d="100"/>
        </p:scale>
        <p:origin x="46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A0BF66-A63F-40D2-B433-977E0D9223A2}" type="datetimeFigureOut">
              <a:rPr lang="en-US" smtClean="0"/>
              <a:t>11/9/2024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9CEDF-8780-426C-AABB-9187F3BE669B}" type="slidenum">
              <a:rPr lang="en-US" smtClean="0"/>
              <a:t>‹#›</a:t>
            </a:fld>
            <a:endParaRPr lang="en-US"/>
          </a:p>
        </p:txBody>
      </p:sp>
    </p:spTree>
    <p:extLst>
      <p:ext uri="{BB962C8B-B14F-4D97-AF65-F5344CB8AC3E}">
        <p14:creationId xmlns:p14="http://schemas.microsoft.com/office/powerpoint/2010/main" val="308708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Đây là bức thư Bác Hồ gửi HS cả nước nhân ngày khai giảng đầu tiên, sau khi nước ta giành được độc lập, chấm dứt ách thống trị hơn 80 năm của thực dân Pháp. Các em hãy nghe đọc thư Bác và nêu cảm nhận của mình về tình cảm và niềm tin của Bác Hồ đối với thiếu nhi Việt Nam. </a:t>
            </a:r>
            <a:endParaRPr lang="en-US" dirty="0"/>
          </a:p>
        </p:txBody>
      </p:sp>
      <p:sp>
        <p:nvSpPr>
          <p:cNvPr id="4" name="Slide Number Placeholder 3"/>
          <p:cNvSpPr>
            <a:spLocks noGrp="1"/>
          </p:cNvSpPr>
          <p:nvPr>
            <p:ph type="sldNum" sz="quarter" idx="5"/>
          </p:nvPr>
        </p:nvSpPr>
        <p:spPr/>
        <p:txBody>
          <a:bodyPr/>
          <a:lstStyle/>
          <a:p>
            <a:fld id="{7DA9CEDF-8780-426C-AABB-9187F3BE669B}" type="slidenum">
              <a:rPr lang="en-US" smtClean="0"/>
              <a:t>3</a:t>
            </a:fld>
            <a:endParaRPr lang="en-US"/>
          </a:p>
        </p:txBody>
      </p:sp>
    </p:spTree>
    <p:extLst>
      <p:ext uri="{BB962C8B-B14F-4D97-AF65-F5344CB8AC3E}">
        <p14:creationId xmlns:p14="http://schemas.microsoft.com/office/powerpoint/2010/main" val="89438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A9CEDF-8780-426C-AABB-9187F3BE669B}" type="slidenum">
              <a:rPr lang="en-US" smtClean="0"/>
              <a:t>26</a:t>
            </a:fld>
            <a:endParaRPr lang="en-US"/>
          </a:p>
        </p:txBody>
      </p:sp>
    </p:spTree>
    <p:extLst>
      <p:ext uri="{BB962C8B-B14F-4D97-AF65-F5344CB8AC3E}">
        <p14:creationId xmlns:p14="http://schemas.microsoft.com/office/powerpoint/2010/main" val="38334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7144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9020862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82635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766408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40299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35743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528055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7253022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132224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929238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13788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9437229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2024/11/9</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3262073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966463"/>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16012249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6.png"/><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39.emf"/><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7.xml"/><Relationship Id="rId5" Type="http://schemas.microsoft.com/office/2007/relationships/hdphoto" Target="../media/hdphoto4.wdp"/><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27734-86CE-3240-46CA-F99768CBAB7A}"/>
              </a:ext>
            </a:extLst>
          </p:cNvPr>
          <p:cNvPicPr>
            <a:picLocks noChangeAspect="1"/>
          </p:cNvPicPr>
          <p:nvPr/>
        </p:nvPicPr>
        <p:blipFill>
          <a:blip r:embed="rId3"/>
          <a:stretch>
            <a:fillRect/>
          </a:stretch>
        </p:blipFill>
        <p:spPr>
          <a:xfrm>
            <a:off x="0" y="0"/>
            <a:ext cx="5781040" cy="6903648"/>
          </a:xfrm>
          <a:prstGeom prst="rect">
            <a:avLst/>
          </a:prstGeom>
        </p:spPr>
      </p:pic>
      <p:pic>
        <p:nvPicPr>
          <p:cNvPr id="6" name="Picture 5">
            <a:extLst>
              <a:ext uri="{FF2B5EF4-FFF2-40B4-BE49-F238E27FC236}">
                <a16:creationId xmlns:a16="http://schemas.microsoft.com/office/drawing/2014/main" id="{0419DB9B-68EA-F45F-307B-B10188BEE772}"/>
              </a:ext>
            </a:extLst>
          </p:cNvPr>
          <p:cNvPicPr>
            <a:picLocks noChangeAspect="1"/>
          </p:cNvPicPr>
          <p:nvPr/>
        </p:nvPicPr>
        <p:blipFill>
          <a:blip r:embed="rId4"/>
          <a:stretch>
            <a:fillRect/>
          </a:stretch>
        </p:blipFill>
        <p:spPr>
          <a:xfrm>
            <a:off x="6075400" y="2806115"/>
            <a:ext cx="6462320" cy="1774090"/>
          </a:xfrm>
          <a:prstGeom prst="rect">
            <a:avLst/>
          </a:prstGeom>
        </p:spPr>
      </p:pic>
    </p:spTree>
    <p:custDataLst>
      <p:tags r:id="rId1"/>
    </p:custDataLst>
    <p:extLst>
      <p:ext uri="{BB962C8B-B14F-4D97-AF65-F5344CB8AC3E}">
        <p14:creationId xmlns:p14="http://schemas.microsoft.com/office/powerpoint/2010/main" val="12432890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4684" y="257035"/>
            <a:ext cx="5404973" cy="668878"/>
            <a:chOff x="434684" y="257035"/>
            <a:chExt cx="5404973" cy="668878"/>
          </a:xfrm>
        </p:grpSpPr>
        <p:sp>
          <p:nvSpPr>
            <p:cNvPr id="4" name="Google Shape;1244;p45"/>
            <p:cNvSpPr/>
            <p:nvPr/>
          </p:nvSpPr>
          <p:spPr>
            <a:xfrm>
              <a:off x="893635" y="257035"/>
              <a:ext cx="4464750"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C25133DE-CDA0-45CC-8B57-DA29957F6AEF}"/>
                </a:ext>
              </a:extLst>
            </p:cNvPr>
            <p:cNvSpPr txBox="1"/>
            <p:nvPr/>
          </p:nvSpPr>
          <p:spPr>
            <a:xfrm>
              <a:off x="434684" y="374257"/>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NHÓM</a:t>
              </a:r>
            </a:p>
          </p:txBody>
        </p:sp>
      </p:grpSp>
      <p:pic>
        <p:nvPicPr>
          <p:cNvPr id="7" name="Picture 6"/>
          <p:cNvPicPr>
            <a:picLocks noChangeAspect="1"/>
          </p:cNvPicPr>
          <p:nvPr/>
        </p:nvPicPr>
        <p:blipFill>
          <a:blip r:embed="rId3"/>
          <a:stretch>
            <a:fillRect/>
          </a:stretch>
        </p:blipFill>
        <p:spPr>
          <a:xfrm>
            <a:off x="6760842" y="1488135"/>
            <a:ext cx="5065398" cy="2548381"/>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pic>
        <p:nvPicPr>
          <p:cNvPr id="3" name="Picture 2"/>
          <p:cNvPicPr>
            <a:picLocks noChangeAspect="1"/>
          </p:cNvPicPr>
          <p:nvPr/>
        </p:nvPicPr>
        <p:blipFill>
          <a:blip r:embed="rId6"/>
          <a:stretch>
            <a:fillRect/>
          </a:stretch>
        </p:blipFill>
        <p:spPr>
          <a:xfrm>
            <a:off x="580177" y="1296110"/>
            <a:ext cx="5785605" cy="2932430"/>
          </a:xfrm>
          <a:prstGeom prst="rect">
            <a:avLst/>
          </a:prstGeom>
        </p:spPr>
      </p:pic>
    </p:spTree>
    <p:custDataLst>
      <p:tags r:id="rId1"/>
    </p:custDataLst>
    <p:extLst>
      <p:ext uri="{BB962C8B-B14F-4D97-AF65-F5344CB8AC3E}">
        <p14:creationId xmlns:p14="http://schemas.microsoft.com/office/powerpoint/2010/main" val="18117740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86723" y="89773"/>
            <a:ext cx="5404973" cy="668878"/>
            <a:chOff x="-186723" y="89773"/>
            <a:chExt cx="5404973" cy="668878"/>
          </a:xfrm>
        </p:grpSpPr>
        <p:sp>
          <p:nvSpPr>
            <p:cNvPr id="2" name="Google Shape;1244;p45"/>
            <p:cNvSpPr/>
            <p:nvPr/>
          </p:nvSpPr>
          <p:spPr>
            <a:xfrm>
              <a:off x="81324" y="89773"/>
              <a:ext cx="4802431"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C25133DE-CDA0-45CC-8B57-DA29957F6AEF}"/>
                </a:ext>
              </a:extLst>
            </p:cNvPr>
            <p:cNvSpPr txBox="1"/>
            <p:nvPr/>
          </p:nvSpPr>
          <p:spPr>
            <a:xfrm>
              <a:off x="-186723" y="223252"/>
              <a:ext cx="54049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iny" panose="02000903060500060000" pitchFamily="2" charset="0"/>
                  <a:ea typeface="+mn-ea"/>
                  <a:cs typeface="+mn-cs"/>
                </a:rPr>
                <a:t>LUYỆN ĐỌC TRƯỚC LỚP</a:t>
              </a:r>
            </a:p>
          </p:txBody>
        </p:sp>
      </p:grpSp>
      <p:pic>
        <p:nvPicPr>
          <p:cNvPr id="19"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3467" y="4049558"/>
            <a:ext cx="3974407" cy="2913808"/>
          </a:xfrm>
          <a:prstGeom prst="rect">
            <a:avLst/>
          </a:prstGeom>
        </p:spPr>
      </p:pic>
      <p:pic>
        <p:nvPicPr>
          <p:cNvPr id="4" name="Picture 3"/>
          <p:cNvPicPr>
            <a:picLocks noChangeAspect="1"/>
          </p:cNvPicPr>
          <p:nvPr/>
        </p:nvPicPr>
        <p:blipFill>
          <a:blip r:embed="rId4"/>
          <a:stretch>
            <a:fillRect/>
          </a:stretch>
        </p:blipFill>
        <p:spPr>
          <a:xfrm>
            <a:off x="2261275" y="1023957"/>
            <a:ext cx="7870618" cy="3932261"/>
          </a:xfrm>
          <a:prstGeom prst="rect">
            <a:avLst/>
          </a:prstGeom>
        </p:spPr>
      </p:pic>
    </p:spTree>
    <p:custDataLst>
      <p:tags r:id="rId1"/>
    </p:custDataLst>
    <p:extLst>
      <p:ext uri="{BB962C8B-B14F-4D97-AF65-F5344CB8AC3E}">
        <p14:creationId xmlns:p14="http://schemas.microsoft.com/office/powerpoint/2010/main" val="15201359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5"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6"/>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12" name="Picture 11">
            <a:extLst>
              <a:ext uri="{FF2B5EF4-FFF2-40B4-BE49-F238E27FC236}">
                <a16:creationId xmlns:a16="http://schemas.microsoft.com/office/drawing/2014/main" id="{4904DE10-9C29-430E-8F0A-10C9C4E5DC06}"/>
              </a:ext>
            </a:extLst>
          </p:cNvPr>
          <p:cNvPicPr>
            <a:picLocks noChangeAspect="1"/>
          </p:cNvPicPr>
          <p:nvPr/>
        </p:nvPicPr>
        <p:blipFill>
          <a:blip r:embed="rId8"/>
          <a:stretch>
            <a:fillRect/>
          </a:stretch>
        </p:blipFill>
        <p:spPr>
          <a:xfrm>
            <a:off x="2850121" y="1751956"/>
            <a:ext cx="6151397" cy="3188484"/>
          </a:xfrm>
          <a:prstGeom prst="rect">
            <a:avLst/>
          </a:prstGeom>
        </p:spPr>
      </p:pic>
    </p:spTree>
    <p:custDataLst>
      <p:tags r:id="rId1"/>
    </p:custDataLst>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3"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grpSp>
        <p:nvGrpSpPr>
          <p:cNvPr id="4" name="Group 3"/>
          <p:cNvGrpSpPr/>
          <p:nvPr/>
        </p:nvGrpSpPr>
        <p:grpSpPr>
          <a:xfrm>
            <a:off x="5263178" y="-623008"/>
            <a:ext cx="6558993" cy="6558993"/>
            <a:chOff x="4860842" y="-330398"/>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842" y="-330398"/>
              <a:ext cx="6558993" cy="6558993"/>
            </a:xfrm>
            <a:prstGeom prst="rect">
              <a:avLst/>
            </a:prstGeom>
          </p:spPr>
        </p:pic>
        <p:sp>
          <p:nvSpPr>
            <p:cNvPr id="10" name="TextBox 9"/>
            <p:cNvSpPr txBox="1"/>
            <p:nvPr/>
          </p:nvSpPr>
          <p:spPr>
            <a:xfrm>
              <a:off x="6178275" y="1577425"/>
              <a:ext cx="4730261" cy="1754326"/>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Trong </a:t>
              </a:r>
              <a:r>
                <a:rPr lang="en-US" sz="3600" b="1" dirty="0" err="1">
                  <a:solidFill>
                    <a:srgbClr val="FF0000"/>
                  </a:solidFill>
                  <a:latin typeface="Calibri" panose="020F0502020204030204" pitchFamily="34" charset="0"/>
                  <a:cs typeface="Calibri" panose="020F0502020204030204" pitchFamily="34" charset="0"/>
                </a:rPr>
                <a:t>bài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Thư</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gửi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học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sinh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từ</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nào</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em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chưa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hiểu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nghĩa</a:t>
              </a:r>
              <a:r>
                <a:rPr lang="en-US" sz="3600" b="1" dirty="0">
                  <a:solidFill>
                    <a:srgbClr val="FF0000"/>
                  </a:solidFill>
                  <a:latin typeface="Calibri" panose="020F0502020204030204" pitchFamily="34" charset="0"/>
                  <a:cs typeface="Calibri" panose="020F0502020204030204" pitchFamily="34" charset="0"/>
                </a:rPr>
                <a:t>?</a:t>
              </a:r>
            </a:p>
          </p:txBody>
        </p:sp>
      </p:grpSp>
      <p:pic>
        <p:nvPicPr>
          <p:cNvPr id="11" name="图片 8" descr="1559c224c4d5100e6cd23e0b878086d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Picture 1">
            <a:extLst>
              <a:ext uri="{FF2B5EF4-FFF2-40B4-BE49-F238E27FC236}">
                <a16:creationId xmlns:a16="http://schemas.microsoft.com/office/drawing/2014/main" id="{26704CF9-A3F1-C47F-6DAA-3AC53F610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780" y="2971800"/>
            <a:ext cx="6438132" cy="4101419"/>
          </a:xfrm>
          <a:prstGeom prst="rect">
            <a:avLst/>
          </a:prstGeom>
        </p:spPr>
      </p:pic>
    </p:spTree>
    <p:custDataLst>
      <p:tags r:id="rId1"/>
    </p:custDataLst>
    <p:extLst>
      <p:ext uri="{BB962C8B-B14F-4D97-AF65-F5344CB8AC3E}">
        <p14:creationId xmlns:p14="http://schemas.microsoft.com/office/powerpoint/2010/main" val="1771487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3"/>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424543" y="1628023"/>
            <a:ext cx="3003959"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Việt</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Nam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Dân</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chủ</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Cộng</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800" dirty="0" err="1">
                <a:solidFill>
                  <a:prstClr val="black"/>
                </a:solidFill>
                <a:latin typeface="Cambria" panose="02040503050406030204" pitchFamily="18" charset="0"/>
                <a:ea typeface="Cambria" panose="02040503050406030204" pitchFamily="18" charset="0"/>
                <a:cs typeface="Arial" panose="020B0604020202020204" pitchFamily="34" charset="0"/>
              </a:rPr>
              <a:t>hòa</a:t>
            </a:r>
            <a:r>
              <a:rPr lang="en-US" sz="2800" dirty="0">
                <a:solidFill>
                  <a:prstClr val="black"/>
                </a:solidFill>
                <a:latin typeface="Cambria" panose="02040503050406030204" pitchFamily="18" charset="0"/>
                <a:ea typeface="Cambria" panose="020405030504060302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4101016" y="1445538"/>
            <a:ext cx="747049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tên nước ta từ 2/9/1945 đến 2/7/1976.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0" name="Picture 2" descr="Nước Việt Nam Dân chủ Cộng hòa ra đời (2/9/1945) - Biểu tượng của khát vọng  hòa bình, độc lập, tự do">
            <a:extLst>
              <a:ext uri="{FF2B5EF4-FFF2-40B4-BE49-F238E27FC236}">
                <a16:creationId xmlns:a16="http://schemas.microsoft.com/office/drawing/2014/main" id="{9DC6544A-68E2-50BB-E08C-E49370C403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8745" y="3037114"/>
            <a:ext cx="5504769" cy="36872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3"/>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424544" y="1628023"/>
            <a:ext cx="2547256"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tựu trường: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3287486" y="1325795"/>
            <a:ext cx="828402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en-US" sz="4000">
                <a:solidFill>
                  <a:srgbClr val="202122"/>
                </a:solidFill>
                <a:latin typeface="Cambria" panose="02040503050406030204" pitchFamily="18" charset="0"/>
                <a:ea typeface="Cambria" panose="02040503050406030204" pitchFamily="18" charset="0"/>
                <a:cs typeface="Arial" panose="020B0604020202020204" pitchFamily="34" charset="0"/>
              </a:rPr>
              <a:t>(</a:t>
            </a:r>
            <a:r>
              <a:rPr lang="vi-VN" sz="4000">
                <a:solidFill>
                  <a:srgbClr val="202122"/>
                </a:solidFill>
                <a:latin typeface="Cambria" panose="02040503050406030204" pitchFamily="18" charset="0"/>
                <a:ea typeface="Cambria" panose="02040503050406030204" pitchFamily="18" charset="0"/>
                <a:cs typeface="Arial" panose="020B0604020202020204" pitchFamily="34" charset="0"/>
              </a:rPr>
              <a:t>học sinh) tập trung tại trường để chuẩn bị cho năm học mới.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122" name="Picture 2" descr="19 tỉnh, thành phố công bố lịch tựu trường và khai giảng">
            <a:extLst>
              <a:ext uri="{FF2B5EF4-FFF2-40B4-BE49-F238E27FC236}">
                <a16:creationId xmlns:a16="http://schemas.microsoft.com/office/drawing/2014/main" id="{DAF4F15A-3A10-4920-1AB6-9F2A7DBA85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969361"/>
            <a:ext cx="5162550" cy="34389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729126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wipe(down)">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3"/>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119743" y="1628023"/>
            <a:ext cx="3712029" cy="954107"/>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lgn="just">
              <a:defRPr/>
            </a:pPr>
            <a:r>
              <a:rPr lang="vi-VN" sz="2800">
                <a:solidFill>
                  <a:prstClr val="black"/>
                </a:solidFill>
                <a:latin typeface="Cambria" panose="02040503050406030204" pitchFamily="18" charset="0"/>
                <a:ea typeface="Cambria" panose="02040503050406030204" pitchFamily="18" charset="0"/>
                <a:cs typeface="Arial" panose="020B0604020202020204" pitchFamily="34" charset="0"/>
              </a:rPr>
              <a:t>bao nhiêu cuộc chuyển biến khác thường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4101015" y="1445538"/>
            <a:ext cx="7916813" cy="2308324"/>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ý nói những sự kiện lớn từ giữa năm 1945 đến ngày khai giảng, nổi bật là cuộc Cách mạng tháng Tám và sự ra đời của nước Việt Nam Dân chủ Cộng hòa.</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6AAABBDE-2D19-2AF8-20CA-B7F217C53D5D}"/>
              </a:ext>
            </a:extLst>
          </p:cNvPr>
          <p:cNvSpPr txBox="1"/>
          <p:nvPr/>
        </p:nvSpPr>
        <p:spPr>
          <a:xfrm>
            <a:off x="511629" y="4904623"/>
            <a:ext cx="3080658" cy="523220"/>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80 năm giời nô lệ</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AFBBC19F-FEA4-FAC8-D729-7DD2F8CCB55A}"/>
              </a:ext>
            </a:extLst>
          </p:cNvPr>
          <p:cNvSpPr/>
          <p:nvPr/>
        </p:nvSpPr>
        <p:spPr>
          <a:xfrm>
            <a:off x="4101014" y="4667709"/>
            <a:ext cx="7916813" cy="1200329"/>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80 năm nước ta  bị thực dân Pháp đô hộ.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9661067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B3592C-9E60-797D-1997-5C69327F874A}"/>
              </a:ext>
            </a:extLst>
          </p:cNvPr>
          <p:cNvPicPr>
            <a:picLocks noChangeAspect="1"/>
          </p:cNvPicPr>
          <p:nvPr/>
        </p:nvPicPr>
        <p:blipFill>
          <a:blip r:embed="rId3"/>
          <a:stretch>
            <a:fillRect/>
          </a:stretch>
        </p:blipFill>
        <p:spPr>
          <a:xfrm>
            <a:off x="3751418" y="129715"/>
            <a:ext cx="5407621" cy="981541"/>
          </a:xfrm>
          <a:prstGeom prst="rect">
            <a:avLst/>
          </a:prstGeom>
        </p:spPr>
      </p:pic>
      <p:sp>
        <p:nvSpPr>
          <p:cNvPr id="10" name="TextBox 9">
            <a:extLst>
              <a:ext uri="{FF2B5EF4-FFF2-40B4-BE49-F238E27FC236}">
                <a16:creationId xmlns:a16="http://schemas.microsoft.com/office/drawing/2014/main" id="{1CF0E696-E068-A7A5-97D6-908C2728EC9C}"/>
              </a:ext>
            </a:extLst>
          </p:cNvPr>
          <p:cNvSpPr txBox="1"/>
          <p:nvPr/>
        </p:nvSpPr>
        <p:spPr>
          <a:xfrm>
            <a:off x="1001486" y="1628023"/>
            <a:ext cx="1970314"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Cơ</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đồ</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0D0DDDBD-2EC4-E4E7-DDA6-EFB2299F61BD}"/>
              </a:ext>
            </a:extLst>
          </p:cNvPr>
          <p:cNvSpPr/>
          <p:nvPr/>
        </p:nvSpPr>
        <p:spPr>
          <a:xfrm>
            <a:off x="3287486" y="1325795"/>
            <a:ext cx="8284028" cy="1323439"/>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sự nghiệp lớn; ở đây có nghĩa là đất nước, giang sơn.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2A8846BA-D9A9-9859-00E0-811F853661E3}"/>
              </a:ext>
            </a:extLst>
          </p:cNvPr>
          <p:cNvSpPr txBox="1"/>
          <p:nvPr/>
        </p:nvSpPr>
        <p:spPr>
          <a:xfrm>
            <a:off x="838200" y="3380623"/>
            <a:ext cx="2133600" cy="646331"/>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Hoàn</a:t>
            </a:r>
            <a:r>
              <a:rPr kumimoji="0" lang="en-US" sz="36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cầu</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C4526F16-1707-FF75-E752-A6D95BBFBDDB}"/>
              </a:ext>
            </a:extLst>
          </p:cNvPr>
          <p:cNvSpPr/>
          <p:nvPr/>
        </p:nvSpPr>
        <p:spPr>
          <a:xfrm>
            <a:off x="3396343" y="3372309"/>
            <a:ext cx="2917371" cy="707886"/>
          </a:xfrm>
          <a:prstGeom prst="rect">
            <a:avLst/>
          </a:prstGeom>
          <a:solidFill>
            <a:schemeClr val="bg1"/>
          </a:solidFill>
          <a:ln w="28575">
            <a:solidFill>
              <a:srgbClr val="662A0E"/>
            </a:solidFill>
            <a:prstDash val="dashDot"/>
          </a:ln>
        </p:spPr>
        <p:txBody>
          <a:bodyPr wrap="square">
            <a:spAutoFit/>
          </a:bodyPr>
          <a:lstStyle/>
          <a:p>
            <a:pPr lvl="0" algn="just">
              <a:defRPr/>
            </a:pPr>
            <a:r>
              <a:rPr lang="vi-VN" sz="4000" dirty="0">
                <a:solidFill>
                  <a:srgbClr val="202122"/>
                </a:solidFill>
                <a:latin typeface="Cambria" panose="02040503050406030204" pitchFamily="18" charset="0"/>
                <a:ea typeface="Cambria" panose="02040503050406030204" pitchFamily="18" charset="0"/>
                <a:cs typeface="Arial" panose="020B0604020202020204" pitchFamily="34" charset="0"/>
              </a:rPr>
              <a:t>thế giới.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TextBox 4">
            <a:extLst>
              <a:ext uri="{FF2B5EF4-FFF2-40B4-BE49-F238E27FC236}">
                <a16:creationId xmlns:a16="http://schemas.microsoft.com/office/drawing/2014/main" id="{907C184C-B9D9-D4A1-64E1-99A5671E7910}"/>
              </a:ext>
            </a:extLst>
          </p:cNvPr>
          <p:cNvSpPr txBox="1"/>
          <p:nvPr/>
        </p:nvSpPr>
        <p:spPr>
          <a:xfrm>
            <a:off x="838199" y="4763108"/>
            <a:ext cx="3777343" cy="1200329"/>
          </a:xfrm>
          <a:prstGeom prst="rect">
            <a:avLst/>
          </a:prstGeom>
          <a:solidFill>
            <a:schemeClr val="accent4">
              <a:lumMod val="40000"/>
              <a:lumOff val="60000"/>
            </a:schemeClr>
          </a:solidFill>
          <a:ln w="28575">
            <a:solidFill>
              <a:srgbClr val="662A0E"/>
            </a:solidFill>
            <a:prstDash val="dashDot"/>
          </a:ln>
        </p:spPr>
        <p:txBody>
          <a:bodyPr wrap="square" rtlCol="0">
            <a:spAutoFit/>
          </a:bodyPr>
          <a:lstStyle/>
          <a:p>
            <a:pPr lvl="0">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các cường quốc năm châu</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Rectangle 5">
            <a:extLst>
              <a:ext uri="{FF2B5EF4-FFF2-40B4-BE49-F238E27FC236}">
                <a16:creationId xmlns:a16="http://schemas.microsoft.com/office/drawing/2014/main" id="{41F4FB67-2D8A-A275-8A4C-ADC9F41B2178}"/>
              </a:ext>
            </a:extLst>
          </p:cNvPr>
          <p:cNvSpPr/>
          <p:nvPr/>
        </p:nvSpPr>
        <p:spPr>
          <a:xfrm>
            <a:off x="4789714" y="4994280"/>
            <a:ext cx="7195457" cy="646331"/>
          </a:xfrm>
          <a:prstGeom prst="rect">
            <a:avLst/>
          </a:prstGeom>
          <a:solidFill>
            <a:schemeClr val="bg1"/>
          </a:solidFill>
          <a:ln w="28575">
            <a:solidFill>
              <a:srgbClr val="662A0E"/>
            </a:solidFill>
            <a:prstDash val="dashDot"/>
          </a:ln>
        </p:spPr>
        <p:txBody>
          <a:bodyPr wrap="square">
            <a:spAutoFit/>
          </a:bodyPr>
          <a:lstStyle/>
          <a:p>
            <a:pPr lvl="0" algn="just">
              <a:defRPr/>
            </a:pPr>
            <a:r>
              <a:rPr lang="vi-VN" sz="3600" dirty="0">
                <a:solidFill>
                  <a:srgbClr val="202122"/>
                </a:solidFill>
                <a:latin typeface="Cambria" panose="02040503050406030204" pitchFamily="18" charset="0"/>
                <a:ea typeface="Cambria" panose="02040503050406030204" pitchFamily="18" charset="0"/>
                <a:cs typeface="Arial" panose="020B0604020202020204" pitchFamily="34" charset="0"/>
              </a:rPr>
              <a:t>các nước giàu mạnh trên thế giới.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6077724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69291" y="1144088"/>
            <a:ext cx="11922709" cy="1219821"/>
            <a:chOff x="175307" y="1029672"/>
            <a:chExt cx="11886569" cy="809967"/>
          </a:xfrm>
        </p:grpSpPr>
        <p:sp>
          <p:nvSpPr>
            <p:cNvPr id="7" name="Rectangle 6"/>
            <p:cNvSpPr/>
            <p:nvPr/>
          </p:nvSpPr>
          <p:spPr>
            <a:xfrm>
              <a:off x="871604" y="1029672"/>
              <a:ext cx="11190272" cy="809967"/>
            </a:xfrm>
            <a:prstGeom prst="rect">
              <a:avLst/>
            </a:prstGeom>
          </p:spPr>
          <p:txBody>
            <a:bodyPr wrap="square">
              <a:spAutoFit/>
            </a:bodyPr>
            <a:lstStyle/>
            <a:p>
              <a:pPr marL="0" marR="0" algn="just">
                <a:lnSpc>
                  <a:spcPct val="120000"/>
                </a:lnSpc>
                <a:spcBef>
                  <a:spcPts val="0"/>
                </a:spcBef>
                <a:spcAft>
                  <a:spcPts val="0"/>
                </a:spcAft>
              </a:pPr>
              <a:r>
                <a:rPr lang="en-US" sz="3200" b="1" dirty="0" err="1">
                  <a:effectLst/>
                  <a:latin typeface="Cambria" panose="02040503050406030204" pitchFamily="18" charset="0"/>
                  <a:ea typeface="Cambria" panose="02040503050406030204" pitchFamily="18" charset="0"/>
                </a:rPr>
                <a:t>Câu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thư</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Hồ</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thấy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ngày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khai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trường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tháng</a:t>
              </a:r>
              <a:r>
                <a:rPr lang="en-US" sz="3200" b="1" dirty="0">
                  <a:effectLst/>
                  <a:latin typeface="Cambria" panose="02040503050406030204" pitchFamily="18" charset="0"/>
                  <a:ea typeface="Cambria" panose="02040503050406030204" pitchFamily="18" charset="0"/>
                </a:rPr>
                <a:t> 9 </a:t>
              </a:r>
              <a:r>
                <a:rPr lang="en-US" sz="3200" b="1" dirty="0" err="1">
                  <a:effectLst/>
                  <a:latin typeface="Cambria" panose="02040503050406030204" pitchFamily="18" charset="0"/>
                  <a:ea typeface="Cambria" panose="02040503050406030204" pitchFamily="18" charset="0"/>
                </a:rPr>
                <a:t>năm</a:t>
              </a:r>
              <a:r>
                <a:rPr lang="en-US" sz="3200" b="1" dirty="0">
                  <a:effectLst/>
                  <a:latin typeface="Cambria" panose="02040503050406030204" pitchFamily="18" charset="0"/>
                  <a:ea typeface="Cambria" panose="02040503050406030204" pitchFamily="18" charset="0"/>
                </a:rPr>
                <a:t> 1945 </a:t>
              </a:r>
              <a:r>
                <a:rPr lang="en-US" sz="3200" b="1" dirty="0" err="1">
                  <a:effectLst/>
                  <a:latin typeface="Cambria" panose="02040503050406030204" pitchFamily="18" charset="0"/>
                  <a:ea typeface="Cambria" panose="02040503050406030204" pitchFamily="18" charset="0"/>
                </a:rPr>
                <a:t>rất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đặc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biệt</a:t>
              </a:r>
              <a:endParaRPr lang="en-US" sz="3200" b="1" dirty="0">
                <a:effectLst/>
                <a:latin typeface="Cambria" panose="02040503050406030204" pitchFamily="18" charset="0"/>
                <a:ea typeface="Cambria" panose="02040503050406030204" pitchFamily="18" charset="0"/>
              </a:endParaRPr>
            </a:p>
          </p:txBody>
        </p:sp>
        <p:sp>
          <p:nvSpPr>
            <p:cNvPr id="8" name="Oval 7"/>
            <p:cNvSpPr/>
            <p:nvPr/>
          </p:nvSpPr>
          <p:spPr>
            <a:xfrm>
              <a:off x="175307" y="1145970"/>
              <a:ext cx="643345" cy="406425"/>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a:solidFill>
                    <a:srgbClr val="4CB9D0"/>
                  </a:solidFill>
                  <a:latin typeface="iCiel Pony" panose="02000000000000000000" pitchFamily="2" charset="0"/>
                </a:rPr>
                <a:t>1</a:t>
              </a:r>
            </a:p>
          </p:txBody>
        </p:sp>
      </p:grpSp>
      <p:sp>
        <p:nvSpPr>
          <p:cNvPr id="15" name="Text Box 3">
            <a:extLst>
              <a:ext uri="{FF2B5EF4-FFF2-40B4-BE49-F238E27FC236}">
                <a16:creationId xmlns:a16="http://schemas.microsoft.com/office/drawing/2014/main" id="{9F91CA37-73A1-4A19-B0E1-C7F38EF2BF05}"/>
              </a:ext>
            </a:extLst>
          </p:cNvPr>
          <p:cNvSpPr txBox="1">
            <a:spLocks noChangeArrowheads="1"/>
          </p:cNvSpPr>
          <p:nvPr/>
        </p:nvSpPr>
        <p:spPr bwMode="auto">
          <a:xfrm>
            <a:off x="548832" y="2896106"/>
            <a:ext cx="1118596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dirty="0">
                <a:solidFill>
                  <a:srgbClr val="FF0000"/>
                </a:solidFill>
                <a:latin typeface="Cambria" panose="02040503050406030204" pitchFamily="18" charset="0"/>
                <a:ea typeface="Cambria" panose="02040503050406030204" pitchFamily="18" charset="0"/>
                <a:cs typeface="Calibri" panose="020F0502020204030204" pitchFamily="34" charset="0"/>
              </a:rPr>
              <a:t>Bác Hồ đã viết trong thư “Ngày hôm nay là ngày khai trường đầu tiên ở nước Việt Nam Dân chủ Cộng hòa”. Bác muốn HS cả nước cảm nhận được ý nghĩa của ngày khai trường đầu tiên sau khi nước ta giành được độc lập sau 80 năm bị thực dân Pháp đô hộ. Từ ngày khai trường này, các em HS bắt đầu được hưởng một nền giáo dục hoàn toàn Việt Nam. </a:t>
            </a:r>
            <a:endParaRPr lang="en-US" altLang="en-US" sz="44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293013" y="2877214"/>
            <a:ext cx="11384635" cy="3033729"/>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pic>
        <p:nvPicPr>
          <p:cNvPr id="2" name="Picture 1">
            <a:extLst>
              <a:ext uri="{FF2B5EF4-FFF2-40B4-BE49-F238E27FC236}">
                <a16:creationId xmlns:a16="http://schemas.microsoft.com/office/drawing/2014/main" id="{62C03AA9-E702-39A5-BD82-FF586122C168}"/>
              </a:ext>
            </a:extLst>
          </p:cNvPr>
          <p:cNvPicPr>
            <a:picLocks noChangeAspect="1"/>
          </p:cNvPicPr>
          <p:nvPr/>
        </p:nvPicPr>
        <p:blipFill>
          <a:blip r:embed="rId3"/>
          <a:stretch>
            <a:fillRect/>
          </a:stretch>
        </p:blipFill>
        <p:spPr>
          <a:xfrm>
            <a:off x="3612953" y="133210"/>
            <a:ext cx="5401524" cy="713294"/>
          </a:xfrm>
          <a:prstGeom prst="rect">
            <a:avLst/>
          </a:prstGeom>
        </p:spPr>
      </p:pic>
      <p:sp>
        <p:nvSpPr>
          <p:cNvPr id="3" name="Rectangles 9"/>
          <p:cNvSpPr/>
          <p:nvPr/>
        </p:nvSpPr>
        <p:spPr>
          <a:xfrm>
            <a:off x="5522825" y="2945031"/>
            <a:ext cx="6070461" cy="51689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9">
            <a:extLst>
              <a:ext uri="{FF2B5EF4-FFF2-40B4-BE49-F238E27FC236}">
                <a16:creationId xmlns:a16="http://schemas.microsoft.com/office/drawing/2014/main" id="{6E2CD3BA-9446-CD65-D3E9-F53D391D0061}"/>
              </a:ext>
            </a:extLst>
          </p:cNvPr>
          <p:cNvSpPr/>
          <p:nvPr/>
        </p:nvSpPr>
        <p:spPr>
          <a:xfrm>
            <a:off x="656911" y="3402231"/>
            <a:ext cx="8008118" cy="516890"/>
          </a:xfrm>
          <a:prstGeom prst="rect">
            <a:avLst/>
          </a:prstGeom>
          <a:solidFill>
            <a:srgbClr val="FFFF0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48283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3" grpId="0" bldLvl="0" animBg="1"/>
      <p:bldP spid="3" grpId="1" animBg="1"/>
      <p:bldP spid="9" grpId="0" bldLvl="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algn="just">
                <a:lnSpc>
                  <a:spcPct val="120000"/>
                </a:lnSpc>
                <a:spcBef>
                  <a:spcPts val="0"/>
                </a:spcBef>
                <a:spcAft>
                  <a:spcPts val="0"/>
                </a:spcAft>
              </a:pPr>
              <a:r>
                <a:rPr lang="en-US" sz="3200" b="1" dirty="0">
                  <a:effectLst/>
                  <a:latin typeface="Cambria" panose="02040503050406030204" pitchFamily="18" charset="0"/>
                  <a:ea typeface="Cambria" panose="02040503050406030204" pitchFamily="18" charset="0"/>
                </a:rPr>
                <a:t>Chi </a:t>
              </a:r>
              <a:r>
                <a:rPr lang="en-US" sz="3200" b="1" dirty="0" err="1">
                  <a:effectLst/>
                  <a:latin typeface="Cambria" panose="02040503050406030204" pitchFamily="18" charset="0"/>
                  <a:ea typeface="Cambria" panose="02040503050406030204" pitchFamily="18" charset="0"/>
                </a:rPr>
                <a:t>tiết</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nào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trong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bức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thư</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cho</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thấy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bác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vui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mừng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của</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học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sinh</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ngày</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khai</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trường</a:t>
              </a:r>
              <a:r>
                <a:rPr lang="en-US" sz="3200" b="1" dirty="0">
                  <a:effectLst/>
                  <a:latin typeface="Cambria" panose="02040503050406030204" pitchFamily="18" charset="0"/>
                  <a:ea typeface="Cambria" panose="02040503050406030204" pitchFamily="18" charset="0"/>
                </a:rPr>
                <a:t>?</a:t>
              </a: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3200" dirty="0">
                  <a:solidFill>
                    <a:srgbClr val="4CB9D0"/>
                  </a:solidFill>
                  <a:latin typeface="iCiel Pony" panose="02000000000000000000" pitchFamily="2" charset="0"/>
                </a:rPr>
                <a:t>2</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Bác viết thư gửi các HS nhân ngày khai trường. Bác tưởng tượng thấy cảnh nhộn nhịp tưng bừng của ngày tựu trường. Bác hình dung thấy các em hết thảy đều vui vẻ. Bác chúc các em có một năm học đầy vui vẻ, đầy kết quả tốt đẹp. </a:t>
            </a:r>
            <a:endParaRPr lang="en-US" altLang="en-US" sz="36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956378"/>
            <a:ext cx="11476265" cy="2328854"/>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3"/>
          <a:stretch>
            <a:fillRect/>
          </a:stretch>
        </p:blipFill>
        <p:spPr>
          <a:xfrm>
            <a:off x="3612953" y="133210"/>
            <a:ext cx="5401524" cy="713294"/>
          </a:xfrm>
          <a:prstGeom prst="rect">
            <a:avLst/>
          </a:prstGeom>
        </p:spPr>
      </p:pic>
    </p:spTree>
    <p:custDataLst>
      <p:tags r:id="rId1"/>
    </p:custDataLst>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6417" y="3734478"/>
            <a:ext cx="3510467" cy="3002803"/>
            <a:chOff x="2442281" y="800017"/>
            <a:chExt cx="2943177" cy="2440364"/>
          </a:xfrm>
        </p:grpSpPr>
        <p:sp>
          <p:nvSpPr>
            <p:cNvPr id="5" name="Cloud 4">
              <a:extLst>
                <a:ext uri="{FF2B5EF4-FFF2-40B4-BE49-F238E27FC236}">
                  <a16:creationId xmlns:a16="http://schemas.microsoft.com/office/drawing/2014/main" id="{DB402F56-D1AA-4B4C-A9F3-5A1A473A263F}"/>
                </a:ext>
              </a:extLst>
            </p:cNvPr>
            <p:cNvSpPr/>
            <p:nvPr/>
          </p:nvSpPr>
          <p:spPr>
            <a:xfrm rot="554997">
              <a:off x="2442281" y="800017"/>
              <a:ext cx="2943177" cy="2440364"/>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2BA4D9-C279-446E-ABE4-F0153E208B8F}"/>
                </a:ext>
              </a:extLst>
            </p:cNvPr>
            <p:cNvSpPr txBox="1"/>
            <p:nvPr/>
          </p:nvSpPr>
          <p:spPr>
            <a:xfrm>
              <a:off x="3175525" y="2156390"/>
              <a:ext cx="1476687" cy="707886"/>
            </a:xfrm>
            <a:prstGeom prst="rect">
              <a:avLst/>
            </a:prstGeom>
            <a:noFill/>
          </p:spPr>
          <p:txBody>
            <a:bodyPr wrap="none" rtlCol="0">
              <a:spAutoFit/>
            </a:bodyPr>
            <a:lstStyle/>
            <a:p>
              <a:pPr algn="ctr"/>
              <a:r>
                <a:rPr lang="en-US" sz="2000" dirty="0">
                  <a:solidFill>
                    <a:schemeClr val="accent2"/>
                  </a:solidFill>
                  <a:latin typeface="iCiel Cadena" panose="02000503000000020004" pitchFamily="50" charset="0"/>
                </a:rPr>
                <a:t>THẢO LUẬN</a:t>
              </a:r>
              <a:br>
                <a:rPr lang="en-US" sz="2000" dirty="0">
                  <a:solidFill>
                    <a:schemeClr val="accent2"/>
                  </a:solidFill>
                  <a:latin typeface="iCiel Cadena" panose="02000503000000020004" pitchFamily="50" charset="0"/>
                </a:rPr>
              </a:br>
              <a:r>
                <a:rPr lang="en-US" sz="2000" dirty="0">
                  <a:solidFill>
                    <a:schemeClr val="accent2"/>
                  </a:solidFill>
                  <a:latin typeface="iCiel Cadena" panose="02000503000000020004" pitchFamily="50" charset="0"/>
                </a:rPr>
                <a:t>NHÓM ĐÔI</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100000" l="0" r="93770">
                          <a14:foregroundMark x1="30511" y1="45800" x2="11022" y2="55600"/>
                          <a14:foregroundMark x1="29872" y1="83200" x2="33387" y2="85400"/>
                          <a14:foregroundMark x1="37540" y1="76600" x2="44728" y2="82200"/>
                          <a14:foregroundMark x1="44728" y1="82200" x2="44728" y2="82200"/>
                          <a14:foregroundMark x1="28594" y1="86200" x2="29712" y2="92600"/>
                          <a14:foregroundMark x1="64696" y1="52400" x2="65335" y2="60400"/>
                          <a14:foregroundMark x1="67252" y1="72400" x2="64537" y2="83400"/>
                          <a14:foregroundMark x1="58307" y1="73400" x2="55911" y2="82000"/>
                          <a14:foregroundMark x1="71086" y1="72200" x2="72204" y2="80200"/>
                          <a14:foregroundMark x1="75399" y1="76400" x2="78275" y2="90600"/>
                          <a14:backgroundMark x1="36422" y1="12800" x2="34824" y2="28400"/>
                          <a14:backgroundMark x1="42013" y1="27000" x2="45687" y2="38400"/>
                          <a14:backgroundMark x1="48722" y1="40400" x2="49840" y2="48400"/>
                          <a14:backgroundMark x1="50639" y1="50000" x2="48722" y2="59200"/>
                          <a14:backgroundMark x1="47923" y1="65800" x2="48882" y2="80200"/>
                          <a14:backgroundMark x1="16773" y1="74800" x2="24121" y2="77000"/>
                          <a14:backgroundMark x1="23003" y1="16000" x2="30831" y2="22200"/>
                          <a14:backgroundMark x1="24760" y1="23400" x2="19489" y2="29400"/>
                          <a14:backgroundMark x1="48722" y1="60000" x2="50639" y2="73200"/>
                          <a14:backgroundMark x1="52556" y1="66600" x2="54473" y2="74400"/>
                          <a14:backgroundMark x1="50160" y1="81600" x2="49361" y2="93200"/>
                          <a14:backgroundMark x1="20607" y1="77400" x2="21885" y2="84000"/>
                          <a14:backgroundMark x1="23802" y1="73800" x2="27476" y2="75400"/>
                          <a14:backgroundMark x1="77316" y1="66800" x2="89457" y2="67200"/>
                        </a14:backgroundRemoval>
                      </a14:imgEffect>
                    </a14:imgLayer>
                  </a14:imgProps>
                </a:ext>
              </a:extLst>
            </a:blip>
            <a:stretch>
              <a:fillRect/>
            </a:stretch>
          </p:blipFill>
          <p:spPr>
            <a:xfrm>
              <a:off x="3041493" y="816711"/>
              <a:ext cx="1744754" cy="1393574"/>
            </a:xfrm>
            <a:prstGeom prst="rect">
              <a:avLst/>
            </a:prstGeom>
          </p:spPr>
        </p:pic>
      </p:grpSp>
      <p:pic>
        <p:nvPicPr>
          <p:cNvPr id="17" name="图片 8" descr="4ef6b7c9486052b6069210c143670dcb"/>
          <p:cNvPicPr>
            <a:picLocks noChangeAspect="1"/>
          </p:cNvPicPr>
          <p:nvPr/>
        </p:nvPicPr>
        <p:blipFill rotWithShape="1">
          <a:blip r:embed="rId6" cstate="screen">
            <a:extLst>
              <a:ext uri="{28A0092B-C50C-407E-A947-70E740481C1C}">
                <a14:useLocalDpi xmlns:a14="http://schemas.microsoft.com/office/drawing/2010/main"/>
              </a:ext>
            </a:extLst>
          </a:blip>
          <a:srcRect t="-4082"/>
          <a:stretch>
            <a:fillRect/>
          </a:stretch>
        </p:blipFill>
        <p:spPr>
          <a:xfrm>
            <a:off x="0" y="246185"/>
            <a:ext cx="4796016" cy="1878330"/>
          </a:xfrm>
          <a:prstGeom prst="rect">
            <a:avLst/>
          </a:prstGeom>
        </p:spPr>
      </p:pic>
      <p:pic>
        <p:nvPicPr>
          <p:cNvPr id="2" name="PA_图片 4">
            <a:extLst>
              <a:ext uri="{FF2B5EF4-FFF2-40B4-BE49-F238E27FC236}">
                <a16:creationId xmlns:a16="http://schemas.microsoft.com/office/drawing/2014/main" id="{B69F4D7D-C114-16E0-EC41-8CE81CDC86A3}"/>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22633" y="809625"/>
            <a:ext cx="7131142" cy="3552825"/>
          </a:xfrm>
          <a:prstGeom prst="rect">
            <a:avLst/>
          </a:prstGeom>
        </p:spPr>
      </p:pic>
      <p:sp>
        <p:nvSpPr>
          <p:cNvPr id="3" name="TextBox 2">
            <a:extLst>
              <a:ext uri="{FF2B5EF4-FFF2-40B4-BE49-F238E27FC236}">
                <a16:creationId xmlns:a16="http://schemas.microsoft.com/office/drawing/2014/main" id="{8E9F9D0A-2276-98F6-655C-F57441E65B4B}"/>
              </a:ext>
            </a:extLst>
          </p:cNvPr>
          <p:cNvSpPr txBox="1"/>
          <p:nvPr/>
        </p:nvSpPr>
        <p:spPr>
          <a:xfrm flipH="1">
            <a:off x="4533900" y="1933575"/>
            <a:ext cx="6096000" cy="1754326"/>
          </a:xfrm>
          <a:prstGeom prst="rect">
            <a:avLst/>
          </a:prstGeom>
          <a:noFill/>
        </p:spPr>
        <p:txBody>
          <a:bodyPr wrap="square" rtlCol="0">
            <a:spAutoFit/>
          </a:bodyPr>
          <a:lstStyle/>
          <a:p>
            <a:pPr lvl="0" algn="ctr">
              <a:defRPr/>
            </a:pPr>
            <a:r>
              <a:rPr lang="vi-VN" sz="3600" dirty="0">
                <a:solidFill>
                  <a:srgbClr val="FF0000"/>
                </a:solidFill>
                <a:latin typeface="Calibri"/>
              </a:rPr>
              <a:t>Em hãy kể một ngày lễ khai giảng đã để lại cho em nhiều ấn tượng và đáng nhớ nhất.</a:t>
            </a:r>
            <a:endParaRPr kumimoji="0" lang="en-US" sz="3600" b="0" i="0" u="none" strike="noStrike" kern="1200" cap="none" spc="0" normalizeH="0" baseline="0" noProof="0" dirty="0">
              <a:ln>
                <a:noFill/>
              </a:ln>
              <a:solidFill>
                <a:srgbClr val="FF0000"/>
              </a:solidFill>
              <a:effectLst/>
              <a:uLnTx/>
              <a:uFillTx/>
              <a:latin typeface="Calibri"/>
            </a:endParaRPr>
          </a:p>
        </p:txBody>
      </p:sp>
    </p:spTree>
    <p:custDataLst>
      <p:tags r:id="rId1"/>
    </p:custDataLst>
    <p:extLst>
      <p:ext uri="{BB962C8B-B14F-4D97-AF65-F5344CB8AC3E}">
        <p14:creationId xmlns:p14="http://schemas.microsoft.com/office/powerpoint/2010/main" val="3278878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Bác nhắc học sinh nhớ đến ai, nghĩ đến điều gì trong giờ phút hạnh phúc của ngày tựu trường?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3</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nhớ đến công ơn biết bao đồng bào đã chiến đấu, hi sinh để giành lại độc lập, tự do cho dân tộc, đất nước: </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a:t>
            </a:r>
          </a:p>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nghĩ đến trách nhiệm của người HS: </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a:t>
            </a:r>
          </a:p>
          <a:p>
            <a:pPr marL="342900" lvl="0" indent="-342900" algn="just" eaLnBrk="1" hangingPunct="1">
              <a:spcBef>
                <a:spcPct val="20000"/>
              </a:spcBef>
              <a:buFont typeface="Arial" panose="020B0604020202020204" pitchFamily="34" charset="0"/>
              <a:buChar char="•"/>
            </a:pPr>
            <a:r>
              <a:rPr lang="vi-VN" altLang="en-US" b="1" dirty="0">
                <a:solidFill>
                  <a:srgbClr val="FF0000"/>
                </a:solidFill>
                <a:latin typeface="Cambria" panose="02040503050406030204" pitchFamily="18" charset="0"/>
                <a:ea typeface="Cambria" panose="02040503050406030204" pitchFamily="18" charset="0"/>
                <a:cs typeface="Calibri" panose="020F0502020204030204" pitchFamily="34" charset="0"/>
              </a:rPr>
              <a:t>Bác nhắc HS nghĩ đến nhiệm vụ của toàn dân, đó là công cuộc xây dựng lại cơ đồ mà tổ tiên đã để lại: </a:t>
            </a:r>
            <a:r>
              <a:rPr lang="vi-VN" altLang="en-US" dirty="0">
                <a:solidFill>
                  <a:srgbClr val="FF0000"/>
                </a:solidFill>
                <a:latin typeface="Cambria" panose="02040503050406030204" pitchFamily="18" charset="0"/>
                <a:ea typeface="Cambria" panose="02040503050406030204" pitchFamily="18" charset="0"/>
                <a:cs typeface="Calibri" panose="020F0502020204030204" pitchFamily="34" charset="0"/>
              </a:rPr>
              <a:t>Sau 80 năm giời nô lệ làm cho nước nhà bị yếu hèn … làm sao cho chúng ta theo kịp các nước khác trên hoàn cầu.</a:t>
            </a:r>
          </a:p>
        </p:txBody>
      </p:sp>
      <p:sp>
        <p:nvSpPr>
          <p:cNvPr id="16" name="Rounded Rectangle 15"/>
          <p:cNvSpPr/>
          <p:nvPr/>
        </p:nvSpPr>
        <p:spPr>
          <a:xfrm>
            <a:off x="367170" y="2956378"/>
            <a:ext cx="11476265" cy="3596822"/>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3"/>
          <a:stretch>
            <a:fillRect/>
          </a:stretch>
        </p:blipFill>
        <p:spPr>
          <a:xfrm>
            <a:off x="3612953" y="133210"/>
            <a:ext cx="5401524" cy="713294"/>
          </a:xfrm>
          <a:prstGeom prst="rect">
            <a:avLst/>
          </a:prstGeom>
        </p:spPr>
      </p:pic>
    </p:spTree>
    <p:custDataLst>
      <p:tags r:id="rId1"/>
    </p:custDataLst>
    <p:extLst>
      <p:ext uri="{BB962C8B-B14F-4D97-AF65-F5344CB8AC3E}">
        <p14:creationId xmlns:p14="http://schemas.microsoft.com/office/powerpoint/2010/main" val="23614685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27564" y="1227113"/>
            <a:ext cx="10535409" cy="1219821"/>
            <a:chOff x="156606" y="1102439"/>
            <a:chExt cx="10503474" cy="809968"/>
          </a:xfrm>
        </p:grpSpPr>
        <p:sp>
          <p:nvSpPr>
            <p:cNvPr id="10" name="Rectangle 9"/>
            <p:cNvSpPr/>
            <p:nvPr/>
          </p:nvSpPr>
          <p:spPr>
            <a:xfrm>
              <a:off x="793649" y="1102439"/>
              <a:ext cx="9866431" cy="809968"/>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khuyên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siêng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11" name="Oval 10"/>
            <p:cNvSpPr/>
            <p:nvPr/>
          </p:nvSpPr>
          <p:spPr>
            <a:xfrm>
              <a:off x="156606" y="1234456"/>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4</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474911" y="3056983"/>
            <a:ext cx="111775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Bác khuyên các em học sinh phải cố gắng, siêng năng học tập,… trong những năm học tới bởi vì chỉ bằng con đường học tập, chúng ta mới có thể thoát khỏi yếu hèn sau 80 năm trời bị áp bức, bóc lột, bằng con đường học tập mới có thể có kiến thức, có hiểu biết để đưa đất nước tiến lên, sánh vai các cường quốc năm châu,… </a:t>
            </a:r>
            <a:endParaRPr kumimoji="0" lang="en-US" alt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956377"/>
            <a:ext cx="11476265" cy="3313793"/>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3"/>
          <a:stretch>
            <a:fillRect/>
          </a:stretch>
        </p:blipFill>
        <p:spPr>
          <a:xfrm>
            <a:off x="3612953" y="133210"/>
            <a:ext cx="5401524" cy="713294"/>
          </a:xfrm>
          <a:prstGeom prst="rect">
            <a:avLst/>
          </a:prstGeom>
        </p:spPr>
      </p:pic>
    </p:spTree>
    <p:custDataLst>
      <p:tags r:id="rId1"/>
    </p:custDataLst>
    <p:extLst>
      <p:ext uri="{BB962C8B-B14F-4D97-AF65-F5344CB8AC3E}">
        <p14:creationId xmlns:p14="http://schemas.microsoft.com/office/powerpoint/2010/main" val="8032704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1363" y="1161799"/>
            <a:ext cx="12232523" cy="707222"/>
            <a:chOff x="-103860" y="1167493"/>
            <a:chExt cx="12195444" cy="469599"/>
          </a:xfrm>
        </p:grpSpPr>
        <p:sp>
          <p:nvSpPr>
            <p:cNvPr id="10" name="Rectangle 9"/>
            <p:cNvSpPr/>
            <p:nvPr/>
          </p:nvSpPr>
          <p:spPr>
            <a:xfrm>
              <a:off x="696230" y="1167493"/>
              <a:ext cx="11395354" cy="437384"/>
            </a:xfrm>
            <a:prstGeom prst="rect">
              <a:avLst/>
            </a:prstGeom>
          </p:spPr>
          <p:txBody>
            <a:bodyPr wrap="square">
              <a:spAutoFit/>
            </a:bodyPr>
            <a:lstStyle/>
            <a:p>
              <a:pPr marL="0" marR="0" algn="just">
                <a:lnSpc>
                  <a:spcPct val="150000"/>
                </a:lnSpc>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Nêu</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nghĩ</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em</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khi</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thư</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Hồ</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gửi</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học</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sinh</a:t>
              </a:r>
              <a:r>
                <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Oval 10"/>
            <p:cNvSpPr/>
            <p:nvPr/>
          </p:nvSpPr>
          <p:spPr>
            <a:xfrm>
              <a:off x="-103860" y="1227228"/>
              <a:ext cx="637043" cy="409864"/>
            </a:xfrm>
            <a:prstGeom prst="ellipse">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iCiel Pony" panose="02000000000000000000" pitchFamily="2" charset="0"/>
                  <a:ea typeface="+mn-ea"/>
                  <a:cs typeface="+mn-cs"/>
                </a:rPr>
                <a:t>5</a:t>
              </a:r>
            </a:p>
          </p:txBody>
        </p:sp>
      </p:grpSp>
      <p:sp>
        <p:nvSpPr>
          <p:cNvPr id="15" name="Text Box 4">
            <a:extLst>
              <a:ext uri="{FF2B5EF4-FFF2-40B4-BE49-F238E27FC236}">
                <a16:creationId xmlns:a16="http://schemas.microsoft.com/office/drawing/2014/main" id="{50176821-313D-4EE2-B791-346D55C44E02}"/>
              </a:ext>
            </a:extLst>
          </p:cNvPr>
          <p:cNvSpPr txBox="1">
            <a:spLocks noChangeArrowheads="1"/>
          </p:cNvSpPr>
          <p:nvPr/>
        </p:nvSpPr>
        <p:spPr bwMode="auto">
          <a:xfrm>
            <a:off x="540226" y="2643326"/>
            <a:ext cx="111775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lvl="0" algn="just" eaLnBrk="1" hangingPunct="1">
              <a:spcBef>
                <a:spcPct val="20000"/>
              </a:spcBef>
            </a:pPr>
            <a:r>
              <a:rPr lang="en-US"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alt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Sau khi đọc thư Bác Hồ gửi các học sinh, em có cảm nghĩ Bác rất vui mừng vì Việt Nam có một nền giáo dục dân chủ, riêng Việt Nam. Bác rất thương yêu và lo lắng cho học sinh, sự nghiệp giáo dục nước nhà. Kì vọng của Bác với các em học sinh là rất lớn, phải học tập và giáo dục tốt, mới có thể đưa nước nhà tới con đường phát triển, sánh vai với các cường quốc thế giới.</a:t>
            </a:r>
            <a:endParaRPr kumimoji="0" lang="en-US" alt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5"/>
          <p:cNvSpPr/>
          <p:nvPr/>
        </p:nvSpPr>
        <p:spPr>
          <a:xfrm>
            <a:off x="367170" y="2492830"/>
            <a:ext cx="11476265" cy="3875314"/>
          </a:xfrm>
          <a:prstGeom prst="roundRect">
            <a:avLst/>
          </a:prstGeom>
          <a:noFill/>
          <a:ln w="38100">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B050"/>
              </a:solidFill>
              <a:effectLst/>
              <a:uLnTx/>
              <a:uFillTx/>
              <a:latin typeface="等线"/>
              <a:ea typeface="+mn-ea"/>
              <a:cs typeface="+mn-cs"/>
            </a:endParaRPr>
          </a:p>
        </p:txBody>
      </p:sp>
      <p:pic>
        <p:nvPicPr>
          <p:cNvPr id="2" name="Picture 1">
            <a:extLst>
              <a:ext uri="{FF2B5EF4-FFF2-40B4-BE49-F238E27FC236}">
                <a16:creationId xmlns:a16="http://schemas.microsoft.com/office/drawing/2014/main" id="{EF21C5CB-6D55-060C-41D0-6546948991E5}"/>
              </a:ext>
            </a:extLst>
          </p:cNvPr>
          <p:cNvPicPr>
            <a:picLocks noChangeAspect="1"/>
          </p:cNvPicPr>
          <p:nvPr/>
        </p:nvPicPr>
        <p:blipFill>
          <a:blip r:embed="rId3"/>
          <a:stretch>
            <a:fillRect/>
          </a:stretch>
        </p:blipFill>
        <p:spPr>
          <a:xfrm>
            <a:off x="3612953" y="133210"/>
            <a:ext cx="5401524" cy="713294"/>
          </a:xfrm>
          <a:prstGeom prst="rect">
            <a:avLst/>
          </a:prstGeom>
        </p:spPr>
      </p:pic>
    </p:spTree>
    <p:custDataLst>
      <p:tags r:id="rId1"/>
    </p:custDataLst>
    <p:extLst>
      <p:ext uri="{BB962C8B-B14F-4D97-AF65-F5344CB8AC3E}">
        <p14:creationId xmlns:p14="http://schemas.microsoft.com/office/powerpoint/2010/main" val="2019329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332720" y="4836160"/>
            <a:ext cx="1684020" cy="1878330"/>
          </a:xfrm>
          <a:prstGeom prst="rect">
            <a:avLst/>
          </a:prstGeom>
        </p:spPr>
      </p:pic>
      <p:pic>
        <p:nvPicPr>
          <p:cNvPr id="13" name="图片 12" descr="2e2443d50be4edde0f92218bf07fa4eb"/>
          <p:cNvPicPr>
            <a:picLocks noChangeAspect="1"/>
          </p:cNvPicPr>
          <p:nvPr/>
        </p:nvPicPr>
        <p:blipFill>
          <a:blip r:embed="rId4"/>
          <a:stretch>
            <a:fillRect/>
          </a:stretch>
        </p:blipFill>
        <p:spPr>
          <a:xfrm>
            <a:off x="10315854" y="61908"/>
            <a:ext cx="1263015" cy="1191260"/>
          </a:xfrm>
          <a:prstGeom prst="rect">
            <a:avLst/>
          </a:prstGeom>
        </p:spPr>
      </p:pic>
      <p:pic>
        <p:nvPicPr>
          <p:cNvPr id="36" name="图片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96082" y="1935909"/>
            <a:ext cx="340398" cy="340398"/>
          </a:xfrm>
          <a:prstGeom prst="rect">
            <a:avLst/>
          </a:prstGeom>
        </p:spPr>
      </p:pic>
      <p:pic>
        <p:nvPicPr>
          <p:cNvPr id="37" name="图片 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47362" y="3068266"/>
            <a:ext cx="294678" cy="294678"/>
          </a:xfrm>
          <a:prstGeom prst="rect">
            <a:avLst/>
          </a:prstGeom>
        </p:spPr>
      </p:pic>
      <p:pic>
        <p:nvPicPr>
          <p:cNvPr id="40" name="图片 8" descr="4ef6b7c9486052b6069210c143670dcb"/>
          <p:cNvPicPr>
            <a:picLocks noChangeAspect="1"/>
          </p:cNvPicPr>
          <p:nvPr/>
        </p:nvPicPr>
        <p:blipFill rotWithShape="1">
          <a:blip r:embed="rId6"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sp>
        <p:nvSpPr>
          <p:cNvPr id="42" name="Freeform 5"/>
          <p:cNvSpPr/>
          <p:nvPr/>
        </p:nvSpPr>
        <p:spPr bwMode="auto">
          <a:xfrm rot="5400000">
            <a:off x="2638059" y="-1193713"/>
            <a:ext cx="4146148" cy="9039912"/>
          </a:xfrm>
          <a:custGeom>
            <a:avLst/>
            <a:gdLst>
              <a:gd name="T0" fmla="*/ 190 w 5338"/>
              <a:gd name="T1" fmla="*/ 1450 h 7303"/>
              <a:gd name="T2" fmla="*/ 691 w 5338"/>
              <a:gd name="T3" fmla="*/ 1903 h 7303"/>
              <a:gd name="T4" fmla="*/ 679 w 5338"/>
              <a:gd name="T5" fmla="*/ 2546 h 7303"/>
              <a:gd name="T6" fmla="*/ 652 w 5338"/>
              <a:gd name="T7" fmla="*/ 3121 h 7303"/>
              <a:gd name="T8" fmla="*/ 695 w 5338"/>
              <a:gd name="T9" fmla="*/ 3500 h 7303"/>
              <a:gd name="T10" fmla="*/ 359 w 5338"/>
              <a:gd name="T11" fmla="*/ 4150 h 7303"/>
              <a:gd name="T12" fmla="*/ 548 w 5338"/>
              <a:gd name="T13" fmla="*/ 4606 h 7303"/>
              <a:gd name="T14" fmla="*/ 77 w 5338"/>
              <a:gd name="T15" fmla="*/ 5657 h 7303"/>
              <a:gd name="T16" fmla="*/ 459 w 5338"/>
              <a:gd name="T17" fmla="*/ 5780 h 7303"/>
              <a:gd name="T18" fmla="*/ 542 w 5338"/>
              <a:gd name="T19" fmla="*/ 6497 h 7303"/>
              <a:gd name="T20" fmla="*/ 1683 w 5338"/>
              <a:gd name="T21" fmla="*/ 6701 h 7303"/>
              <a:gd name="T22" fmla="*/ 3033 w 5338"/>
              <a:gd name="T23" fmla="*/ 6713 h 7303"/>
              <a:gd name="T24" fmla="*/ 3410 w 5338"/>
              <a:gd name="T25" fmla="*/ 6819 h 7303"/>
              <a:gd name="T26" fmla="*/ 3863 w 5338"/>
              <a:gd name="T27" fmla="*/ 6857 h 7303"/>
              <a:gd name="T28" fmla="*/ 4784 w 5338"/>
              <a:gd name="T29" fmla="*/ 7002 h 7303"/>
              <a:gd name="T30" fmla="*/ 4802 w 5338"/>
              <a:gd name="T31" fmla="*/ 6282 h 7303"/>
              <a:gd name="T32" fmla="*/ 4837 w 5338"/>
              <a:gd name="T33" fmla="*/ 5955 h 7303"/>
              <a:gd name="T34" fmla="*/ 4943 w 5338"/>
              <a:gd name="T35" fmla="*/ 5645 h 7303"/>
              <a:gd name="T36" fmla="*/ 4896 w 5338"/>
              <a:gd name="T37" fmla="*/ 4472 h 7303"/>
              <a:gd name="T38" fmla="*/ 4800 w 5338"/>
              <a:gd name="T39" fmla="*/ 4019 h 7303"/>
              <a:gd name="T40" fmla="*/ 4755 w 5338"/>
              <a:gd name="T41" fmla="*/ 3661 h 7303"/>
              <a:gd name="T42" fmla="*/ 5103 w 5338"/>
              <a:gd name="T43" fmla="*/ 2345 h 7303"/>
              <a:gd name="T44" fmla="*/ 4949 w 5338"/>
              <a:gd name="T45" fmla="*/ 2027 h 7303"/>
              <a:gd name="T46" fmla="*/ 4388 w 5338"/>
              <a:gd name="T47" fmla="*/ 299 h 7303"/>
              <a:gd name="T48" fmla="*/ 3731 w 5338"/>
              <a:gd name="T49" fmla="*/ 651 h 7303"/>
              <a:gd name="T50" fmla="*/ 2977 w 5338"/>
              <a:gd name="T51" fmla="*/ 590 h 7303"/>
              <a:gd name="T52" fmla="*/ 2489 w 5338"/>
              <a:gd name="T53" fmla="*/ 79 h 7303"/>
              <a:gd name="T54" fmla="*/ 1531 w 5338"/>
              <a:gd name="T55" fmla="*/ 682 h 7303"/>
              <a:gd name="T56" fmla="*/ 2927 w 5338"/>
              <a:gd name="T57" fmla="*/ 629 h 7303"/>
              <a:gd name="T58" fmla="*/ 3265 w 5338"/>
              <a:gd name="T59" fmla="*/ 658 h 7303"/>
              <a:gd name="T60" fmla="*/ 4252 w 5338"/>
              <a:gd name="T61" fmla="*/ 310 h 7303"/>
              <a:gd name="T62" fmla="*/ 4902 w 5338"/>
              <a:gd name="T63" fmla="*/ 2040 h 7303"/>
              <a:gd name="T64" fmla="*/ 4941 w 5338"/>
              <a:gd name="T65" fmla="*/ 2568 h 7303"/>
              <a:gd name="T66" fmla="*/ 4713 w 5338"/>
              <a:gd name="T67" fmla="*/ 3671 h 7303"/>
              <a:gd name="T68" fmla="*/ 4742 w 5338"/>
              <a:gd name="T69" fmla="*/ 4066 h 7303"/>
              <a:gd name="T70" fmla="*/ 5166 w 5338"/>
              <a:gd name="T71" fmla="*/ 5264 h 7303"/>
              <a:gd name="T72" fmla="*/ 4716 w 5338"/>
              <a:gd name="T73" fmla="*/ 6039 h 7303"/>
              <a:gd name="T74" fmla="*/ 4670 w 5338"/>
              <a:gd name="T75" fmla="*/ 6346 h 7303"/>
              <a:gd name="T76" fmla="*/ 3857 w 5338"/>
              <a:gd name="T77" fmla="*/ 6816 h 7303"/>
              <a:gd name="T78" fmla="*/ 3401 w 5338"/>
              <a:gd name="T79" fmla="*/ 6773 h 7303"/>
              <a:gd name="T80" fmla="*/ 2270 w 5338"/>
              <a:gd name="T81" fmla="*/ 6905 h 7303"/>
              <a:gd name="T82" fmla="*/ 585 w 5338"/>
              <a:gd name="T83" fmla="*/ 6477 h 7303"/>
              <a:gd name="T84" fmla="*/ 495 w 5338"/>
              <a:gd name="T85" fmla="*/ 5762 h 7303"/>
              <a:gd name="T86" fmla="*/ 72 w 5338"/>
              <a:gd name="T87" fmla="*/ 5196 h 7303"/>
              <a:gd name="T88" fmla="*/ 416 w 5338"/>
              <a:gd name="T89" fmla="*/ 3946 h 7303"/>
              <a:gd name="T90" fmla="*/ 606 w 5338"/>
              <a:gd name="T91" fmla="*/ 3221 h 7303"/>
              <a:gd name="T92" fmla="*/ 786 w 5338"/>
              <a:gd name="T93" fmla="*/ 2528 h 7303"/>
              <a:gd name="T94" fmla="*/ 737 w 5338"/>
              <a:gd name="T95" fmla="*/ 1906 h 7303"/>
              <a:gd name="T96" fmla="*/ 462 w 5338"/>
              <a:gd name="T97" fmla="*/ 758 h 7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38" h="7303">
                <a:moveTo>
                  <a:pt x="1532" y="780"/>
                </a:moveTo>
                <a:cubicBezTo>
                  <a:pt x="1282" y="578"/>
                  <a:pt x="866" y="516"/>
                  <a:pt x="570" y="671"/>
                </a:cubicBezTo>
                <a:cubicBezTo>
                  <a:pt x="291" y="818"/>
                  <a:pt x="124" y="1167"/>
                  <a:pt x="190" y="1450"/>
                </a:cubicBezTo>
                <a:cubicBezTo>
                  <a:pt x="207" y="1519"/>
                  <a:pt x="236" y="1583"/>
                  <a:pt x="271" y="1646"/>
                </a:cubicBezTo>
                <a:cubicBezTo>
                  <a:pt x="306" y="1707"/>
                  <a:pt x="360" y="1751"/>
                  <a:pt x="421" y="1791"/>
                </a:cubicBezTo>
                <a:cubicBezTo>
                  <a:pt x="468" y="1822"/>
                  <a:pt x="647" y="1909"/>
                  <a:pt x="691" y="1903"/>
                </a:cubicBezTo>
                <a:cubicBezTo>
                  <a:pt x="487" y="1930"/>
                  <a:pt x="457" y="2081"/>
                  <a:pt x="519" y="2227"/>
                </a:cubicBezTo>
                <a:cubicBezTo>
                  <a:pt x="559" y="2321"/>
                  <a:pt x="634" y="2404"/>
                  <a:pt x="714" y="2474"/>
                </a:cubicBezTo>
                <a:cubicBezTo>
                  <a:pt x="772" y="2525"/>
                  <a:pt x="753" y="2517"/>
                  <a:pt x="679" y="2546"/>
                </a:cubicBezTo>
                <a:cubicBezTo>
                  <a:pt x="626" y="2567"/>
                  <a:pt x="602" y="2612"/>
                  <a:pt x="594" y="2659"/>
                </a:cubicBezTo>
                <a:cubicBezTo>
                  <a:pt x="569" y="2795"/>
                  <a:pt x="711" y="2951"/>
                  <a:pt x="806" y="3034"/>
                </a:cubicBezTo>
                <a:cubicBezTo>
                  <a:pt x="799" y="3027"/>
                  <a:pt x="668" y="3108"/>
                  <a:pt x="652" y="3121"/>
                </a:cubicBezTo>
                <a:cubicBezTo>
                  <a:pt x="616" y="3151"/>
                  <a:pt x="605" y="3196"/>
                  <a:pt x="601" y="3239"/>
                </a:cubicBezTo>
                <a:cubicBezTo>
                  <a:pt x="596" y="3288"/>
                  <a:pt x="617" y="3340"/>
                  <a:pt x="635" y="3385"/>
                </a:cubicBezTo>
                <a:cubicBezTo>
                  <a:pt x="650" y="3425"/>
                  <a:pt x="673" y="3462"/>
                  <a:pt x="695" y="3500"/>
                </a:cubicBezTo>
                <a:cubicBezTo>
                  <a:pt x="711" y="3527"/>
                  <a:pt x="730" y="3553"/>
                  <a:pt x="747" y="3580"/>
                </a:cubicBezTo>
                <a:cubicBezTo>
                  <a:pt x="768" y="3611"/>
                  <a:pt x="664" y="3677"/>
                  <a:pt x="646" y="3690"/>
                </a:cubicBezTo>
                <a:cubicBezTo>
                  <a:pt x="485" y="3818"/>
                  <a:pt x="371" y="3952"/>
                  <a:pt x="359" y="4150"/>
                </a:cubicBezTo>
                <a:cubicBezTo>
                  <a:pt x="355" y="4226"/>
                  <a:pt x="377" y="4302"/>
                  <a:pt x="402" y="4374"/>
                </a:cubicBezTo>
                <a:cubicBezTo>
                  <a:pt x="417" y="4417"/>
                  <a:pt x="441" y="4457"/>
                  <a:pt x="465" y="4497"/>
                </a:cubicBezTo>
                <a:cubicBezTo>
                  <a:pt x="488" y="4537"/>
                  <a:pt x="518" y="4572"/>
                  <a:pt x="548" y="4606"/>
                </a:cubicBezTo>
                <a:cubicBezTo>
                  <a:pt x="571" y="4632"/>
                  <a:pt x="504" y="4629"/>
                  <a:pt x="483" y="4635"/>
                </a:cubicBezTo>
                <a:cubicBezTo>
                  <a:pt x="277" y="4700"/>
                  <a:pt x="119" y="5008"/>
                  <a:pt x="70" y="5187"/>
                </a:cubicBezTo>
                <a:cubicBezTo>
                  <a:pt x="29" y="5333"/>
                  <a:pt x="17" y="5513"/>
                  <a:pt x="77" y="5657"/>
                </a:cubicBezTo>
                <a:cubicBezTo>
                  <a:pt x="104" y="5720"/>
                  <a:pt x="141" y="5774"/>
                  <a:pt x="210" y="5806"/>
                </a:cubicBezTo>
                <a:cubicBezTo>
                  <a:pt x="256" y="5827"/>
                  <a:pt x="312" y="5822"/>
                  <a:pt x="361" y="5813"/>
                </a:cubicBezTo>
                <a:cubicBezTo>
                  <a:pt x="395" y="5807"/>
                  <a:pt x="428" y="5792"/>
                  <a:pt x="459" y="5780"/>
                </a:cubicBezTo>
                <a:cubicBezTo>
                  <a:pt x="430" y="5792"/>
                  <a:pt x="383" y="5818"/>
                  <a:pt x="349" y="5841"/>
                </a:cubicBezTo>
                <a:cubicBezTo>
                  <a:pt x="155" y="5970"/>
                  <a:pt x="115" y="6161"/>
                  <a:pt x="212" y="6350"/>
                </a:cubicBezTo>
                <a:cubicBezTo>
                  <a:pt x="273" y="6469"/>
                  <a:pt x="401" y="6534"/>
                  <a:pt x="542" y="6497"/>
                </a:cubicBezTo>
                <a:cubicBezTo>
                  <a:pt x="582" y="6486"/>
                  <a:pt x="562" y="6617"/>
                  <a:pt x="576" y="6659"/>
                </a:cubicBezTo>
                <a:cubicBezTo>
                  <a:pt x="626" y="6811"/>
                  <a:pt x="860" y="6768"/>
                  <a:pt x="985" y="6744"/>
                </a:cubicBezTo>
                <a:cubicBezTo>
                  <a:pt x="1231" y="6699"/>
                  <a:pt x="1440" y="6597"/>
                  <a:pt x="1683" y="6701"/>
                </a:cubicBezTo>
                <a:cubicBezTo>
                  <a:pt x="1870" y="6780"/>
                  <a:pt x="2005" y="6880"/>
                  <a:pt x="2216" y="6908"/>
                </a:cubicBezTo>
                <a:cubicBezTo>
                  <a:pt x="2421" y="6935"/>
                  <a:pt x="2661" y="6924"/>
                  <a:pt x="2855" y="6853"/>
                </a:cubicBezTo>
                <a:cubicBezTo>
                  <a:pt x="2931" y="6825"/>
                  <a:pt x="2987" y="6772"/>
                  <a:pt x="3033" y="6713"/>
                </a:cubicBezTo>
                <a:cubicBezTo>
                  <a:pt x="3060" y="6679"/>
                  <a:pt x="3056" y="6689"/>
                  <a:pt x="3060" y="6700"/>
                </a:cubicBezTo>
                <a:cubicBezTo>
                  <a:pt x="3091" y="6788"/>
                  <a:pt x="3184" y="6839"/>
                  <a:pt x="3281" y="6848"/>
                </a:cubicBezTo>
                <a:cubicBezTo>
                  <a:pt x="3347" y="6854"/>
                  <a:pt x="3390" y="6764"/>
                  <a:pt x="3410" y="6819"/>
                </a:cubicBezTo>
                <a:cubicBezTo>
                  <a:pt x="3435" y="6887"/>
                  <a:pt x="3501" y="6933"/>
                  <a:pt x="3567" y="6967"/>
                </a:cubicBezTo>
                <a:cubicBezTo>
                  <a:pt x="3646" y="7007"/>
                  <a:pt x="3761" y="7029"/>
                  <a:pt x="3832" y="6967"/>
                </a:cubicBezTo>
                <a:cubicBezTo>
                  <a:pt x="3863" y="6940"/>
                  <a:pt x="3863" y="6892"/>
                  <a:pt x="3863" y="6857"/>
                </a:cubicBezTo>
                <a:cubicBezTo>
                  <a:pt x="3863" y="6845"/>
                  <a:pt x="3988" y="6971"/>
                  <a:pt x="4004" y="6989"/>
                </a:cubicBezTo>
                <a:cubicBezTo>
                  <a:pt x="4099" y="7092"/>
                  <a:pt x="4211" y="7188"/>
                  <a:pt x="4358" y="7225"/>
                </a:cubicBezTo>
                <a:cubicBezTo>
                  <a:pt x="4540" y="7271"/>
                  <a:pt x="4699" y="7129"/>
                  <a:pt x="4784" y="7002"/>
                </a:cubicBezTo>
                <a:cubicBezTo>
                  <a:pt x="4906" y="6822"/>
                  <a:pt x="4892" y="6623"/>
                  <a:pt x="4770" y="6453"/>
                </a:cubicBezTo>
                <a:cubicBezTo>
                  <a:pt x="4763" y="6443"/>
                  <a:pt x="4660" y="6349"/>
                  <a:pt x="4715" y="6335"/>
                </a:cubicBezTo>
                <a:cubicBezTo>
                  <a:pt x="4751" y="6326"/>
                  <a:pt x="4777" y="6306"/>
                  <a:pt x="4802" y="6282"/>
                </a:cubicBezTo>
                <a:cubicBezTo>
                  <a:pt x="4821" y="6265"/>
                  <a:pt x="4830" y="6229"/>
                  <a:pt x="4827" y="6207"/>
                </a:cubicBezTo>
                <a:cubicBezTo>
                  <a:pt x="4817" y="6149"/>
                  <a:pt x="4791" y="6109"/>
                  <a:pt x="4747" y="6064"/>
                </a:cubicBezTo>
                <a:cubicBezTo>
                  <a:pt x="4734" y="6051"/>
                  <a:pt x="4830" y="5980"/>
                  <a:pt x="4837" y="5955"/>
                </a:cubicBezTo>
                <a:cubicBezTo>
                  <a:pt x="4845" y="5927"/>
                  <a:pt x="4849" y="5902"/>
                  <a:pt x="4842" y="5873"/>
                </a:cubicBezTo>
                <a:cubicBezTo>
                  <a:pt x="4830" y="5821"/>
                  <a:pt x="4797" y="5784"/>
                  <a:pt x="4749" y="5753"/>
                </a:cubicBezTo>
                <a:cubicBezTo>
                  <a:pt x="4757" y="5758"/>
                  <a:pt x="4923" y="5659"/>
                  <a:pt x="4943" y="5645"/>
                </a:cubicBezTo>
                <a:cubicBezTo>
                  <a:pt x="5006" y="5602"/>
                  <a:pt x="5051" y="5542"/>
                  <a:pt x="5090" y="5481"/>
                </a:cubicBezTo>
                <a:cubicBezTo>
                  <a:pt x="5176" y="5344"/>
                  <a:pt x="5194" y="5173"/>
                  <a:pt x="5187" y="5019"/>
                </a:cubicBezTo>
                <a:cubicBezTo>
                  <a:pt x="5176" y="4808"/>
                  <a:pt x="5054" y="4622"/>
                  <a:pt x="4896" y="4472"/>
                </a:cubicBezTo>
                <a:cubicBezTo>
                  <a:pt x="4836" y="4415"/>
                  <a:pt x="4748" y="4388"/>
                  <a:pt x="4807" y="4301"/>
                </a:cubicBezTo>
                <a:cubicBezTo>
                  <a:pt x="4827" y="4272"/>
                  <a:pt x="4826" y="4229"/>
                  <a:pt x="4820" y="4196"/>
                </a:cubicBezTo>
                <a:cubicBezTo>
                  <a:pt x="4807" y="4129"/>
                  <a:pt x="4735" y="4079"/>
                  <a:pt x="4800" y="4019"/>
                </a:cubicBezTo>
                <a:cubicBezTo>
                  <a:pt x="4857" y="3966"/>
                  <a:pt x="4880" y="3884"/>
                  <a:pt x="4861" y="3813"/>
                </a:cubicBezTo>
                <a:cubicBezTo>
                  <a:pt x="4858" y="3802"/>
                  <a:pt x="4853" y="3790"/>
                  <a:pt x="4848" y="3780"/>
                </a:cubicBezTo>
                <a:cubicBezTo>
                  <a:pt x="4840" y="3764"/>
                  <a:pt x="4738" y="3669"/>
                  <a:pt x="4755" y="3661"/>
                </a:cubicBezTo>
                <a:cubicBezTo>
                  <a:pt x="4944" y="3572"/>
                  <a:pt x="5196" y="3358"/>
                  <a:pt x="5106" y="3140"/>
                </a:cubicBezTo>
                <a:cubicBezTo>
                  <a:pt x="5045" y="2990"/>
                  <a:pt x="4861" y="2894"/>
                  <a:pt x="4863" y="2721"/>
                </a:cubicBezTo>
                <a:cubicBezTo>
                  <a:pt x="4864" y="2579"/>
                  <a:pt x="5068" y="2486"/>
                  <a:pt x="5103" y="2345"/>
                </a:cubicBezTo>
                <a:cubicBezTo>
                  <a:pt x="5117" y="2292"/>
                  <a:pt x="5101" y="2240"/>
                  <a:pt x="5082" y="2190"/>
                </a:cubicBezTo>
                <a:cubicBezTo>
                  <a:pt x="5070" y="2159"/>
                  <a:pt x="5041" y="2121"/>
                  <a:pt x="5012" y="2100"/>
                </a:cubicBezTo>
                <a:cubicBezTo>
                  <a:pt x="5002" y="2093"/>
                  <a:pt x="4906" y="2048"/>
                  <a:pt x="4949" y="2027"/>
                </a:cubicBezTo>
                <a:cubicBezTo>
                  <a:pt x="5003" y="2001"/>
                  <a:pt x="5051" y="1967"/>
                  <a:pt x="5097" y="1932"/>
                </a:cubicBezTo>
                <a:cubicBezTo>
                  <a:pt x="5338" y="1747"/>
                  <a:pt x="5331" y="1446"/>
                  <a:pt x="5281" y="1189"/>
                </a:cubicBezTo>
                <a:cubicBezTo>
                  <a:pt x="5195" y="752"/>
                  <a:pt x="4925" y="339"/>
                  <a:pt x="4388" y="299"/>
                </a:cubicBezTo>
                <a:cubicBezTo>
                  <a:pt x="4242" y="289"/>
                  <a:pt x="4101" y="314"/>
                  <a:pt x="3980" y="389"/>
                </a:cubicBezTo>
                <a:cubicBezTo>
                  <a:pt x="3927" y="422"/>
                  <a:pt x="3885" y="470"/>
                  <a:pt x="3847" y="517"/>
                </a:cubicBezTo>
                <a:cubicBezTo>
                  <a:pt x="3836" y="531"/>
                  <a:pt x="3750" y="679"/>
                  <a:pt x="3731" y="651"/>
                </a:cubicBezTo>
                <a:cubicBezTo>
                  <a:pt x="3664" y="552"/>
                  <a:pt x="3559" y="515"/>
                  <a:pt x="3433" y="536"/>
                </a:cubicBezTo>
                <a:cubicBezTo>
                  <a:pt x="3354" y="549"/>
                  <a:pt x="3283" y="667"/>
                  <a:pt x="3235" y="586"/>
                </a:cubicBezTo>
                <a:cubicBezTo>
                  <a:pt x="3183" y="500"/>
                  <a:pt x="3042" y="554"/>
                  <a:pt x="2977" y="590"/>
                </a:cubicBezTo>
                <a:cubicBezTo>
                  <a:pt x="2922" y="621"/>
                  <a:pt x="2968" y="575"/>
                  <a:pt x="2976" y="537"/>
                </a:cubicBezTo>
                <a:cubicBezTo>
                  <a:pt x="2984" y="498"/>
                  <a:pt x="2971" y="455"/>
                  <a:pt x="2962" y="417"/>
                </a:cubicBezTo>
                <a:cubicBezTo>
                  <a:pt x="2913" y="218"/>
                  <a:pt x="2687" y="126"/>
                  <a:pt x="2489" y="79"/>
                </a:cubicBezTo>
                <a:cubicBezTo>
                  <a:pt x="2154" y="0"/>
                  <a:pt x="1815" y="110"/>
                  <a:pt x="1589" y="338"/>
                </a:cubicBezTo>
                <a:cubicBezTo>
                  <a:pt x="1483" y="444"/>
                  <a:pt x="1443" y="572"/>
                  <a:pt x="1533" y="690"/>
                </a:cubicBezTo>
                <a:cubicBezTo>
                  <a:pt x="1532" y="689"/>
                  <a:pt x="1533" y="684"/>
                  <a:pt x="1531" y="682"/>
                </a:cubicBezTo>
                <a:cubicBezTo>
                  <a:pt x="1305" y="384"/>
                  <a:pt x="1886" y="114"/>
                  <a:pt x="2123" y="73"/>
                </a:cubicBezTo>
                <a:cubicBezTo>
                  <a:pt x="2291" y="45"/>
                  <a:pt x="2465" y="74"/>
                  <a:pt x="2624" y="124"/>
                </a:cubicBezTo>
                <a:cubicBezTo>
                  <a:pt x="2831" y="190"/>
                  <a:pt x="3096" y="414"/>
                  <a:pt x="2927" y="629"/>
                </a:cubicBezTo>
                <a:cubicBezTo>
                  <a:pt x="2926" y="631"/>
                  <a:pt x="2931" y="637"/>
                  <a:pt x="2930" y="638"/>
                </a:cubicBezTo>
                <a:cubicBezTo>
                  <a:pt x="3030" y="551"/>
                  <a:pt x="3211" y="490"/>
                  <a:pt x="3263" y="655"/>
                </a:cubicBezTo>
                <a:cubicBezTo>
                  <a:pt x="3263" y="655"/>
                  <a:pt x="3265" y="658"/>
                  <a:pt x="3265" y="658"/>
                </a:cubicBezTo>
                <a:cubicBezTo>
                  <a:pt x="3391" y="493"/>
                  <a:pt x="3657" y="497"/>
                  <a:pt x="3749" y="692"/>
                </a:cubicBezTo>
                <a:cubicBezTo>
                  <a:pt x="3749" y="692"/>
                  <a:pt x="3749" y="692"/>
                  <a:pt x="3749" y="692"/>
                </a:cubicBezTo>
                <a:cubicBezTo>
                  <a:pt x="3852" y="489"/>
                  <a:pt x="3995" y="338"/>
                  <a:pt x="4252" y="310"/>
                </a:cubicBezTo>
                <a:cubicBezTo>
                  <a:pt x="4509" y="282"/>
                  <a:pt x="4760" y="373"/>
                  <a:pt x="4944" y="531"/>
                </a:cubicBezTo>
                <a:cubicBezTo>
                  <a:pt x="5217" y="766"/>
                  <a:pt x="5316" y="1157"/>
                  <a:pt x="5308" y="1486"/>
                </a:cubicBezTo>
                <a:cubicBezTo>
                  <a:pt x="5301" y="1740"/>
                  <a:pt x="5142" y="1924"/>
                  <a:pt x="4902" y="2040"/>
                </a:cubicBezTo>
                <a:cubicBezTo>
                  <a:pt x="4902" y="2040"/>
                  <a:pt x="4904" y="2048"/>
                  <a:pt x="4905" y="2048"/>
                </a:cubicBezTo>
                <a:cubicBezTo>
                  <a:pt x="5039" y="2103"/>
                  <a:pt x="5115" y="2196"/>
                  <a:pt x="5101" y="2337"/>
                </a:cubicBezTo>
                <a:cubicBezTo>
                  <a:pt x="5091" y="2431"/>
                  <a:pt x="5005" y="2502"/>
                  <a:pt x="4941" y="2568"/>
                </a:cubicBezTo>
                <a:cubicBezTo>
                  <a:pt x="4882" y="2629"/>
                  <a:pt x="4841" y="2706"/>
                  <a:pt x="4867" y="2788"/>
                </a:cubicBezTo>
                <a:cubicBezTo>
                  <a:pt x="4901" y="2892"/>
                  <a:pt x="4988" y="2966"/>
                  <a:pt x="5057" y="3053"/>
                </a:cubicBezTo>
                <a:cubicBezTo>
                  <a:pt x="5265" y="3315"/>
                  <a:pt x="4938" y="3565"/>
                  <a:pt x="4713" y="3671"/>
                </a:cubicBezTo>
                <a:cubicBezTo>
                  <a:pt x="4713" y="3671"/>
                  <a:pt x="4715" y="3679"/>
                  <a:pt x="4716" y="3679"/>
                </a:cubicBezTo>
                <a:cubicBezTo>
                  <a:pt x="4912" y="3763"/>
                  <a:pt x="4890" y="3949"/>
                  <a:pt x="4739" y="4058"/>
                </a:cubicBezTo>
                <a:cubicBezTo>
                  <a:pt x="4738" y="4059"/>
                  <a:pt x="4741" y="4065"/>
                  <a:pt x="4742" y="4066"/>
                </a:cubicBezTo>
                <a:cubicBezTo>
                  <a:pt x="4830" y="4162"/>
                  <a:pt x="4845" y="4267"/>
                  <a:pt x="4752" y="4354"/>
                </a:cubicBezTo>
                <a:cubicBezTo>
                  <a:pt x="4751" y="4354"/>
                  <a:pt x="4753" y="4361"/>
                  <a:pt x="4754" y="4362"/>
                </a:cubicBezTo>
                <a:cubicBezTo>
                  <a:pt x="5059" y="4594"/>
                  <a:pt x="5238" y="4887"/>
                  <a:pt x="5166" y="5264"/>
                </a:cubicBezTo>
                <a:cubicBezTo>
                  <a:pt x="5122" y="5495"/>
                  <a:pt x="4963" y="5668"/>
                  <a:pt x="4717" y="5739"/>
                </a:cubicBezTo>
                <a:cubicBezTo>
                  <a:pt x="4716" y="5739"/>
                  <a:pt x="4718" y="5747"/>
                  <a:pt x="4719" y="5747"/>
                </a:cubicBezTo>
                <a:cubicBezTo>
                  <a:pt x="4878" y="5817"/>
                  <a:pt x="4875" y="5987"/>
                  <a:pt x="4716" y="6039"/>
                </a:cubicBezTo>
                <a:cubicBezTo>
                  <a:pt x="4715" y="6039"/>
                  <a:pt x="4718" y="6047"/>
                  <a:pt x="4718" y="6047"/>
                </a:cubicBezTo>
                <a:cubicBezTo>
                  <a:pt x="4852" y="6156"/>
                  <a:pt x="4849" y="6293"/>
                  <a:pt x="4668" y="6338"/>
                </a:cubicBezTo>
                <a:cubicBezTo>
                  <a:pt x="4667" y="6338"/>
                  <a:pt x="4670" y="6345"/>
                  <a:pt x="4670" y="6346"/>
                </a:cubicBezTo>
                <a:cubicBezTo>
                  <a:pt x="4844" y="6528"/>
                  <a:pt x="4913" y="6735"/>
                  <a:pt x="4802" y="6959"/>
                </a:cubicBezTo>
                <a:cubicBezTo>
                  <a:pt x="4745" y="7075"/>
                  <a:pt x="4639" y="7168"/>
                  <a:pt x="4507" y="7211"/>
                </a:cubicBezTo>
                <a:cubicBezTo>
                  <a:pt x="4232" y="7303"/>
                  <a:pt x="3997" y="6977"/>
                  <a:pt x="3857" y="6816"/>
                </a:cubicBezTo>
                <a:cubicBezTo>
                  <a:pt x="3856" y="6816"/>
                  <a:pt x="3856" y="6817"/>
                  <a:pt x="3856" y="6817"/>
                </a:cubicBezTo>
                <a:cubicBezTo>
                  <a:pt x="3895" y="7118"/>
                  <a:pt x="3425" y="6988"/>
                  <a:pt x="3404" y="6780"/>
                </a:cubicBezTo>
                <a:cubicBezTo>
                  <a:pt x="3404" y="6779"/>
                  <a:pt x="3401" y="6773"/>
                  <a:pt x="3401" y="6773"/>
                </a:cubicBezTo>
                <a:cubicBezTo>
                  <a:pt x="3310" y="6907"/>
                  <a:pt x="3080" y="6813"/>
                  <a:pt x="3056" y="6675"/>
                </a:cubicBezTo>
                <a:cubicBezTo>
                  <a:pt x="3056" y="6674"/>
                  <a:pt x="3053" y="6668"/>
                  <a:pt x="3054" y="6668"/>
                </a:cubicBezTo>
                <a:cubicBezTo>
                  <a:pt x="2898" y="6915"/>
                  <a:pt x="2551" y="6921"/>
                  <a:pt x="2270" y="6905"/>
                </a:cubicBezTo>
                <a:cubicBezTo>
                  <a:pt x="2093" y="6894"/>
                  <a:pt x="1952" y="6838"/>
                  <a:pt x="1803" y="6755"/>
                </a:cubicBezTo>
                <a:cubicBezTo>
                  <a:pt x="1698" y="6697"/>
                  <a:pt x="1581" y="6633"/>
                  <a:pt x="1453" y="6638"/>
                </a:cubicBezTo>
                <a:cubicBezTo>
                  <a:pt x="1195" y="6648"/>
                  <a:pt x="464" y="6981"/>
                  <a:pt x="585" y="6477"/>
                </a:cubicBezTo>
                <a:cubicBezTo>
                  <a:pt x="585" y="6477"/>
                  <a:pt x="582" y="6469"/>
                  <a:pt x="582" y="6469"/>
                </a:cubicBezTo>
                <a:cubicBezTo>
                  <a:pt x="315" y="6586"/>
                  <a:pt x="125" y="6316"/>
                  <a:pt x="167" y="6081"/>
                </a:cubicBezTo>
                <a:cubicBezTo>
                  <a:pt x="194" y="5931"/>
                  <a:pt x="365" y="5836"/>
                  <a:pt x="495" y="5762"/>
                </a:cubicBezTo>
                <a:cubicBezTo>
                  <a:pt x="496" y="5762"/>
                  <a:pt x="492" y="5754"/>
                  <a:pt x="492" y="5754"/>
                </a:cubicBezTo>
                <a:cubicBezTo>
                  <a:pt x="374" y="5811"/>
                  <a:pt x="239" y="5847"/>
                  <a:pt x="135" y="5748"/>
                </a:cubicBezTo>
                <a:cubicBezTo>
                  <a:pt x="0" y="5619"/>
                  <a:pt x="33" y="5358"/>
                  <a:pt x="72" y="5196"/>
                </a:cubicBezTo>
                <a:cubicBezTo>
                  <a:pt x="113" y="5031"/>
                  <a:pt x="342" y="4583"/>
                  <a:pt x="580" y="4639"/>
                </a:cubicBezTo>
                <a:cubicBezTo>
                  <a:pt x="580" y="4639"/>
                  <a:pt x="579" y="4631"/>
                  <a:pt x="578" y="4630"/>
                </a:cubicBezTo>
                <a:cubicBezTo>
                  <a:pt x="394" y="4444"/>
                  <a:pt x="304" y="4180"/>
                  <a:pt x="416" y="3946"/>
                </a:cubicBezTo>
                <a:cubicBezTo>
                  <a:pt x="484" y="3804"/>
                  <a:pt x="643" y="3706"/>
                  <a:pt x="765" y="3605"/>
                </a:cubicBezTo>
                <a:cubicBezTo>
                  <a:pt x="766" y="3604"/>
                  <a:pt x="763" y="3598"/>
                  <a:pt x="763" y="3597"/>
                </a:cubicBezTo>
                <a:cubicBezTo>
                  <a:pt x="686" y="3486"/>
                  <a:pt x="593" y="3358"/>
                  <a:pt x="606" y="3221"/>
                </a:cubicBezTo>
                <a:cubicBezTo>
                  <a:pt x="616" y="3118"/>
                  <a:pt x="734" y="3074"/>
                  <a:pt x="827" y="3050"/>
                </a:cubicBezTo>
                <a:cubicBezTo>
                  <a:pt x="828" y="3050"/>
                  <a:pt x="826" y="3042"/>
                  <a:pt x="825" y="3042"/>
                </a:cubicBezTo>
                <a:cubicBezTo>
                  <a:pt x="654" y="2908"/>
                  <a:pt x="450" y="2580"/>
                  <a:pt x="786" y="2528"/>
                </a:cubicBezTo>
                <a:cubicBezTo>
                  <a:pt x="787" y="2528"/>
                  <a:pt x="785" y="2520"/>
                  <a:pt x="784" y="2519"/>
                </a:cubicBezTo>
                <a:cubicBezTo>
                  <a:pt x="685" y="2452"/>
                  <a:pt x="607" y="2369"/>
                  <a:pt x="545" y="2272"/>
                </a:cubicBezTo>
                <a:cubicBezTo>
                  <a:pt x="412" y="2063"/>
                  <a:pt x="519" y="1935"/>
                  <a:pt x="737" y="1906"/>
                </a:cubicBezTo>
                <a:cubicBezTo>
                  <a:pt x="737" y="1906"/>
                  <a:pt x="735" y="1898"/>
                  <a:pt x="734" y="1898"/>
                </a:cubicBezTo>
                <a:cubicBezTo>
                  <a:pt x="401" y="1806"/>
                  <a:pt x="174" y="1668"/>
                  <a:pt x="177" y="1303"/>
                </a:cubicBezTo>
                <a:cubicBezTo>
                  <a:pt x="178" y="1098"/>
                  <a:pt x="306" y="899"/>
                  <a:pt x="462" y="758"/>
                </a:cubicBezTo>
                <a:cubicBezTo>
                  <a:pt x="744" y="504"/>
                  <a:pt x="1255" y="564"/>
                  <a:pt x="1534" y="789"/>
                </a:cubicBezTo>
                <a:cubicBezTo>
                  <a:pt x="1533" y="788"/>
                  <a:pt x="1534" y="782"/>
                  <a:pt x="1532" y="780"/>
                </a:cubicBezTo>
              </a:path>
            </a:pathLst>
          </a:custGeom>
          <a:solidFill>
            <a:schemeClr val="bg1"/>
          </a:solidFill>
          <a:ln w="12700">
            <a:solidFill>
              <a:srgbClr val="53B5E7"/>
            </a:solid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pic>
        <p:nvPicPr>
          <p:cNvPr id="5" name="Picture 4"/>
          <p:cNvPicPr>
            <a:picLocks noChangeAspect="1"/>
          </p:cNvPicPr>
          <p:nvPr/>
        </p:nvPicPr>
        <p:blipFill>
          <a:blip r:embed="rId7"/>
          <a:stretch>
            <a:fillRect/>
          </a:stretch>
        </p:blipFill>
        <p:spPr>
          <a:xfrm>
            <a:off x="3099542" y="308206"/>
            <a:ext cx="6322100" cy="944962"/>
          </a:xfrm>
          <a:prstGeom prst="rect">
            <a:avLst/>
          </a:prstGeom>
        </p:spPr>
      </p:pic>
      <p:pic>
        <p:nvPicPr>
          <p:cNvPr id="2" name="Picture 1">
            <a:extLst>
              <a:ext uri="{FF2B5EF4-FFF2-40B4-BE49-F238E27FC236}">
                <a16:creationId xmlns:a16="http://schemas.microsoft.com/office/drawing/2014/main" id="{F64AAF00-6F70-479E-3031-71C3A1B12C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837713" y="3840596"/>
            <a:ext cx="4593364" cy="3112881"/>
          </a:xfrm>
          <a:prstGeom prst="rect">
            <a:avLst/>
          </a:prstGeom>
        </p:spPr>
      </p:pic>
      <p:sp>
        <p:nvSpPr>
          <p:cNvPr id="3" name="TextBox 2">
            <a:extLst>
              <a:ext uri="{FF2B5EF4-FFF2-40B4-BE49-F238E27FC236}">
                <a16:creationId xmlns:a16="http://schemas.microsoft.com/office/drawing/2014/main" id="{4DF3310C-7662-947D-49B3-4E7F62FD6487}"/>
              </a:ext>
            </a:extLst>
          </p:cNvPr>
          <p:cNvSpPr txBox="1"/>
          <p:nvPr/>
        </p:nvSpPr>
        <p:spPr>
          <a:xfrm>
            <a:off x="1393370" y="1839685"/>
            <a:ext cx="6749143" cy="3108543"/>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Bài đọc là bức thư Bác Hồ gửi học sinh</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nhân ngày khai giảng đầu tiên sau khi nước ta giành được độc lập. Bác Hồ khuyên học sinh cần cố gắng học tập, rèn luyện để kế tục sự nghiệp</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của cha ông, xây dựng nước Việt Nam</a:t>
            </a:r>
            <a:r>
              <a:rPr lang="en-US" sz="2800" b="1" dirty="0">
                <a:latin typeface="Cambria" panose="02040503050406030204" pitchFamily="18" charset="0"/>
                <a:ea typeface="Cambria" panose="02040503050406030204" pitchFamily="18" charset="0"/>
              </a:rPr>
              <a:t> </a:t>
            </a:r>
            <a:r>
              <a:rPr lang="vi-VN" sz="2800" b="1" dirty="0">
                <a:latin typeface="Cambria" panose="02040503050406030204" pitchFamily="18" charset="0"/>
                <a:ea typeface="Cambria" panose="02040503050406030204" pitchFamily="18" charset="0"/>
              </a:rPr>
              <a:t>văn minh, giàu đẹp.</a:t>
            </a:r>
          </a:p>
        </p:txBody>
      </p:sp>
    </p:spTree>
    <p:custDataLst>
      <p:tags r:id="rId1"/>
    </p:custDataLst>
    <p:extLst>
      <p:ext uri="{BB962C8B-B14F-4D97-AF65-F5344CB8AC3E}">
        <p14:creationId xmlns:p14="http://schemas.microsoft.com/office/powerpoint/2010/main" val="23595879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14" name="Picture 13">
            <a:extLst>
              <a:ext uri="{FF2B5EF4-FFF2-40B4-BE49-F238E27FC236}">
                <a16:creationId xmlns:a16="http://schemas.microsoft.com/office/drawing/2014/main" id="{BC1064AA-2C7E-460A-9A28-13EFB7156E07}"/>
              </a:ext>
            </a:extLst>
          </p:cNvPr>
          <p:cNvPicPr>
            <a:picLocks noChangeAspect="1"/>
          </p:cNvPicPr>
          <p:nvPr/>
        </p:nvPicPr>
        <p:blipFill>
          <a:blip r:embed="rId7"/>
          <a:stretch>
            <a:fillRect/>
          </a:stretch>
        </p:blipFill>
        <p:spPr>
          <a:xfrm>
            <a:off x="1888777" y="963898"/>
            <a:ext cx="7857330" cy="3500327"/>
          </a:xfrm>
          <a:prstGeom prst="rect">
            <a:avLst/>
          </a:prstGeom>
        </p:spPr>
      </p:pic>
    </p:spTree>
    <p:custDataLst>
      <p:tags r:id="rId1"/>
    </p:custDataLst>
    <p:extLst>
      <p:ext uri="{BB962C8B-B14F-4D97-AF65-F5344CB8AC3E}">
        <p14:creationId xmlns:p14="http://schemas.microsoft.com/office/powerpoint/2010/main" val="1895688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圆角 7"/>
          <p:cNvSpPr/>
          <p:nvPr/>
        </p:nvSpPr>
        <p:spPr>
          <a:xfrm>
            <a:off x="392113" y="484188"/>
            <a:ext cx="11190288" cy="5957888"/>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pic>
        <p:nvPicPr>
          <p:cNvPr id="9" name="图片 8" descr="4ef6b7c9486052b6069210c143670dcb"/>
          <p:cNvPicPr>
            <a:picLocks noChangeAspect="1"/>
          </p:cNvPicPr>
          <p:nvPr/>
        </p:nvPicPr>
        <p:blipFill rotWithShape="1">
          <a:blip r:embed="rId3" cstate="screen">
            <a:extLst>
              <a:ext uri="{28A0092B-C50C-407E-A947-70E740481C1C}">
                <a14:useLocalDpi xmlns:a14="http://schemas.microsoft.com/office/drawing/2010/main"/>
              </a:ext>
            </a:extLst>
          </a:blip>
          <a:srcRect t="-4082"/>
          <a:stretch>
            <a:fillRect/>
          </a:stretch>
        </p:blipFill>
        <p:spPr>
          <a:xfrm>
            <a:off x="420317" y="414782"/>
            <a:ext cx="4796016" cy="1878330"/>
          </a:xfrm>
          <a:prstGeom prst="rect">
            <a:avLst/>
          </a:prstGeom>
        </p:spPr>
      </p:pic>
      <p:grpSp>
        <p:nvGrpSpPr>
          <p:cNvPr id="26" name="Group 25"/>
          <p:cNvGrpSpPr/>
          <p:nvPr/>
        </p:nvGrpSpPr>
        <p:grpSpPr>
          <a:xfrm>
            <a:off x="611248" y="2014556"/>
            <a:ext cx="4709160" cy="4671786"/>
            <a:chOff x="0" y="2252543"/>
            <a:chExt cx="4800600" cy="476250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4800" b="96600" l="9744" r="89776"/>
                      </a14:imgEffect>
                    </a14:imgLayer>
                  </a14:imgProps>
                </a:ext>
              </a:extLst>
            </a:blip>
            <a:srcRect l="3797" r="15692"/>
            <a:stretch/>
          </p:blipFill>
          <p:spPr>
            <a:xfrm>
              <a:off x="0" y="2252543"/>
              <a:ext cx="4800600" cy="4762500"/>
            </a:xfrm>
            <a:prstGeom prst="rect">
              <a:avLst/>
            </a:prstGeom>
          </p:spPr>
        </p:pic>
        <p:sp>
          <p:nvSpPr>
            <p:cNvPr id="28" name="Rounded Rectangle 27"/>
            <p:cNvSpPr/>
            <p:nvPr/>
          </p:nvSpPr>
          <p:spPr>
            <a:xfrm rot="21360263">
              <a:off x="365133" y="2746133"/>
              <a:ext cx="3769600" cy="1806824"/>
            </a:xfrm>
            <a:prstGeom prst="roundRect">
              <a:avLst/>
            </a:prstGeom>
            <a:ln w="57150">
              <a:solidFill>
                <a:schemeClr val="accent2">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200" dirty="0">
                <a:solidFill>
                  <a:srgbClr val="4CB9D0"/>
                </a:solidFill>
              </a:endParaRPr>
            </a:p>
          </p:txBody>
        </p:sp>
        <p:sp>
          <p:nvSpPr>
            <p:cNvPr id="29" name="TextBox 28">
              <a:extLst>
                <a:ext uri="{FF2B5EF4-FFF2-40B4-BE49-F238E27FC236}">
                  <a16:creationId xmlns:a16="http://schemas.microsoft.com/office/drawing/2014/main" id="{EA368E21-218A-4A03-83BE-069CA1E4855A}"/>
                </a:ext>
              </a:extLst>
            </p:cNvPr>
            <p:cNvSpPr txBox="1"/>
            <p:nvPr/>
          </p:nvSpPr>
          <p:spPr>
            <a:xfrm rot="21340447">
              <a:off x="332564" y="3106811"/>
              <a:ext cx="3728222" cy="91940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800" dirty="0">
                  <a:solidFill>
                    <a:srgbClr val="FF0000"/>
                  </a:solidFill>
                  <a:effectLst>
                    <a:outerShdw dist="50800" dir="3600000" algn="t" rotWithShape="0">
                      <a:schemeClr val="bg1"/>
                    </a:outerShdw>
                  </a:effectLst>
                  <a:latin typeface="iCiel Cadena" panose="02000503000000020004" pitchFamily="50" charset="0"/>
                </a:rPr>
                <a:t>GIỌNG ĐỌC</a:t>
              </a:r>
            </a:p>
          </p:txBody>
        </p:sp>
      </p:grpSp>
      <p:sp>
        <p:nvSpPr>
          <p:cNvPr id="30" name="Rectangle 29"/>
          <p:cNvSpPr/>
          <p:nvPr/>
        </p:nvSpPr>
        <p:spPr>
          <a:xfrm>
            <a:off x="5410925" y="2224927"/>
            <a:ext cx="6201955" cy="1825756"/>
          </a:xfrm>
          <a:prstGeom prst="rect">
            <a:avLst/>
          </a:prstGeom>
        </p:spPr>
        <p:txBody>
          <a:bodyPr wrap="square">
            <a:spAutoFit/>
          </a:bodyPr>
          <a:lstStyle/>
          <a:p>
            <a:pPr marL="457200" indent="-457200" algn="just">
              <a:lnSpc>
                <a:spcPct val="120000"/>
              </a:lnSpc>
              <a:spcBef>
                <a:spcPts val="1200"/>
              </a:spcBef>
              <a:spcAft>
                <a:spcPts val="1200"/>
              </a:spcAft>
              <a:buFont typeface="Wingdings" panose="05000000000000000000" pitchFamily="2" charset="2"/>
              <a:buChar char="ü"/>
            </a:pP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Giọng</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đọc</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ôn</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tồn</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sâu</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lắng</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ngắt</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nghỉ</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đúng</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chỗ</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biết</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nhấn</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mạnh</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vào</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những</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từ</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ngữ</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quan</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r>
              <a:rPr lang="en-US" sz="3200" dirty="0" err="1">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trọng</a:t>
            </a:r>
            <a:r>
              <a:rPr lang="en-US" sz="3200"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4294550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animEffect transition="in" filter="wipe(left)">
                                      <p:cBhvr>
                                        <p:cTn id="1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712177" y="747346"/>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5" name="Rectangle 4"/>
          <p:cNvSpPr/>
          <p:nvPr/>
        </p:nvSpPr>
        <p:spPr>
          <a:xfrm>
            <a:off x="904240" y="1032844"/>
            <a:ext cx="1057655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em học sinh,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Chào các em thân yêu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Hồ Chí Minh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(Theo Hồ Chí Minh toàn tập)</a:t>
            </a:r>
          </a:p>
        </p:txBody>
      </p:sp>
      <p:pic>
        <p:nvPicPr>
          <p:cNvPr id="2" name="Picture 1">
            <a:extLst>
              <a:ext uri="{FF2B5EF4-FFF2-40B4-BE49-F238E27FC236}">
                <a16:creationId xmlns:a16="http://schemas.microsoft.com/office/drawing/2014/main" id="{97DB7F11-4430-568F-E6C6-5E665D42C053}"/>
              </a:ext>
            </a:extLst>
          </p:cNvPr>
          <p:cNvPicPr>
            <a:picLocks noChangeAspect="1"/>
          </p:cNvPicPr>
          <p:nvPr/>
        </p:nvPicPr>
        <p:blipFill>
          <a:blip r:embed="rId4"/>
          <a:stretch>
            <a:fillRect/>
          </a:stretch>
        </p:blipFill>
        <p:spPr>
          <a:xfrm>
            <a:off x="2986765" y="-134165"/>
            <a:ext cx="6340390" cy="1213209"/>
          </a:xfrm>
          <a:prstGeom prst="rect">
            <a:avLst/>
          </a:prstGeom>
        </p:spPr>
      </p:pic>
      <p:pic>
        <p:nvPicPr>
          <p:cNvPr id="8" name="Picture 7">
            <a:extLst>
              <a:ext uri="{FF2B5EF4-FFF2-40B4-BE49-F238E27FC236}">
                <a16:creationId xmlns:a16="http://schemas.microsoft.com/office/drawing/2014/main" id="{0B5C5874-529A-61E9-E9D4-0D4DB030E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637" y="5196532"/>
            <a:ext cx="2966403" cy="1889750"/>
          </a:xfrm>
          <a:prstGeom prst="rect">
            <a:avLst/>
          </a:prstGeom>
        </p:spPr>
      </p:pic>
    </p:spTree>
    <p:custDataLst>
      <p:tags r:id="rId1"/>
    </p:custDataLst>
    <p:extLst>
      <p:ext uri="{BB962C8B-B14F-4D97-AF65-F5344CB8AC3E}">
        <p14:creationId xmlns:p14="http://schemas.microsoft.com/office/powerpoint/2010/main" val="2575819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5">
            <a:extLst>
              <a:ext uri="{28A0092B-C50C-407E-A947-70E740481C1C}">
                <a14:useLocalDpi xmlns:a14="http://schemas.microsoft.com/office/drawing/2010/main" val="0"/>
              </a:ext>
            </a:extLst>
          </a:blip>
          <a:srcRect r="23925"/>
          <a:stretch/>
        </p:blipFill>
        <p:spPr>
          <a:xfrm>
            <a:off x="806423" y="1037648"/>
            <a:ext cx="9274987" cy="5080000"/>
          </a:xfrm>
          <a:prstGeom prst="rect">
            <a:avLst/>
          </a:prstGeom>
        </p:spPr>
      </p:pic>
      <p:sp>
        <p:nvSpPr>
          <p:cNvPr id="10" name="Google Shape;487;p33"/>
          <p:cNvSpPr txBox="1">
            <a:spLocks/>
          </p:cNvSpPr>
          <p:nvPr/>
        </p:nvSpPr>
        <p:spPr>
          <a:xfrm>
            <a:off x="1155641" y="-69522"/>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a:r>
              <a:rPr lang="en-US" sz="3600" kern="0" dirty="0" err="1">
                <a:solidFill>
                  <a:srgbClr val="000000"/>
                </a:solidFill>
                <a:latin typeface="UTM Duepuntozero" panose="02040603050506020204" pitchFamily="18" charset="0"/>
                <a:ea typeface="Cambria" panose="02040503050406030204" pitchFamily="18" charset="0"/>
                <a:cs typeface="Calibri" panose="020F0502020204030204" pitchFamily="34" charset="0"/>
              </a:rPr>
              <a:t>Thứ</a:t>
            </a:r>
            <a:r>
              <a:rPr lang="en-US" sz="3600" kern="0" dirty="0">
                <a:solidFill>
                  <a:srgbClr val="000000"/>
                </a:solidFill>
                <a:latin typeface="UTM Duepuntozero" panose="02040603050506020204" pitchFamily="18" charset="0"/>
                <a:ea typeface="Cambria" panose="02040503050406030204" pitchFamily="18" charset="0"/>
                <a:cs typeface="Calibri" panose="020F0502020204030204" pitchFamily="34" charset="0"/>
              </a:rPr>
              <a:t> … </a:t>
            </a:r>
            <a:r>
              <a:rPr lang="en-US" sz="3600" kern="0" dirty="0" err="1">
                <a:solidFill>
                  <a:srgbClr val="000000"/>
                </a:solidFill>
                <a:latin typeface="UTM Duepuntozero" panose="02040603050506020204" pitchFamily="18" charset="0"/>
                <a:ea typeface="Cambria" panose="02040503050406030204" pitchFamily="18" charset="0"/>
                <a:cs typeface="Calibri" panose="020F0502020204030204" pitchFamily="34" charset="0"/>
              </a:rPr>
              <a:t>ngày</a:t>
            </a:r>
            <a:r>
              <a:rPr lang="en-US" sz="3600" kern="0" dirty="0">
                <a:solidFill>
                  <a:srgbClr val="000000"/>
                </a:solidFill>
                <a:latin typeface="UTM Duepuntozero" panose="02040603050506020204" pitchFamily="18" charset="0"/>
                <a:ea typeface="Cambria" panose="02040503050406030204" pitchFamily="18" charset="0"/>
                <a:cs typeface="Calibri" panose="020F0502020204030204" pitchFamily="34" charset="0"/>
              </a:rPr>
              <a:t> … </a:t>
            </a:r>
            <a:r>
              <a:rPr lang="en-US" sz="3600" kern="0" dirty="0" err="1">
                <a:solidFill>
                  <a:srgbClr val="000000"/>
                </a:solidFill>
                <a:latin typeface="UTM Duepuntozero" panose="02040603050506020204" pitchFamily="18" charset="0"/>
                <a:ea typeface="Cambria" panose="02040503050406030204" pitchFamily="18" charset="0"/>
                <a:cs typeface="Calibri" panose="020F0502020204030204" pitchFamily="34" charset="0"/>
              </a:rPr>
              <a:t>tháng</a:t>
            </a:r>
            <a:r>
              <a:rPr lang="en-US" sz="3600" kern="0" dirty="0">
                <a:solidFill>
                  <a:srgbClr val="000000"/>
                </a:solidFill>
                <a:latin typeface="UTM Duepuntozero" panose="02040603050506020204" pitchFamily="18" charset="0"/>
                <a:ea typeface="Cambria" panose="02040503050406030204" pitchFamily="18" charset="0"/>
                <a:cs typeface="Calibri" panose="020F0502020204030204" pitchFamily="34" charset="0"/>
              </a:rPr>
              <a:t> … </a:t>
            </a:r>
            <a:r>
              <a:rPr lang="en-US" sz="3600" kern="0" dirty="0" err="1">
                <a:solidFill>
                  <a:srgbClr val="000000"/>
                </a:solidFill>
                <a:latin typeface="UTM Duepuntozero" panose="02040603050506020204" pitchFamily="18" charset="0"/>
                <a:ea typeface="Cambria" panose="02040503050406030204" pitchFamily="18" charset="0"/>
                <a:cs typeface="Calibri" panose="020F0502020204030204" pitchFamily="34" charset="0"/>
              </a:rPr>
              <a:t>năm</a:t>
            </a:r>
            <a:r>
              <a:rPr lang="en-US" sz="3600" kern="0" dirty="0">
                <a:solidFill>
                  <a:srgbClr val="000000"/>
                </a:solidFill>
                <a:latin typeface="UTM Duepuntozero" panose="02040603050506020204" pitchFamily="18" charset="0"/>
                <a:ea typeface="Cambria" panose="02040503050406030204" pitchFamily="18" charset="0"/>
                <a:cs typeface="Calibri" panose="020F0502020204030204" pitchFamily="34" charset="0"/>
              </a:rPr>
              <a:t> …..</a:t>
            </a:r>
          </a:p>
        </p:txBody>
      </p:sp>
      <p:pic>
        <p:nvPicPr>
          <p:cNvPr id="14" name="Picture 13"/>
          <p:cNvPicPr>
            <a:picLocks noChangeAspect="1"/>
          </p:cNvPicPr>
          <p:nvPr/>
        </p:nvPicPr>
        <p:blipFill>
          <a:blip r:embed="rId6"/>
          <a:srcRect b="57064"/>
          <a:stretch>
            <a:fillRect/>
          </a:stretch>
        </p:blipFill>
        <p:spPr>
          <a:xfrm>
            <a:off x="3454562" y="699649"/>
            <a:ext cx="4508500" cy="676275"/>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8">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93670" y="-259196"/>
            <a:ext cx="1161288" cy="3541892"/>
          </a:xfrm>
          <a:prstGeom prst="rect">
            <a:avLst/>
          </a:prstGeom>
        </p:spPr>
      </p:pic>
      <p:pic>
        <p:nvPicPr>
          <p:cNvPr id="17" name="Picture 16"/>
          <p:cNvPicPr>
            <a:picLocks noChangeAspect="1"/>
          </p:cNvPicPr>
          <p:nvPr/>
        </p:nvPicPr>
        <p:blipFill rotWithShape="1">
          <a:blip r:embed="rId7">
            <a:extLst>
              <a:ext uri="{BEBA8EAE-BF5A-486C-A8C5-ECC9F3942E4B}">
                <a14:imgProps xmlns:a14="http://schemas.microsoft.com/office/drawing/2010/main">
                  <a14:imgLayer r:embed="rId8">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sp>
        <p:nvSpPr>
          <p:cNvPr id="6" name="Freeform 2">
            <a:extLst>
              <a:ext uri="{FF2B5EF4-FFF2-40B4-BE49-F238E27FC236}">
                <a16:creationId xmlns:a16="http://schemas.microsoft.com/office/drawing/2014/main" id="{4BD11155-778A-B9E3-4067-78CD8F90C041}"/>
              </a:ext>
            </a:extLst>
          </p:cNvPr>
          <p:cNvSpPr/>
          <p:nvPr/>
        </p:nvSpPr>
        <p:spPr>
          <a:xfrm>
            <a:off x="7751116" y="3445253"/>
            <a:ext cx="4536134" cy="3311147"/>
          </a:xfrm>
          <a:custGeom>
            <a:avLst/>
            <a:gdLst/>
            <a:ahLst/>
            <a:cxnLst/>
            <a:rect l="l" t="t" r="r" b="b"/>
            <a:pathLst>
              <a:path w="9233773" h="8229600">
                <a:moveTo>
                  <a:pt x="0" y="0"/>
                </a:moveTo>
                <a:lnTo>
                  <a:pt x="9233773" y="0"/>
                </a:lnTo>
                <a:lnTo>
                  <a:pt x="9233773" y="8229600"/>
                </a:lnTo>
                <a:lnTo>
                  <a:pt x="0" y="8229600"/>
                </a:lnTo>
                <a:lnTo>
                  <a:pt x="0" y="0"/>
                </a:lnTo>
                <a:close/>
              </a:path>
            </a:pathLst>
          </a:custGeom>
          <a:blipFill>
            <a:blip r:embed="rId9"/>
            <a:stretch>
              <a:fillRect/>
            </a:stretch>
          </a:blipFill>
        </p:spPr>
        <p:txBody>
          <a:bodyPr/>
          <a:lstStyle/>
          <a:p>
            <a:endParaRPr lang="en-US"/>
          </a:p>
        </p:txBody>
      </p:sp>
      <p:pic>
        <p:nvPicPr>
          <p:cNvPr id="9" name="Picture 8">
            <a:extLst>
              <a:ext uri="{FF2B5EF4-FFF2-40B4-BE49-F238E27FC236}">
                <a16:creationId xmlns:a16="http://schemas.microsoft.com/office/drawing/2014/main" id="{AB8CCF05-87B1-ACF4-AEEB-E5FAAEBFC37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323" y="4172004"/>
            <a:ext cx="4622483" cy="2944758"/>
          </a:xfrm>
          <a:prstGeom prst="rect">
            <a:avLst/>
          </a:prstGeom>
        </p:spPr>
      </p:pic>
      <p:pic>
        <p:nvPicPr>
          <p:cNvPr id="18" name="Picture 17">
            <a:extLst>
              <a:ext uri="{FF2B5EF4-FFF2-40B4-BE49-F238E27FC236}">
                <a16:creationId xmlns:a16="http://schemas.microsoft.com/office/drawing/2014/main" id="{B48B3BC6-05F9-8CFF-D4A7-F709C82E5A7E}"/>
              </a:ext>
            </a:extLst>
          </p:cNvPr>
          <p:cNvPicPr>
            <a:picLocks noChangeAspect="1"/>
          </p:cNvPicPr>
          <p:nvPr/>
        </p:nvPicPr>
        <p:blipFill>
          <a:blip r:embed="rId11"/>
          <a:stretch>
            <a:fillRect/>
          </a:stretch>
        </p:blipFill>
        <p:spPr>
          <a:xfrm>
            <a:off x="3015382" y="2113946"/>
            <a:ext cx="5364945" cy="2200847"/>
          </a:xfrm>
          <a:prstGeom prst="rect">
            <a:avLst/>
          </a:prstGeom>
        </p:spPr>
      </p:pic>
      <p:pic>
        <p:nvPicPr>
          <p:cNvPr id="20" name="Picture 19">
            <a:extLst>
              <a:ext uri="{FF2B5EF4-FFF2-40B4-BE49-F238E27FC236}">
                <a16:creationId xmlns:a16="http://schemas.microsoft.com/office/drawing/2014/main" id="{512DF78F-A26E-1C8E-CC4D-C565E0D044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340" y="943927"/>
            <a:ext cx="2492234" cy="1491933"/>
          </a:xfrm>
          <a:prstGeom prst="rect">
            <a:avLst/>
          </a:prstGeom>
        </p:spPr>
      </p:pic>
    </p:spTree>
    <p:custDataLst>
      <p:tags r:id="rId1"/>
    </p:custDataLst>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5"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grpSp>
      <p:pic>
        <p:nvPicPr>
          <p:cNvPr id="13" name="图片 12" descr="2e2443d50be4edde0f92218bf07fa4eb"/>
          <p:cNvPicPr>
            <a:picLocks noChangeAspect="1"/>
          </p:cNvPicPr>
          <p:nvPr/>
        </p:nvPicPr>
        <p:blipFill>
          <a:blip r:embed="rId6"/>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14" name="Picture 13">
            <a:extLst>
              <a:ext uri="{FF2B5EF4-FFF2-40B4-BE49-F238E27FC236}">
                <a16:creationId xmlns:a16="http://schemas.microsoft.com/office/drawing/2014/main" id="{C3ACC900-7594-45FD-8994-08AA10F0103C}"/>
              </a:ext>
            </a:extLst>
          </p:cNvPr>
          <p:cNvPicPr>
            <a:picLocks noChangeAspect="1"/>
          </p:cNvPicPr>
          <p:nvPr/>
        </p:nvPicPr>
        <p:blipFill>
          <a:blip r:embed="rId8"/>
          <a:stretch>
            <a:fillRect/>
          </a:stretch>
        </p:blipFill>
        <p:spPr>
          <a:xfrm>
            <a:off x="2326038" y="1287073"/>
            <a:ext cx="7415083" cy="3631749"/>
          </a:xfrm>
          <a:prstGeom prst="rect">
            <a:avLst/>
          </a:prstGeom>
        </p:spPr>
      </p:pic>
    </p:spTree>
    <p:custDataLst>
      <p:tags r:id="rId1"/>
    </p:custDataLst>
    <p:extLst>
      <p:ext uri="{BB962C8B-B14F-4D97-AF65-F5344CB8AC3E}">
        <p14:creationId xmlns:p14="http://schemas.microsoft.com/office/powerpoint/2010/main" val="2820124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10192043" y="473710"/>
            <a:ext cx="1684020" cy="1878330"/>
          </a:xfrm>
          <a:prstGeom prst="rect">
            <a:avLst/>
          </a:prstGeom>
        </p:spPr>
      </p:pic>
      <p:grpSp>
        <p:nvGrpSpPr>
          <p:cNvPr id="27" name="组合 26"/>
          <p:cNvGrpSpPr/>
          <p:nvPr/>
        </p:nvGrpSpPr>
        <p:grpSpPr>
          <a:xfrm>
            <a:off x="2983607" y="613318"/>
            <a:ext cx="5622279" cy="3882404"/>
            <a:chOff x="1652956" y="-308918"/>
            <a:chExt cx="5139669" cy="3632184"/>
          </a:xfrm>
        </p:grpSpPr>
        <p:pic>
          <p:nvPicPr>
            <p:cNvPr id="28" name="Picture 9" descr="C:\Users\Administrator\Desktop\新作卡通用图\113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2956" y="-308918"/>
              <a:ext cx="5139669" cy="36321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我图PPT\00001PNG素材\儿童卡通\fty.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87548" y="48132"/>
              <a:ext cx="1245105" cy="1780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3130643" y="201459"/>
            <a:ext cx="5818792" cy="823718"/>
            <a:chOff x="3130643" y="201459"/>
            <a:chExt cx="5818792" cy="823718"/>
          </a:xfrm>
        </p:grpSpPr>
        <p:sp>
          <p:nvSpPr>
            <p:cNvPr id="16" name="Google Shape;1244;p45"/>
            <p:cNvSpPr/>
            <p:nvPr/>
          </p:nvSpPr>
          <p:spPr>
            <a:xfrm>
              <a:off x="3326044" y="201459"/>
              <a:ext cx="5437491" cy="82371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30643" y="393603"/>
              <a:ext cx="5818792" cy="523220"/>
            </a:xfrm>
            <a:prstGeom prst="rect">
              <a:avLst/>
            </a:prstGeom>
            <a:noFill/>
          </p:spPr>
          <p:txBody>
            <a:bodyPr wrap="square" rtlCol="0">
              <a:spAutoFit/>
            </a:bodyPr>
            <a:lstStyle/>
            <a:p>
              <a:pPr algn="ctr"/>
              <a:r>
                <a:rPr lang="en-US" sz="2800" b="1" dirty="0">
                  <a:solidFill>
                    <a:srgbClr val="FF0000"/>
                  </a:solidFill>
                  <a:latin typeface="Coiny" panose="02000903060500060000" pitchFamily="2" charset="0"/>
                </a:rPr>
                <a:t>LẮNG NGHE ĐỌC MẪU</a:t>
              </a:r>
            </a:p>
          </p:txBody>
        </p:sp>
      </p:grpSp>
      <p:sp>
        <p:nvSpPr>
          <p:cNvPr id="45" name="TextBox 28"/>
          <p:cNvSpPr txBox="1"/>
          <p:nvPr/>
        </p:nvSpPr>
        <p:spPr>
          <a:xfrm>
            <a:off x="4824515" y="4842832"/>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6" name="TextBox 28"/>
          <p:cNvSpPr txBox="1"/>
          <p:nvPr/>
        </p:nvSpPr>
        <p:spPr>
          <a:xfrm>
            <a:off x="8949435" y="225226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47" name="TextBox 28"/>
          <p:cNvSpPr txBox="1"/>
          <p:nvPr/>
        </p:nvSpPr>
        <p:spPr>
          <a:xfrm>
            <a:off x="235712" y="1749745"/>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48"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688308" y="2119197"/>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019612" y="213957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84299" flipV="1">
            <a:off x="5658037" y="3837323"/>
            <a:ext cx="1120775" cy="11207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89984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strVal val="#ppt_w*0.70"/>
                                          </p:val>
                                        </p:tav>
                                        <p:tav tm="100000">
                                          <p:val>
                                            <p:strVal val="#ppt_w"/>
                                          </p:val>
                                        </p:tav>
                                      </p:tavLst>
                                    </p:anim>
                                    <p:anim calcmode="lin" valueType="num">
                                      <p:cBhvr>
                                        <p:cTn id="13" dur="250" fill="hold"/>
                                        <p:tgtEl>
                                          <p:spTgt spid="27"/>
                                        </p:tgtEl>
                                        <p:attrNameLst>
                                          <p:attrName>ppt_h</p:attrName>
                                        </p:attrNameLst>
                                      </p:cBhvr>
                                      <p:tavLst>
                                        <p:tav tm="0">
                                          <p:val>
                                            <p:strVal val="#ppt_h"/>
                                          </p:val>
                                        </p:tav>
                                        <p:tav tm="100000">
                                          <p:val>
                                            <p:strVal val="#ppt_h"/>
                                          </p:val>
                                        </p:tav>
                                      </p:tavLst>
                                    </p:anim>
                                    <p:animEffect transition="in" filter="fade">
                                      <p:cBhvr>
                                        <p:cTn id="14" dur="250"/>
                                        <p:tgtEl>
                                          <p:spTgt spid="27"/>
                                        </p:tgtEl>
                                      </p:cBhvr>
                                    </p:animEffect>
                                  </p:childTnLst>
                                </p:cTn>
                              </p:par>
                            </p:childTnLst>
                          </p:cTn>
                        </p:par>
                        <p:par>
                          <p:cTn id="15" fill="hold">
                            <p:stCondLst>
                              <p:cond delay="250"/>
                            </p:stCondLst>
                            <p:childTnLst>
                              <p:par>
                                <p:cTn id="16" presetID="22" presetClass="entr" presetSubtype="2"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right)">
                                      <p:cBhvr>
                                        <p:cTn id="18" dur="500"/>
                                        <p:tgtEl>
                                          <p:spTgt spid="49"/>
                                        </p:tgtEl>
                                      </p:cBhvr>
                                    </p:animEffect>
                                  </p:childTnLst>
                                </p:cTn>
                              </p:par>
                            </p:childTnLst>
                          </p:cTn>
                        </p:par>
                        <p:par>
                          <p:cTn id="19" fill="hold">
                            <p:stCondLst>
                              <p:cond delay="750"/>
                            </p:stCondLst>
                            <p:childTnLst>
                              <p:par>
                                <p:cTn id="20" presetID="53" presetClass="entr" presetSubtype="528" fill="hold" grpId="1"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anim calcmode="lin" valueType="num">
                                      <p:cBhvr>
                                        <p:cTn id="25" dur="500" fill="hold"/>
                                        <p:tgtEl>
                                          <p:spTgt spid="47"/>
                                        </p:tgtEl>
                                        <p:attrNameLst>
                                          <p:attrName>ppt_x</p:attrName>
                                        </p:attrNameLst>
                                      </p:cBhvr>
                                      <p:tavLst>
                                        <p:tav tm="0">
                                          <p:val>
                                            <p:fltVal val="0.5"/>
                                          </p:val>
                                        </p:tav>
                                        <p:tav tm="100000">
                                          <p:val>
                                            <p:strVal val="#ppt_x"/>
                                          </p:val>
                                        </p:tav>
                                      </p:tavLst>
                                    </p:anim>
                                    <p:anim calcmode="lin" valueType="num">
                                      <p:cBhvr>
                                        <p:cTn id="26" dur="500" fill="hold"/>
                                        <p:tgtEl>
                                          <p:spTgt spid="47"/>
                                        </p:tgtEl>
                                        <p:attrNameLst>
                                          <p:attrName>ppt_y</p:attrName>
                                        </p:attrNameLst>
                                      </p:cBhvr>
                                      <p:tavLst>
                                        <p:tav tm="0">
                                          <p:val>
                                            <p:fltVal val="0.5"/>
                                          </p:val>
                                        </p:tav>
                                        <p:tav tm="100000">
                                          <p:val>
                                            <p:strVal val="#ppt_y"/>
                                          </p:val>
                                        </p:tav>
                                      </p:tavLst>
                                    </p:anim>
                                  </p:childTnLst>
                                </p:cTn>
                              </p:par>
                            </p:childTnLst>
                          </p:cTn>
                        </p:par>
                        <p:par>
                          <p:cTn id="27" fill="hold">
                            <p:stCondLst>
                              <p:cond delay="1250"/>
                            </p:stCondLst>
                            <p:childTnLst>
                              <p:par>
                                <p:cTn id="28" presetID="22" presetClass="entr" presetSubtype="1"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up)">
                                      <p:cBhvr>
                                        <p:cTn id="30" dur="500"/>
                                        <p:tgtEl>
                                          <p:spTgt spid="50"/>
                                        </p:tgtEl>
                                      </p:cBhvr>
                                    </p:animEffect>
                                  </p:childTnLst>
                                </p:cTn>
                              </p:par>
                            </p:childTnLst>
                          </p:cTn>
                        </p:par>
                        <p:par>
                          <p:cTn id="31" fill="hold">
                            <p:stCondLst>
                              <p:cond delay="1750"/>
                            </p:stCondLst>
                            <p:childTnLst>
                              <p:par>
                                <p:cTn id="32" presetID="53" presetClass="entr" presetSubtype="528" fill="hold" grpId="1"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anim calcmode="lin" valueType="num">
                                      <p:cBhvr>
                                        <p:cTn id="37" dur="500" fill="hold"/>
                                        <p:tgtEl>
                                          <p:spTgt spid="45"/>
                                        </p:tgtEl>
                                        <p:attrNameLst>
                                          <p:attrName>ppt_x</p:attrName>
                                        </p:attrNameLst>
                                      </p:cBhvr>
                                      <p:tavLst>
                                        <p:tav tm="0">
                                          <p:val>
                                            <p:fltVal val="0.5"/>
                                          </p:val>
                                        </p:tav>
                                        <p:tav tm="100000">
                                          <p:val>
                                            <p:strVal val="#ppt_x"/>
                                          </p:val>
                                        </p:tav>
                                      </p:tavLst>
                                    </p:anim>
                                    <p:anim calcmode="lin" valueType="num">
                                      <p:cBhvr>
                                        <p:cTn id="38" dur="500" fill="hold"/>
                                        <p:tgtEl>
                                          <p:spTgt spid="45"/>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par>
                          <p:cTn id="43" fill="hold">
                            <p:stCondLst>
                              <p:cond delay="2750"/>
                            </p:stCondLst>
                            <p:childTnLst>
                              <p:par>
                                <p:cTn id="44" presetID="53" presetClass="entr" presetSubtype="528" fill="hold" grpId="1"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anim calcmode="lin" valueType="num">
                                      <p:cBhvr>
                                        <p:cTn id="49" dur="500" fill="hold"/>
                                        <p:tgtEl>
                                          <p:spTgt spid="46"/>
                                        </p:tgtEl>
                                        <p:attrNameLst>
                                          <p:attrName>ppt_x</p:attrName>
                                        </p:attrNameLst>
                                      </p:cBhvr>
                                      <p:tavLst>
                                        <p:tav tm="0">
                                          <p:val>
                                            <p:fltVal val="0.5"/>
                                          </p:val>
                                        </p:tav>
                                        <p:tav tm="100000">
                                          <p:val>
                                            <p:strVal val="#ppt_x"/>
                                          </p:val>
                                        </p:tav>
                                      </p:tavLst>
                                    </p:anim>
                                    <p:anim calcmode="lin" valueType="num">
                                      <p:cBhvr>
                                        <p:cTn id="50" dur="500" fill="hold"/>
                                        <p:tgtEl>
                                          <p:spTgt spid="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7"/>
          <p:cNvSpPr/>
          <p:nvPr/>
        </p:nvSpPr>
        <p:spPr>
          <a:xfrm>
            <a:off x="712177" y="747346"/>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cs typeface="+mn-ea"/>
              <a:sym typeface="+mn-lt"/>
            </a:endParaRPr>
          </a:p>
        </p:txBody>
      </p:sp>
      <p:sp>
        <p:nvSpPr>
          <p:cNvPr id="5" name="Rectangle 4"/>
          <p:cNvSpPr/>
          <p:nvPr/>
        </p:nvSpPr>
        <p:spPr>
          <a:xfrm>
            <a:off x="904240" y="1032844"/>
            <a:ext cx="10576559" cy="5355312"/>
          </a:xfrm>
          <a:prstGeom prst="rect">
            <a:avLst/>
          </a:prstGeom>
        </p:spPr>
        <p:txBody>
          <a:bodyPr wrap="square">
            <a:spAutoFit/>
          </a:bodyPr>
          <a:lstStyle/>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học sinh,</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lang="en-US"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algn="just"/>
            <a:r>
              <a:rPr lang="en-US"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Chào các em thân yêu</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Hồ Chí Minh</a:t>
            </a:r>
          </a:p>
          <a:p>
            <a:pPr algn="r"/>
            <a:r>
              <a:rPr lang="vi-VN"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(Theo Hồ Chí Minh toàn tập)</a:t>
            </a:r>
          </a:p>
        </p:txBody>
      </p:sp>
      <p:pic>
        <p:nvPicPr>
          <p:cNvPr id="2" name="Picture 1">
            <a:extLst>
              <a:ext uri="{FF2B5EF4-FFF2-40B4-BE49-F238E27FC236}">
                <a16:creationId xmlns:a16="http://schemas.microsoft.com/office/drawing/2014/main" id="{97DB7F11-4430-568F-E6C6-5E665D42C053}"/>
              </a:ext>
            </a:extLst>
          </p:cNvPr>
          <p:cNvPicPr>
            <a:picLocks noChangeAspect="1"/>
          </p:cNvPicPr>
          <p:nvPr/>
        </p:nvPicPr>
        <p:blipFill>
          <a:blip r:embed="rId3"/>
          <a:stretch>
            <a:fillRect/>
          </a:stretch>
        </p:blipFill>
        <p:spPr>
          <a:xfrm>
            <a:off x="2986765" y="-134165"/>
            <a:ext cx="6340390" cy="1213209"/>
          </a:xfrm>
          <a:prstGeom prst="rect">
            <a:avLst/>
          </a:prstGeom>
        </p:spPr>
      </p:pic>
      <p:pic>
        <p:nvPicPr>
          <p:cNvPr id="8" name="Picture 7">
            <a:extLst>
              <a:ext uri="{FF2B5EF4-FFF2-40B4-BE49-F238E27FC236}">
                <a16:creationId xmlns:a16="http://schemas.microsoft.com/office/drawing/2014/main" id="{0B5C5874-529A-61E9-E9D4-0D4DB030E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637" y="5196532"/>
            <a:ext cx="2966403" cy="1889750"/>
          </a:xfrm>
          <a:prstGeom prst="rect">
            <a:avLst/>
          </a:prstGeom>
        </p:spPr>
      </p:pic>
    </p:spTree>
    <p:custDataLst>
      <p:tags r:id="rId1"/>
    </p:custDataLst>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6011" y="33517"/>
            <a:ext cx="5404973" cy="550123"/>
            <a:chOff x="-1251180" y="118754"/>
            <a:chExt cx="5404973" cy="550123"/>
          </a:xfrm>
        </p:grpSpPr>
        <p:sp>
          <p:nvSpPr>
            <p:cNvPr id="14" name="Google Shape;1244;p45"/>
            <p:cNvSpPr/>
            <p:nvPr/>
          </p:nvSpPr>
          <p:spPr>
            <a:xfrm>
              <a:off x="1152" y="118754"/>
              <a:ext cx="2900310" cy="550123"/>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C25133DE-CDA0-45CC-8B57-DA29957F6AEF}"/>
                </a:ext>
              </a:extLst>
            </p:cNvPr>
            <p:cNvSpPr txBox="1"/>
            <p:nvPr/>
          </p:nvSpPr>
          <p:spPr>
            <a:xfrm>
              <a:off x="-1251180" y="209149"/>
              <a:ext cx="5404973" cy="369332"/>
            </a:xfrm>
            <a:prstGeom prst="rect">
              <a:avLst/>
            </a:prstGeom>
            <a:noFill/>
          </p:spPr>
          <p:txBody>
            <a:bodyPr wrap="square" rtlCol="0">
              <a:spAutoFit/>
            </a:bodyPr>
            <a:lstStyle/>
            <a:p>
              <a:pPr algn="ctr"/>
              <a:r>
                <a:rPr lang="en-US" b="1" dirty="0">
                  <a:solidFill>
                    <a:srgbClr val="FF0000"/>
                  </a:solidFill>
                  <a:latin typeface="Cambria" panose="02040503050406030204" pitchFamily="18" charset="0"/>
                  <a:ea typeface="Cambria" panose="02040503050406030204" pitchFamily="18" charset="0"/>
                </a:rPr>
                <a:t>CÙNG CHIA ĐOẠN</a:t>
              </a:r>
            </a:p>
          </p:txBody>
        </p:sp>
      </p:grpSp>
      <p:sp>
        <p:nvSpPr>
          <p:cNvPr id="16" name="Rounded Rectangle 15"/>
          <p:cNvSpPr/>
          <p:nvPr/>
        </p:nvSpPr>
        <p:spPr>
          <a:xfrm>
            <a:off x="418954" y="775910"/>
            <a:ext cx="11468246" cy="2404170"/>
          </a:xfrm>
          <a:prstGeom prst="roundRect">
            <a:avLst/>
          </a:prstGeom>
          <a:no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7" name="Teardrop 16"/>
          <p:cNvSpPr/>
          <p:nvPr/>
        </p:nvSpPr>
        <p:spPr>
          <a:xfrm>
            <a:off x="218635" y="759710"/>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8" name="Text Box 2">
            <a:extLst>
              <a:ext uri="{FF2B5EF4-FFF2-40B4-BE49-F238E27FC236}">
                <a16:creationId xmlns:a16="http://schemas.microsoft.com/office/drawing/2014/main" id="{9E859132-19C3-47C5-81A2-B3637460978C}"/>
              </a:ext>
            </a:extLst>
          </p:cNvPr>
          <p:cNvSpPr txBox="1">
            <a:spLocks noChangeArrowheads="1"/>
          </p:cNvSpPr>
          <p:nvPr/>
        </p:nvSpPr>
        <p:spPr bwMode="auto">
          <a:xfrm>
            <a:off x="534010" y="894305"/>
            <a:ext cx="1127759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eaLnBrk="1" hangingPunct="1">
              <a:spcBef>
                <a:spcPct val="20000"/>
              </a:spcBef>
            </a:pPr>
            <a:r>
              <a:rPr lang="vi-VN" altLang="en-US" sz="2000" dirty="0">
                <a:latin typeface="Cambria" panose="02040503050406030204" pitchFamily="18" charset="0"/>
                <a:ea typeface="Cambria" panose="02040503050406030204" pitchFamily="18" charset="0"/>
                <a:cs typeface="Calibri" panose="020F0502020204030204" pitchFamily="34" charset="0"/>
              </a:rPr>
              <a:t> Các em học sinh,</a:t>
            </a:r>
          </a:p>
          <a:p>
            <a:pPr algn="just" eaLnBrk="1" hangingPunct="1">
              <a:spcBef>
                <a:spcPct val="20000"/>
              </a:spcBef>
            </a:pPr>
            <a:r>
              <a:rPr lang="vi-VN" altLang="en-US" sz="2000" dirty="0">
                <a:latin typeface="Cambria" panose="02040503050406030204" pitchFamily="18" charset="0"/>
                <a:ea typeface="Cambria" panose="02040503050406030204" pitchFamily="18" charset="0"/>
                <a:cs typeface="Calibri" panose="020F0502020204030204" pitchFamily="34" charset="0"/>
              </a:rPr>
              <a:t>   Ngày hôm nay là ngày khai trường đầu tiên ở nước Việt Nam Dân chủ Cộng hoà.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endParaRPr lang="en-US" altLang="en-US" sz="2000" b="1" dirty="0">
              <a:latin typeface="Cambria" panose="02040503050406030204" pitchFamily="18" charset="0"/>
              <a:ea typeface="Cambria" panose="02040503050406030204" pitchFamily="18" charset="0"/>
              <a:cs typeface="Calibri" panose="020F0502020204030204" pitchFamily="34" charset="0"/>
            </a:endParaRPr>
          </a:p>
        </p:txBody>
      </p:sp>
      <p:sp>
        <p:nvSpPr>
          <p:cNvPr id="19" name="Text Box 3">
            <a:extLst>
              <a:ext uri="{FF2B5EF4-FFF2-40B4-BE49-F238E27FC236}">
                <a16:creationId xmlns:a16="http://schemas.microsoft.com/office/drawing/2014/main" id="{9F91CA37-73A1-4A19-B0E1-C7F38EF2BF05}"/>
              </a:ext>
            </a:extLst>
          </p:cNvPr>
          <p:cNvSpPr txBox="1">
            <a:spLocks noChangeArrowheads="1"/>
          </p:cNvSpPr>
          <p:nvPr/>
        </p:nvSpPr>
        <p:spPr bwMode="auto">
          <a:xfrm>
            <a:off x="543205" y="3674738"/>
            <a:ext cx="111859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VNI-Times" pitchFamily="2" charset="0"/>
              </a:defRPr>
            </a:lvl1pPr>
            <a:lvl2pPr marL="742950" indent="-285750" eaLnBrk="0" hangingPunct="0">
              <a:defRPr sz="2400">
                <a:solidFill>
                  <a:schemeClr val="tx1"/>
                </a:solidFill>
                <a:latin typeface="VNI-Times" pitchFamily="2" charset="0"/>
              </a:defRPr>
            </a:lvl2pPr>
            <a:lvl3pPr marL="1143000" indent="-228600" eaLnBrk="0" hangingPunct="0">
              <a:defRPr sz="2400">
                <a:solidFill>
                  <a:schemeClr val="tx1"/>
                </a:solidFill>
                <a:latin typeface="VNI-Times" pitchFamily="2" charset="0"/>
              </a:defRPr>
            </a:lvl3pPr>
            <a:lvl4pPr marL="1600200" indent="-228600" eaLnBrk="0" hangingPunct="0">
              <a:defRPr sz="2400">
                <a:solidFill>
                  <a:schemeClr val="tx1"/>
                </a:solidFill>
                <a:latin typeface="VNI-Times" pitchFamily="2" charset="0"/>
              </a:defRPr>
            </a:lvl4pPr>
            <a:lvl5pPr marL="2057400" indent="-228600" eaLnBrk="0" hangingPunct="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pPr algn="just"/>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Các em được hưởng sự may mắn đó là nhờ sự hi sinh của biết bao nhiêu đồng bào các em. Vậy các em nghĩ sao? [...]</a:t>
            </a:r>
          </a:p>
          <a:p>
            <a:pPr algn="just"/>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a:t>
            </a:r>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h</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a:t>
            </a:r>
          </a:p>
          <a:p>
            <a:pPr algn="just"/>
            <a:r>
              <a:rPr lang="en-US" sz="18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1800" dirty="0">
                <a:solidFill>
                  <a:srgbClr val="000000"/>
                </a:solidFill>
                <a:latin typeface="Cambria" panose="02040503050406030204" pitchFamily="18" charset="0"/>
                <a:ea typeface="Cambria" panose="02040503050406030204" pitchFamily="18" charset="0"/>
                <a:cs typeface="Calibri" panose="020F0502020204030204" pitchFamily="34" charset="0"/>
              </a:rPr>
              <a:t>Ngày hôm nay, nhân buổi tựu trường của các em, tôi chỉ biết chúc các em một năm đầy vui vẻ và đầy kết quả tốt đẹp.</a:t>
            </a:r>
            <a:endParaRPr lang="en-US" altLang="en-US" sz="1800" b="1" dirty="0">
              <a:latin typeface="Calibri" panose="020F0502020204030204" pitchFamily="34" charset="0"/>
              <a:cs typeface="Calibri" panose="020F0502020204030204" pitchFamily="34" charset="0"/>
            </a:endParaRPr>
          </a:p>
        </p:txBody>
      </p:sp>
      <p:sp>
        <p:nvSpPr>
          <p:cNvPr id="22" name="Rounded Rectangle 21"/>
          <p:cNvSpPr/>
          <p:nvPr/>
        </p:nvSpPr>
        <p:spPr>
          <a:xfrm>
            <a:off x="451575" y="3561348"/>
            <a:ext cx="11476265" cy="3022332"/>
          </a:xfrm>
          <a:prstGeom prst="roundRect">
            <a:avLst/>
          </a:prstGeom>
          <a:noFill/>
          <a:ln w="38100">
            <a:solidFill>
              <a:srgbClr val="00B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00B050"/>
              </a:solidFill>
            </a:endParaRPr>
          </a:p>
        </p:txBody>
      </p:sp>
      <p:sp>
        <p:nvSpPr>
          <p:cNvPr id="23" name="Teardrop 22"/>
          <p:cNvSpPr/>
          <p:nvPr/>
        </p:nvSpPr>
        <p:spPr>
          <a:xfrm>
            <a:off x="248405" y="3542158"/>
            <a:ext cx="460679" cy="432000"/>
          </a:xfrm>
          <a:prstGeom prst="teardrop">
            <a:avLst/>
          </a:prstGeom>
          <a:solidFill>
            <a:srgbClr val="00B050"/>
          </a:solidFill>
          <a:ln w="12700" cap="flat" cmpd="sng" algn="ctr">
            <a:solidFill>
              <a:srgbClr val="00B050"/>
            </a:solidFill>
            <a:prstDash val="solid"/>
            <a:miter lim="800000"/>
          </a:ln>
          <a:effectLst/>
        </p:spPr>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pic>
        <p:nvPicPr>
          <p:cNvPr id="3" name="Picture 2">
            <a:extLst>
              <a:ext uri="{FF2B5EF4-FFF2-40B4-BE49-F238E27FC236}">
                <a16:creationId xmlns:a16="http://schemas.microsoft.com/office/drawing/2014/main" id="{53CFF049-F62B-A385-061A-B2FE0544DD58}"/>
              </a:ext>
            </a:extLst>
          </p:cNvPr>
          <p:cNvPicPr>
            <a:picLocks noChangeAspect="1"/>
          </p:cNvPicPr>
          <p:nvPr/>
        </p:nvPicPr>
        <p:blipFill>
          <a:blip r:embed="rId3"/>
          <a:stretch>
            <a:fillRect/>
          </a:stretch>
        </p:blipFill>
        <p:spPr>
          <a:xfrm>
            <a:off x="3271245" y="-124005"/>
            <a:ext cx="6340390" cy="1213209"/>
          </a:xfrm>
          <a:prstGeom prst="rect">
            <a:avLst/>
          </a:prstGeom>
        </p:spPr>
      </p:pic>
    </p:spTree>
    <p:custDataLst>
      <p:tags r:id="rId1"/>
    </p:custDataLst>
    <p:extLst>
      <p:ext uri="{BB962C8B-B14F-4D97-AF65-F5344CB8AC3E}">
        <p14:creationId xmlns:p14="http://schemas.microsoft.com/office/powerpoint/2010/main" val="35009345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53" presetClass="entr" presetSubtype="52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53" presetClass="entr" presetSubtype="52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4">
            <a:extLst>
              <a:ext uri="{FF2B5EF4-FFF2-40B4-BE49-F238E27FC236}">
                <a16:creationId xmlns:a16="http://schemas.microsoft.com/office/drawing/2014/main" id="{E57A65A8-3DAD-4687-5CC5-CB0FA25DBC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sp>
        <p:nvSpPr>
          <p:cNvPr id="10" name="Rectangle 9">
            <a:extLst>
              <a:ext uri="{FF2B5EF4-FFF2-40B4-BE49-F238E27FC236}">
                <a16:creationId xmlns:a16="http://schemas.microsoft.com/office/drawing/2014/main" id="{D0B1C5F0-FFB9-48A2-4585-4BB5784FD905}"/>
              </a:ext>
            </a:extLst>
          </p:cNvPr>
          <p:cNvSpPr/>
          <p:nvPr/>
        </p:nvSpPr>
        <p:spPr>
          <a:xfrm>
            <a:off x="3987754" y="4655742"/>
            <a:ext cx="2299027" cy="707886"/>
          </a:xfrm>
          <a:prstGeom prst="rect">
            <a:avLst/>
          </a:prstGeom>
          <a:solidFill>
            <a:schemeClr val="accent4">
              <a:lumMod val="40000"/>
              <a:lumOff val="60000"/>
            </a:schemeClr>
          </a:solidFill>
          <a:ln>
            <a:solidFill>
              <a:schemeClr val="tx1"/>
            </a:solidFill>
            <a:prstDash val="lg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hoàn</a:t>
            </a:r>
            <a:r>
              <a:rPr kumimoji="0" lang="en-US" sz="4000" b="1" i="0" u="none" strike="noStrike" kern="1200" cap="none" spc="0" normalizeH="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cầu</a:t>
            </a:r>
            <a:endParaRPr kumimoji="0" lang="en-US" sz="40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
            <a:extLst>
              <a:ext uri="{FF2B5EF4-FFF2-40B4-BE49-F238E27FC236}">
                <a16:creationId xmlns:a16="http://schemas.microsoft.com/office/drawing/2014/main" id="{FC9FB95B-4866-59C5-072A-60D354CD4282}"/>
              </a:ext>
            </a:extLst>
          </p:cNvPr>
          <p:cNvSpPr/>
          <p:nvPr/>
        </p:nvSpPr>
        <p:spPr>
          <a:xfrm>
            <a:off x="3987754" y="3249477"/>
            <a:ext cx="1479829" cy="707886"/>
          </a:xfrm>
          <a:prstGeom prst="rect">
            <a:avLst/>
          </a:prstGeom>
          <a:solidFill>
            <a:schemeClr val="accent4">
              <a:lumMod val="40000"/>
              <a:lumOff val="60000"/>
            </a:schemeClr>
          </a:solidFill>
          <a:ln>
            <a:solidFill>
              <a:schemeClr val="tx1"/>
            </a:solidFill>
            <a:prstDash val="lgDash"/>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cơ</a:t>
            </a:r>
            <a:r>
              <a:rPr kumimoji="0" lang="en-US" sz="4000" b="1" i="0" u="none" strike="noStrike" kern="1200" cap="none" spc="0" normalizeH="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000" b="1" i="0" u="none" strike="noStrike" kern="1200" cap="none" spc="0" normalizeH="0" noProof="0" dirty="0" err="1">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rPr>
              <a:t>đồ</a:t>
            </a:r>
            <a:endParaRPr kumimoji="0" lang="en-US" sz="40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1">
            <a:extLst>
              <a:ext uri="{FF2B5EF4-FFF2-40B4-BE49-F238E27FC236}">
                <a16:creationId xmlns:a16="http://schemas.microsoft.com/office/drawing/2014/main" id="{6E755435-503A-AD2A-0331-61608979D0D9}"/>
              </a:ext>
            </a:extLst>
          </p:cNvPr>
          <p:cNvSpPr/>
          <p:nvPr/>
        </p:nvSpPr>
        <p:spPr>
          <a:xfrm>
            <a:off x="4010531" y="1991312"/>
            <a:ext cx="6820755" cy="707886"/>
          </a:xfrm>
          <a:prstGeom prst="rect">
            <a:avLst/>
          </a:prstGeom>
          <a:solidFill>
            <a:schemeClr val="accent4">
              <a:lumMod val="40000"/>
              <a:lumOff val="60000"/>
            </a:schemeClr>
          </a:solidFill>
          <a:ln>
            <a:solidFill>
              <a:schemeClr val="tx1"/>
            </a:solidFill>
            <a:prstDash val="lgDash"/>
          </a:ln>
        </p:spPr>
        <p:txBody>
          <a:bodyPr wrap="square">
            <a:spAutoFit/>
          </a:bodyPr>
          <a:lstStyle/>
          <a:p>
            <a:pPr lvl="0">
              <a:defRPr/>
            </a:pP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Việt</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Nam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Dân</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chủ</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Cộng</a:t>
            </a:r>
            <a:r>
              <a:rPr lang="en-US" sz="4000" b="1" dirty="0">
                <a:solidFill>
                  <a:srgbClr val="662A0E"/>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662A0E"/>
                </a:solidFill>
                <a:latin typeface="Cambria" panose="02040503050406030204" pitchFamily="18" charset="0"/>
                <a:ea typeface="Cambria" panose="02040503050406030204" pitchFamily="18" charset="0"/>
                <a:cs typeface="Arial" panose="020B0604020202020204" pitchFamily="34" charset="0"/>
              </a:rPr>
              <a:t>hòa</a:t>
            </a:r>
            <a:endParaRPr kumimoji="0" lang="en-US" sz="4000" b="1" i="0" u="none" strike="noStrike" kern="1200" cap="none" spc="0" normalizeH="0" baseline="0" noProof="0" dirty="0">
              <a:ln>
                <a:noFill/>
              </a:ln>
              <a:solidFill>
                <a:srgbClr val="662A0E"/>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3" name="图片 29" descr="卡通人物&#10;&#10;中度可信度描述已自动生成">
            <a:extLst>
              <a:ext uri="{FF2B5EF4-FFF2-40B4-BE49-F238E27FC236}">
                <a16:creationId xmlns:a16="http://schemas.microsoft.com/office/drawing/2014/main" id="{F9804A29-F38F-FA85-1D4C-55A09C6FD4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4872" y="3040747"/>
            <a:ext cx="4252676" cy="4252676"/>
          </a:xfrm>
          <a:prstGeom prst="rect">
            <a:avLst/>
          </a:prstGeom>
        </p:spPr>
      </p:pic>
      <p:pic>
        <p:nvPicPr>
          <p:cNvPr id="20" name="Picture 19">
            <a:extLst>
              <a:ext uri="{FF2B5EF4-FFF2-40B4-BE49-F238E27FC236}">
                <a16:creationId xmlns:a16="http://schemas.microsoft.com/office/drawing/2014/main" id="{1A15B91E-A6F9-08EA-F5DE-CBA6A0DD8D4D}"/>
              </a:ext>
            </a:extLst>
          </p:cNvPr>
          <p:cNvPicPr>
            <a:picLocks noChangeAspect="1"/>
          </p:cNvPicPr>
          <p:nvPr/>
        </p:nvPicPr>
        <p:blipFill>
          <a:blip r:embed="rId5"/>
          <a:stretch>
            <a:fillRect/>
          </a:stretch>
        </p:blipFill>
        <p:spPr>
          <a:xfrm>
            <a:off x="-748337" y="-356720"/>
            <a:ext cx="6242845" cy="2389839"/>
          </a:xfrm>
          <a:prstGeom prst="rect">
            <a:avLst/>
          </a:prstGeom>
        </p:spPr>
      </p:pic>
    </p:spTree>
    <p:custDataLst>
      <p:tags r:id="rId1"/>
    </p:custDataLst>
    <p:extLst>
      <p:ext uri="{BB962C8B-B14F-4D97-AF65-F5344CB8AC3E}">
        <p14:creationId xmlns:p14="http://schemas.microsoft.com/office/powerpoint/2010/main" val="8473062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ADF7BE-6919-AB69-99ED-7D5F8F3196B2}"/>
              </a:ext>
            </a:extLst>
          </p:cNvPr>
          <p:cNvPicPr>
            <a:picLocks noChangeAspect="1"/>
          </p:cNvPicPr>
          <p:nvPr/>
        </p:nvPicPr>
        <p:blipFill>
          <a:blip r:embed="rId3"/>
          <a:stretch>
            <a:fillRect/>
          </a:stretch>
        </p:blipFill>
        <p:spPr>
          <a:xfrm>
            <a:off x="-772282" y="-204320"/>
            <a:ext cx="6181880" cy="2389839"/>
          </a:xfrm>
          <a:prstGeom prst="rect">
            <a:avLst/>
          </a:prstGeom>
        </p:spPr>
      </p:pic>
      <p:sp>
        <p:nvSpPr>
          <p:cNvPr id="10" name="Rectangle: Rounded Corners 9">
            <a:extLst>
              <a:ext uri="{FF2B5EF4-FFF2-40B4-BE49-F238E27FC236}">
                <a16:creationId xmlns:a16="http://schemas.microsoft.com/office/drawing/2014/main" id="{A95ECEDB-1677-697D-5892-CC0A16BF3A29}"/>
              </a:ext>
            </a:extLst>
          </p:cNvPr>
          <p:cNvSpPr/>
          <p:nvPr/>
        </p:nvSpPr>
        <p:spPr>
          <a:xfrm>
            <a:off x="990599" y="2111829"/>
            <a:ext cx="10319657" cy="38317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0ED40729-9A36-206C-32FF-B5AAFCA00881}"/>
              </a:ext>
            </a:extLst>
          </p:cNvPr>
          <p:cNvSpPr txBox="1"/>
          <p:nvPr/>
        </p:nvSpPr>
        <p:spPr>
          <a:xfrm>
            <a:off x="1393371" y="2525486"/>
            <a:ext cx="9655629" cy="1077218"/>
          </a:xfrm>
          <a:prstGeom prst="rect">
            <a:avLst/>
          </a:prstGeom>
          <a:noFill/>
        </p:spPr>
        <p:txBody>
          <a:bodyPr wrap="square" rtlCol="0">
            <a:spAutoFit/>
          </a:bodyPr>
          <a:lstStyle/>
          <a:p>
            <a:pPr algn="just"/>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Tôi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tưởng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tượng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thấy</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trước</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mắt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cảnh</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nhộn</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nhịp</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bừng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ngày</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tựu</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trường</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khắp</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nơi</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i="1" kern="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105B55A-A492-3A3C-E2E8-DC1FF5DBA066}"/>
              </a:ext>
            </a:extLst>
          </p:cNvPr>
          <p:cNvSpPr txBox="1"/>
          <p:nvPr/>
        </p:nvSpPr>
        <p:spPr>
          <a:xfrm>
            <a:off x="1371599" y="3897086"/>
            <a:ext cx="9655629" cy="1569660"/>
          </a:xfrm>
          <a:prstGeom prst="rect">
            <a:avLst/>
          </a:prstGeom>
          <a:noFill/>
        </p:spPr>
        <p:txBody>
          <a:bodyPr wrap="square" rtlCol="0">
            <a:spAutoFit/>
          </a:bodyPr>
          <a:lstStyle/>
          <a:p>
            <a:pPr algn="just"/>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Các em hết thảy đều vui vẻ</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vì sau mấy tháng giời nghỉ học,</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sau bao nhiêu cuộc chuyển biến khác thường</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các em</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lại được gặp thầy</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gặp bạn.</a:t>
            </a:r>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vi-VN" sz="3200" i="1" kern="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endParaRPr lang="en-US" sz="3200"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2860074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4E26D3-666C-4D86-900C-CFF6C804460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DocThuguicacemhs-tuần 10"/>
</p:tagLst>
</file>

<file path=ppt/tags/tag10.xml><?xml version="1.0" encoding="utf-8"?>
<p:tagLst xmlns:a="http://schemas.openxmlformats.org/drawingml/2006/main" xmlns:r="http://schemas.openxmlformats.org/officeDocument/2006/relationships" xmlns:p="http://schemas.openxmlformats.org/presentationml/2006/main">
  <p:tag name="GENSWF_SLIDE_UID" val="{84CC6972-1FCC-41B7-8E37-B681FFFDC7E7}:299"/>
</p:tagLst>
</file>

<file path=ppt/tags/tag11.xml><?xml version="1.0" encoding="utf-8"?>
<p:tagLst xmlns:a="http://schemas.openxmlformats.org/drawingml/2006/main" xmlns:r="http://schemas.openxmlformats.org/officeDocument/2006/relationships" xmlns:p="http://schemas.openxmlformats.org/presentationml/2006/main">
  <p:tag name="GENSWF_SLIDE_UID" val="{745A8D3C-2287-42A6-96C6-4243AEA34719}:300"/>
</p:tagLst>
</file>

<file path=ppt/tags/tag12.xml><?xml version="1.0" encoding="utf-8"?>
<p:tagLst xmlns:a="http://schemas.openxmlformats.org/drawingml/2006/main" xmlns:r="http://schemas.openxmlformats.org/officeDocument/2006/relationships" xmlns:p="http://schemas.openxmlformats.org/presentationml/2006/main">
  <p:tag name="GENSWF_SLIDE_UID" val="{7A063457-E543-4DE7-915A-F074689767CA}: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9855B488-84BD-468B-84BC-05615C14E26F}:284"/>
</p:tagLst>
</file>

<file path=ppt/tags/tag14.xml><?xml version="1.0" encoding="utf-8"?>
<p:tagLst xmlns:a="http://schemas.openxmlformats.org/drawingml/2006/main" xmlns:r="http://schemas.openxmlformats.org/officeDocument/2006/relationships" xmlns:p="http://schemas.openxmlformats.org/presentationml/2006/main">
  <p:tag name="GENSWF_SLIDE_UID" val="{779CC764-6335-4DE2-AD80-8855D80A5386}:282"/>
</p:tagLst>
</file>

<file path=ppt/tags/tag15.xml><?xml version="1.0" encoding="utf-8"?>
<p:tagLst xmlns:a="http://schemas.openxmlformats.org/drawingml/2006/main" xmlns:r="http://schemas.openxmlformats.org/officeDocument/2006/relationships" xmlns:p="http://schemas.openxmlformats.org/presentationml/2006/main">
  <p:tag name="GENSWF_SLIDE_UID" val="{A265AD6E-F02C-49E6-B14D-A7C74BA07A8B}:262"/>
</p:tagLst>
</file>

<file path=ppt/tags/tag16.xml><?xml version="1.0" encoding="utf-8"?>
<p:tagLst xmlns:a="http://schemas.openxmlformats.org/drawingml/2006/main" xmlns:r="http://schemas.openxmlformats.org/officeDocument/2006/relationships" xmlns:p="http://schemas.openxmlformats.org/presentationml/2006/main">
  <p:tag name="GENSWF_SLIDE_UID" val="{2E22E932-67E8-41A1-86D9-12FF6EE5156F}:288"/>
</p:tagLst>
</file>

<file path=ppt/tags/tag17.xml><?xml version="1.0" encoding="utf-8"?>
<p:tagLst xmlns:a="http://schemas.openxmlformats.org/drawingml/2006/main" xmlns:r="http://schemas.openxmlformats.org/officeDocument/2006/relationships" xmlns:p="http://schemas.openxmlformats.org/presentationml/2006/main">
  <p:tag name="GENSWF_SLIDE_UID" val="{922B128F-02CF-4FA0-89B7-2E96C96DC1CF}:301"/>
</p:tagLst>
</file>

<file path=ppt/tags/tag18.xml><?xml version="1.0" encoding="utf-8"?>
<p:tagLst xmlns:a="http://schemas.openxmlformats.org/drawingml/2006/main" xmlns:r="http://schemas.openxmlformats.org/officeDocument/2006/relationships" xmlns:p="http://schemas.openxmlformats.org/presentationml/2006/main">
  <p:tag name="GENSWF_SLIDE_UID" val="{01CBBC62-2A7E-46E4-B1AD-9CDB2D5B1977}:303"/>
</p:tagLst>
</file>

<file path=ppt/tags/tag19.xml><?xml version="1.0" encoding="utf-8"?>
<p:tagLst xmlns:a="http://schemas.openxmlformats.org/drawingml/2006/main" xmlns:r="http://schemas.openxmlformats.org/officeDocument/2006/relationships" xmlns:p="http://schemas.openxmlformats.org/presentationml/2006/main">
  <p:tag name="GENSWF_SLIDE_UID" val="{A14B8047-423B-4FD7-9176-B1BD7BF12983}:302"/>
</p:tagLst>
</file>

<file path=ppt/tags/tag2.xml><?xml version="1.0" encoding="utf-8"?>
<p:tagLst xmlns:a="http://schemas.openxmlformats.org/drawingml/2006/main" xmlns:r="http://schemas.openxmlformats.org/officeDocument/2006/relationships" xmlns:p="http://schemas.openxmlformats.org/presentationml/2006/main">
  <p:tag name="GENSWF_SLIDE_UID" val="{462FABF7-8691-49E9-BD1F-A1EA72427CC3}:298"/>
</p:tagLst>
</file>

<file path=ppt/tags/tag20.xml><?xml version="1.0" encoding="utf-8"?>
<p:tagLst xmlns:a="http://schemas.openxmlformats.org/drawingml/2006/main" xmlns:r="http://schemas.openxmlformats.org/officeDocument/2006/relationships" xmlns:p="http://schemas.openxmlformats.org/presentationml/2006/main">
  <p:tag name="GENSWF_SLIDE_UID" val="{E8B1AA06-A5C6-494B-B152-CAB6392B5687}:290"/>
</p:tagLst>
</file>

<file path=ppt/tags/tag21.xml><?xml version="1.0" encoding="utf-8"?>
<p:tagLst xmlns:a="http://schemas.openxmlformats.org/drawingml/2006/main" xmlns:r="http://schemas.openxmlformats.org/officeDocument/2006/relationships" xmlns:p="http://schemas.openxmlformats.org/presentationml/2006/main">
  <p:tag name="GENSWF_SLIDE_UID" val="{2F5F656B-1717-4713-8C89-46EA5EA241BD}:291"/>
</p:tagLst>
</file>

<file path=ppt/tags/tag22.xml><?xml version="1.0" encoding="utf-8"?>
<p:tagLst xmlns:a="http://schemas.openxmlformats.org/drawingml/2006/main" xmlns:r="http://schemas.openxmlformats.org/officeDocument/2006/relationships" xmlns:p="http://schemas.openxmlformats.org/presentationml/2006/main">
  <p:tag name="GENSWF_SLIDE_UID" val="{0E726565-167E-42B5-B606-79E189080787}:305"/>
</p:tagLst>
</file>

<file path=ppt/tags/tag23.xml><?xml version="1.0" encoding="utf-8"?>
<p:tagLst xmlns:a="http://schemas.openxmlformats.org/drawingml/2006/main" xmlns:r="http://schemas.openxmlformats.org/officeDocument/2006/relationships" xmlns:p="http://schemas.openxmlformats.org/presentationml/2006/main">
  <p:tag name="GENSWF_SLIDE_UID" val="{FDB4320D-21C5-49D1-8326-0004DCE9580A}:306"/>
</p:tagLst>
</file>

<file path=ppt/tags/tag24.xml><?xml version="1.0" encoding="utf-8"?>
<p:tagLst xmlns:a="http://schemas.openxmlformats.org/drawingml/2006/main" xmlns:r="http://schemas.openxmlformats.org/officeDocument/2006/relationships" xmlns:p="http://schemas.openxmlformats.org/presentationml/2006/main">
  <p:tag name="GENSWF_SLIDE_UID" val="{2B6F4CCE-2D8D-4992-BC8A-BD8A5E0C4658}:308"/>
</p:tagLst>
</file>

<file path=ppt/tags/tag25.xml><?xml version="1.0" encoding="utf-8"?>
<p:tagLst xmlns:a="http://schemas.openxmlformats.org/drawingml/2006/main" xmlns:r="http://schemas.openxmlformats.org/officeDocument/2006/relationships" xmlns:p="http://schemas.openxmlformats.org/presentationml/2006/main">
  <p:tag name="GENSWF_SLIDE_UID" val="{13F36E72-3A47-407C-A45E-EA7010FB4C9B}:265"/>
</p:tagLst>
</file>

<file path=ppt/tags/tag26.xml><?xml version="1.0" encoding="utf-8"?>
<p:tagLst xmlns:a="http://schemas.openxmlformats.org/drawingml/2006/main" xmlns:r="http://schemas.openxmlformats.org/officeDocument/2006/relationships" xmlns:p="http://schemas.openxmlformats.org/presentationml/2006/main">
  <p:tag name="GENSWF_SLIDE_UID" val="{16C86909-C17A-4CE3-BBCF-00B0AF611A90}:294"/>
</p:tagLst>
</file>

<file path=ppt/tags/tag27.xml><?xml version="1.0" encoding="utf-8"?>
<p:tagLst xmlns:a="http://schemas.openxmlformats.org/drawingml/2006/main" xmlns:r="http://schemas.openxmlformats.org/officeDocument/2006/relationships" xmlns:p="http://schemas.openxmlformats.org/presentationml/2006/main">
  <p:tag name="GENSWF_SLIDE_UID" val="{7DC69568-F90D-4EFE-9E0B-9011E4A9C64A}:264"/>
</p:tagLst>
</file>

<file path=ppt/tags/tag28.xml><?xml version="1.0" encoding="utf-8"?>
<p:tagLst xmlns:a="http://schemas.openxmlformats.org/drawingml/2006/main" xmlns:r="http://schemas.openxmlformats.org/officeDocument/2006/relationships" xmlns:p="http://schemas.openxmlformats.org/presentationml/2006/main">
  <p:tag name="GENSWF_SLIDE_UID" val="{1CD4CBFD-352D-4474-9CFF-9B60C604DB27}:309"/>
</p:tagLst>
</file>

<file path=ppt/tags/tag3.xml><?xml version="1.0" encoding="utf-8"?>
<p:tagLst xmlns:a="http://schemas.openxmlformats.org/drawingml/2006/main" xmlns:r="http://schemas.openxmlformats.org/officeDocument/2006/relationships" xmlns:p="http://schemas.openxmlformats.org/presentationml/2006/main">
  <p:tag name="GENSWF_SLIDE_UID" val="{0DAFD75B-4A8F-47D2-A3D2-203728ED5FF3}:273"/>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GENSWF_SLIDE_UID" val="{3397C709-127A-4DF3-BF2A-B84B7EFF56F0}:257"/>
</p:tagLst>
</file>

<file path=ppt/tags/tag6.xml><?xml version="1.0" encoding="utf-8"?>
<p:tagLst xmlns:a="http://schemas.openxmlformats.org/drawingml/2006/main" xmlns:r="http://schemas.openxmlformats.org/officeDocument/2006/relationships" xmlns:p="http://schemas.openxmlformats.org/presentationml/2006/main">
  <p:tag name="GENSWF_SLIDE_UID" val="{694BCF21-4196-4F79-B973-1B24861D49BA}:275"/>
</p:tagLst>
</file>

<file path=ppt/tags/tag7.xml><?xml version="1.0" encoding="utf-8"?>
<p:tagLst xmlns:a="http://schemas.openxmlformats.org/drawingml/2006/main" xmlns:r="http://schemas.openxmlformats.org/officeDocument/2006/relationships" xmlns:p="http://schemas.openxmlformats.org/presentationml/2006/main">
  <p:tag name="GENSWF_SLIDE_UID" val="{43C693CE-1213-4B10-B425-EBD9BCD46EC3}:266"/>
</p:tagLst>
</file>

<file path=ppt/tags/tag8.xml><?xml version="1.0" encoding="utf-8"?>
<p:tagLst xmlns:a="http://schemas.openxmlformats.org/drawingml/2006/main" xmlns:r="http://schemas.openxmlformats.org/officeDocument/2006/relationships" xmlns:p="http://schemas.openxmlformats.org/presentationml/2006/main">
  <p:tag name="GENSWF_SLIDE_UID" val="{4D99378A-87BB-4414-812B-895E55DEAF64}:276"/>
</p:tagLst>
</file>

<file path=ppt/tags/tag9.xml><?xml version="1.0" encoding="utf-8"?>
<p:tagLst xmlns:a="http://schemas.openxmlformats.org/drawingml/2006/main" xmlns:r="http://schemas.openxmlformats.org/officeDocument/2006/relationships" xmlns:p="http://schemas.openxmlformats.org/presentationml/2006/main">
  <p:tag name="GENSWF_SLIDE_UID" val="{54BB12CA-3159-48B9-B649-785775F6856E}:278"/>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1965</Words>
  <Application>Microsoft Office PowerPoint</Application>
  <PresentationFormat>Widescreen</PresentationFormat>
  <Paragraphs>76</Paragraphs>
  <Slides>26</Slides>
  <Notes>2</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26</vt:i4>
      </vt:variant>
    </vt:vector>
  </HeadingPairs>
  <TitlesOfParts>
    <vt:vector size="43" baseType="lpstr">
      <vt:lpstr>微软雅黑</vt:lpstr>
      <vt:lpstr>Arial</vt:lpstr>
      <vt:lpstr>Bubblegum Sans</vt:lpstr>
      <vt:lpstr>Calibri</vt:lpstr>
      <vt:lpstr>Calibri Light</vt:lpstr>
      <vt:lpstr>Cambria</vt:lpstr>
      <vt:lpstr>Coiny</vt:lpstr>
      <vt:lpstr>等线</vt:lpstr>
      <vt:lpstr>等线 Light</vt:lpstr>
      <vt:lpstr>iCiel Cadena</vt:lpstr>
      <vt:lpstr>iCiel Pony</vt:lpstr>
      <vt:lpstr>inpin heiti</vt:lpstr>
      <vt:lpstr>Times New Roman</vt:lpstr>
      <vt:lpstr>UTM Duepuntozero</vt:lpstr>
      <vt:lpstr>Wingdings</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T1.DocThuguicacemhs-tuần 10</dc:title>
  <dc:creator>Chinh</dc:creator>
  <cp:lastModifiedBy>dell</cp:lastModifiedBy>
  <cp:revision>79</cp:revision>
  <dcterms:created xsi:type="dcterms:W3CDTF">2022-03-12T06:00:56Z</dcterms:created>
  <dcterms:modified xsi:type="dcterms:W3CDTF">2024-11-09T13:38:54Z</dcterms:modified>
</cp:coreProperties>
</file>