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84" r:id="rId3"/>
    <p:sldId id="256" r:id="rId4"/>
    <p:sldId id="279" r:id="rId5"/>
    <p:sldId id="281" r:id="rId6"/>
    <p:sldId id="280" r:id="rId7"/>
    <p:sldId id="261" r:id="rId8"/>
    <p:sldId id="282" r:id="rId9"/>
    <p:sldId id="283" r:id="rId10"/>
    <p:sldId id="259" r:id="rId11"/>
  </p:sldIdLst>
  <p:sldSz cx="12192000" cy="6858000"/>
  <p:notesSz cx="6858000" cy="9144000"/>
  <p:custDataLst>
    <p:tags r:id="rId1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66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33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29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26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9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91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4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77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08/11/2024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08/11/2024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08/11/2024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08/11/2024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08/11/2024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08/11/2024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08/11/2024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4" y="-4183172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F4F605FB-5DDB-2A31-1848-E724CA2A03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6" y="1584960"/>
            <a:ext cx="6591193" cy="2297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306324" y="301752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559CA-055A-6DA8-52E1-336A6ED42E2D}"/>
              </a:ext>
            </a:extLst>
          </p:cNvPr>
          <p:cNvGrpSpPr/>
          <p:nvPr/>
        </p:nvGrpSpPr>
        <p:grpSpPr>
          <a:xfrm>
            <a:off x="654775" y="457200"/>
            <a:ext cx="4404905" cy="4260857"/>
            <a:chOff x="640551" y="218139"/>
            <a:chExt cx="5375713" cy="50533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E33305-D5CB-5773-4442-3553D5218635}"/>
                </a:ext>
              </a:extLst>
            </p:cNvPr>
            <p:cNvSpPr/>
            <p:nvPr/>
          </p:nvSpPr>
          <p:spPr>
            <a:xfrm>
              <a:off x="640551" y="2668953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Muốn chia số thập phân cho một số tự nhiên ta làm như thế nào?</a:t>
              </a:r>
              <a:endParaRPr lang="en-US" sz="3400" b="1" dirty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7D6F4-CA7A-B878-EC1A-2669DCF1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CB1A0-9F78-4DF8-675A-8B2EDB22023E}"/>
              </a:ext>
            </a:extLst>
          </p:cNvPr>
          <p:cNvSpPr/>
          <p:nvPr/>
        </p:nvSpPr>
        <p:spPr>
          <a:xfrm>
            <a:off x="5273040" y="1341120"/>
            <a:ext cx="6410960" cy="428752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Ta thực hiện chia phần nguyên của số bị chia cho số chia.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Viết dấu phẩy vào bên phải của thương vừa tòm được trước khi lấy chữ số đầu tiên ở phần thập phân của số bị chia để tiếp tục thực hiện phép chia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Tiếp tục chia với từng chữ số ở phần thập phân của số bị chia.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94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9647" y="157961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B3F6EAAA-9E2E-A7A6-B848-C3F65EF9E2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63" y="639082"/>
            <a:ext cx="5809701" cy="4351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147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high-performance--4-2024-09-17T01_39_17Z">
            <a:hlinkClick r:id="" action="ppaction://media"/>
            <a:extLst>
              <a:ext uri="{FF2B5EF4-FFF2-40B4-BE49-F238E27FC236}">
                <a16:creationId xmlns:a16="http://schemas.microsoft.com/office/drawing/2014/main" id="{844A370C-ECBC-2C48-0673-0C31423DAE9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63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52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E7765-7D1B-5266-2E75-31422A05BF4E}"/>
              </a:ext>
            </a:extLst>
          </p:cNvPr>
          <p:cNvSpPr txBox="1"/>
          <p:nvPr/>
        </p:nvSpPr>
        <p:spPr>
          <a:xfrm>
            <a:off x="849085" y="53340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B5CC8-45EA-F0D0-E535-ABD037D9E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856" y="1623099"/>
            <a:ext cx="6543675" cy="48518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893" y="3009529"/>
            <a:ext cx="2085013" cy="37859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11690-A5BF-E281-F210-0E1EEEC60388}"/>
              </a:ext>
            </a:extLst>
          </p:cNvPr>
          <p:cNvSpPr/>
          <p:nvPr/>
        </p:nvSpPr>
        <p:spPr>
          <a:xfrm>
            <a:off x="1656080" y="1788160"/>
            <a:ext cx="9255760" cy="3942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Khi chia một số tự nhiên cho một số tự nhiên mà còn dư, ta tiếp tục chia như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dấu phẩy vào bên phải thương.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thêm vào bên phải số dư một chữ số 0 rồi chia tiếp.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Nếu còn dư nữa, ta lại viết thêm vào bên phải số dư một chữ số 0 rồi tiếp tục chia và có thể cứ làm như thế mãi.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C0CAC-F633-14F9-8869-416725AA2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19" y="342306"/>
            <a:ext cx="4453427" cy="1283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888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2B7D241-70E3-4D94-8381-A105D001618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Bai22.Phepchiasotp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5B57B9-D79D-40BA-8685-1026BAE35014}:2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BD4FE2-4482-4ADC-9ED4-6286994150ED}:2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D67DBA-31B9-4668-A110-0FA62ADD0159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FC9E5D-7D0B-43B3-B5FA-7FCDC1AE37A4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9FC020-8295-4FA7-924B-7BB689AC44BC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36B956-6A92-4C66-BCC2-571196B7C5C4}:27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FA4BFD-C33F-446D-BA43-3B1D431C25B8}:2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147F9C-AC1F-439C-B9AB-234582FA23A9}:2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E2ED78-F63D-44A8-BC4E-98C45BD81628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CFCD0-8DA5-4138-92DE-03C31B640826}:28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454</Words>
  <Application>Microsoft Office PowerPoint</Application>
  <PresentationFormat>Widescreen</PresentationFormat>
  <Paragraphs>66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Cambria</vt:lpstr>
      <vt:lpstr>Open Sans</vt:lpstr>
      <vt:lpstr>Open Sans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T2.Bai22.Phepchiasotp</dc:title>
  <dc:creator>VO THI YEN NHI</dc:creator>
  <cp:lastModifiedBy>Anh Nguyen</cp:lastModifiedBy>
  <cp:revision>28</cp:revision>
  <dcterms:created xsi:type="dcterms:W3CDTF">2024-08-15T03:29:19Z</dcterms:created>
  <dcterms:modified xsi:type="dcterms:W3CDTF">2024-11-08T13:26:31Z</dcterms:modified>
</cp:coreProperties>
</file>