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4"/>
  </p:notesMasterIdLst>
  <p:sldIdLst>
    <p:sldId id="256" r:id="rId4"/>
    <p:sldId id="376" r:id="rId5"/>
    <p:sldId id="259" r:id="rId6"/>
    <p:sldId id="258" r:id="rId7"/>
    <p:sldId id="257" r:id="rId8"/>
    <p:sldId id="338" r:id="rId9"/>
    <p:sldId id="356" r:id="rId10"/>
    <p:sldId id="383" r:id="rId11"/>
    <p:sldId id="388" r:id="rId12"/>
    <p:sldId id="341"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87901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E665B5-3980-4777-95AA-8820A7079545}" type="slidenum">
              <a:rPr lang="en-US" smtClean="0"/>
              <a:t>10</a:t>
            </a:fld>
            <a:endParaRPr lang="en-US"/>
          </a:p>
        </p:txBody>
      </p:sp>
    </p:spTree>
    <p:extLst>
      <p:ext uri="{BB962C8B-B14F-4D97-AF65-F5344CB8AC3E}">
        <p14:creationId xmlns:p14="http://schemas.microsoft.com/office/powerpoint/2010/main" val="2758823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471193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E665B5-3980-4777-95AA-8820A7079545}" type="slidenum">
              <a:rPr lang="en-US" smtClean="0"/>
              <a:t>3</a:t>
            </a:fld>
            <a:endParaRPr lang="en-US"/>
          </a:p>
        </p:txBody>
      </p:sp>
    </p:spTree>
    <p:extLst>
      <p:ext uri="{BB962C8B-B14F-4D97-AF65-F5344CB8AC3E}">
        <p14:creationId xmlns:p14="http://schemas.microsoft.com/office/powerpoint/2010/main" val="3231461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E665B5-3980-4777-95AA-8820A7079545}" type="slidenum">
              <a:rPr lang="en-US" smtClean="0"/>
              <a:t>4</a:t>
            </a:fld>
            <a:endParaRPr lang="en-US"/>
          </a:p>
        </p:txBody>
      </p:sp>
    </p:spTree>
    <p:extLst>
      <p:ext uri="{BB962C8B-B14F-4D97-AF65-F5344CB8AC3E}">
        <p14:creationId xmlns:p14="http://schemas.microsoft.com/office/powerpoint/2010/main" val="3271051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5</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E665B5-3980-4777-95AA-8820A7079545}" type="slidenum">
              <a:rPr lang="en-US" smtClean="0"/>
              <a:t>6</a:t>
            </a:fld>
            <a:endParaRPr lang="en-US"/>
          </a:p>
        </p:txBody>
      </p:sp>
    </p:spTree>
    <p:extLst>
      <p:ext uri="{BB962C8B-B14F-4D97-AF65-F5344CB8AC3E}">
        <p14:creationId xmlns:p14="http://schemas.microsoft.com/office/powerpoint/2010/main" val="553822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E665B5-3980-4777-95AA-8820A7079545}" type="slidenum">
              <a:rPr lang="en-US" smtClean="0"/>
              <a:t>7</a:t>
            </a:fld>
            <a:endParaRPr lang="en-US"/>
          </a:p>
        </p:txBody>
      </p:sp>
    </p:spTree>
    <p:extLst>
      <p:ext uri="{BB962C8B-B14F-4D97-AF65-F5344CB8AC3E}">
        <p14:creationId xmlns:p14="http://schemas.microsoft.com/office/powerpoint/2010/main" val="1374951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E665B5-3980-4777-95AA-8820A7079545}" type="slidenum">
              <a:rPr lang="en-US" smtClean="0"/>
              <a:t>8</a:t>
            </a:fld>
            <a:endParaRPr lang="en-US"/>
          </a:p>
        </p:txBody>
      </p:sp>
    </p:spTree>
    <p:extLst>
      <p:ext uri="{BB962C8B-B14F-4D97-AF65-F5344CB8AC3E}">
        <p14:creationId xmlns:p14="http://schemas.microsoft.com/office/powerpoint/2010/main" val="940493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E665B5-3980-4777-95AA-8820A7079545}" type="slidenum">
              <a:rPr lang="en-US" smtClean="0"/>
              <a:t>9</a:t>
            </a:fld>
            <a:endParaRPr lang="en-US"/>
          </a:p>
        </p:txBody>
      </p:sp>
    </p:spTree>
    <p:extLst>
      <p:ext uri="{BB962C8B-B14F-4D97-AF65-F5344CB8AC3E}">
        <p14:creationId xmlns:p14="http://schemas.microsoft.com/office/powerpoint/2010/main" val="19869201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2024/11/8</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2024/11/8</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87138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490144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45895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818481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381330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15180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20808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2612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390309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74104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267529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11/8/2024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11/8/2024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11/8/2024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11/8/2024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11/8/2024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11/8/2024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11/8/2024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2024/11/8</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11/8/2024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11/8/2024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11/8/2024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11/8/2024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2024/11/8</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2024/11/8</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2024/11/8</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2024/11/8</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2024/11/8</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2024/11/8</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217468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11/8/2024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8.gif"/><Relationship Id="rId18" Type="http://schemas.microsoft.com/office/2007/relationships/hdphoto" Target="../media/hdphoto3.wdp"/><Relationship Id="rId26" Type="http://schemas.microsoft.com/office/2007/relationships/hdphoto" Target="../media/hdphoto7.wdp"/><Relationship Id="rId3" Type="http://schemas.openxmlformats.org/officeDocument/2006/relationships/audio" Target="../media/media1.mp3"/><Relationship Id="rId21" Type="http://schemas.openxmlformats.org/officeDocument/2006/relationships/image" Target="../media/image13.png"/><Relationship Id="rId34" Type="http://schemas.microsoft.com/office/2007/relationships/hdphoto" Target="../media/hdphoto11.wdp"/><Relationship Id="rId7" Type="http://schemas.openxmlformats.org/officeDocument/2006/relationships/image" Target="../media/image3.png"/><Relationship Id="rId12" Type="http://schemas.openxmlformats.org/officeDocument/2006/relationships/image" Target="../media/image7.png"/><Relationship Id="rId17" Type="http://schemas.openxmlformats.org/officeDocument/2006/relationships/image" Target="../media/image11.png"/><Relationship Id="rId25" Type="http://schemas.openxmlformats.org/officeDocument/2006/relationships/image" Target="../media/image15.png"/><Relationship Id="rId33" Type="http://schemas.openxmlformats.org/officeDocument/2006/relationships/image" Target="../media/image19.png"/><Relationship Id="rId2" Type="http://schemas.microsoft.com/office/2007/relationships/media" Target="../media/media1.mp3"/><Relationship Id="rId16" Type="http://schemas.openxmlformats.org/officeDocument/2006/relationships/image" Target="../media/image10.gif"/><Relationship Id="rId20" Type="http://schemas.microsoft.com/office/2007/relationships/hdphoto" Target="../media/hdphoto4.wdp"/><Relationship Id="rId29" Type="http://schemas.openxmlformats.org/officeDocument/2006/relationships/image" Target="../media/image17.png"/><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6.gif"/><Relationship Id="rId24" Type="http://schemas.microsoft.com/office/2007/relationships/hdphoto" Target="../media/hdphoto6.wdp"/><Relationship Id="rId32" Type="http://schemas.microsoft.com/office/2007/relationships/hdphoto" Target="../media/hdphoto10.wdp"/><Relationship Id="rId5" Type="http://schemas.openxmlformats.org/officeDocument/2006/relationships/notesSlide" Target="../notesSlides/notesSlide1.xml"/><Relationship Id="rId15" Type="http://schemas.microsoft.com/office/2007/relationships/hdphoto" Target="../media/hdphoto2.wdp"/><Relationship Id="rId23" Type="http://schemas.openxmlformats.org/officeDocument/2006/relationships/image" Target="../media/image14.png"/><Relationship Id="rId28" Type="http://schemas.microsoft.com/office/2007/relationships/hdphoto" Target="../media/hdphoto8.wdp"/><Relationship Id="rId10" Type="http://schemas.openxmlformats.org/officeDocument/2006/relationships/image" Target="../media/image5.gif"/><Relationship Id="rId19" Type="http://schemas.openxmlformats.org/officeDocument/2006/relationships/image" Target="../media/image12.png"/><Relationship Id="rId31" Type="http://schemas.openxmlformats.org/officeDocument/2006/relationships/image" Target="../media/image18.png"/><Relationship Id="rId4" Type="http://schemas.openxmlformats.org/officeDocument/2006/relationships/slideLayout" Target="../slideLayouts/slideLayout12.xml"/><Relationship Id="rId9" Type="http://schemas.openxmlformats.org/officeDocument/2006/relationships/image" Target="../media/image4.gif"/><Relationship Id="rId14" Type="http://schemas.openxmlformats.org/officeDocument/2006/relationships/image" Target="../media/image9.png"/><Relationship Id="rId22" Type="http://schemas.microsoft.com/office/2007/relationships/hdphoto" Target="../media/hdphoto5.wdp"/><Relationship Id="rId27" Type="http://schemas.openxmlformats.org/officeDocument/2006/relationships/image" Target="../media/image16.png"/><Relationship Id="rId30" Type="http://schemas.microsoft.com/office/2007/relationships/hdphoto" Target="../media/hdphoto9.wdp"/><Relationship Id="rId8"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gif"/><Relationship Id="rId18" Type="http://schemas.microsoft.com/office/2007/relationships/hdphoto" Target="../media/hdphoto2.wdp"/><Relationship Id="rId3" Type="http://schemas.openxmlformats.org/officeDocument/2006/relationships/audio" Target="../media/media1.mp3"/><Relationship Id="rId21" Type="http://schemas.openxmlformats.org/officeDocument/2006/relationships/image" Target="../media/image21.png"/><Relationship Id="rId7" Type="http://schemas.openxmlformats.org/officeDocument/2006/relationships/notesSlide" Target="../notesSlides/notesSlide2.xml"/><Relationship Id="rId12" Type="http://schemas.openxmlformats.org/officeDocument/2006/relationships/image" Target="../media/image4.gif"/><Relationship Id="rId17" Type="http://schemas.openxmlformats.org/officeDocument/2006/relationships/image" Target="../media/image9.png"/><Relationship Id="rId2" Type="http://schemas.microsoft.com/office/2007/relationships/media" Target="../media/media1.mp3"/><Relationship Id="rId16" Type="http://schemas.openxmlformats.org/officeDocument/2006/relationships/image" Target="../media/image8.gif"/><Relationship Id="rId20" Type="http://schemas.openxmlformats.org/officeDocument/2006/relationships/image" Target="../media/image20.gif"/><Relationship Id="rId1" Type="http://schemas.openxmlformats.org/officeDocument/2006/relationships/tags" Target="../tags/tag3.xml"/><Relationship Id="rId6" Type="http://schemas.openxmlformats.org/officeDocument/2006/relationships/slideLayout" Target="../slideLayouts/slideLayout12.xml"/><Relationship Id="rId11" Type="http://schemas.microsoft.com/office/2007/relationships/hdphoto" Target="../media/hdphoto1.wdp"/><Relationship Id="rId5" Type="http://schemas.openxmlformats.org/officeDocument/2006/relationships/audio" Target="../media/media2.mp3"/><Relationship Id="rId15" Type="http://schemas.openxmlformats.org/officeDocument/2006/relationships/image" Target="../media/image7.png"/><Relationship Id="rId10" Type="http://schemas.openxmlformats.org/officeDocument/2006/relationships/image" Target="../media/image3.png"/><Relationship Id="rId19" Type="http://schemas.openxmlformats.org/officeDocument/2006/relationships/image" Target="../media/image10.gif"/><Relationship Id="rId4" Type="http://schemas.microsoft.com/office/2007/relationships/media" Target="../media/media2.mp3"/><Relationship Id="rId9" Type="http://schemas.openxmlformats.org/officeDocument/2006/relationships/image" Target="../media/image2.png"/><Relationship Id="rId14" Type="http://schemas.openxmlformats.org/officeDocument/2006/relationships/image" Target="../media/image6.gif"/><Relationship Id="rId22"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gif"/><Relationship Id="rId18" Type="http://schemas.microsoft.com/office/2007/relationships/hdphoto" Target="../media/hdphoto3.wdp"/><Relationship Id="rId26" Type="http://schemas.openxmlformats.org/officeDocument/2006/relationships/image" Target="../media/image24.png"/><Relationship Id="rId3" Type="http://schemas.openxmlformats.org/officeDocument/2006/relationships/audio" Target="../media/media1.mp3"/><Relationship Id="rId21" Type="http://schemas.openxmlformats.org/officeDocument/2006/relationships/image" Target="../media/image13.png"/><Relationship Id="rId7" Type="http://schemas.openxmlformats.org/officeDocument/2006/relationships/notesSlide" Target="../notesSlides/notesSlide3.xml"/><Relationship Id="rId12" Type="http://schemas.openxmlformats.org/officeDocument/2006/relationships/image" Target="../media/image4.gif"/><Relationship Id="rId17" Type="http://schemas.openxmlformats.org/officeDocument/2006/relationships/image" Target="../media/image11.png"/><Relationship Id="rId25" Type="http://schemas.openxmlformats.org/officeDocument/2006/relationships/image" Target="../media/image21.png"/><Relationship Id="rId2" Type="http://schemas.microsoft.com/office/2007/relationships/media" Target="../media/media1.mp3"/><Relationship Id="rId16" Type="http://schemas.openxmlformats.org/officeDocument/2006/relationships/image" Target="../media/image20.gif"/><Relationship Id="rId20" Type="http://schemas.microsoft.com/office/2007/relationships/hdphoto" Target="../media/hdphoto4.wdp"/><Relationship Id="rId1" Type="http://schemas.openxmlformats.org/officeDocument/2006/relationships/tags" Target="../tags/tag4.xml"/><Relationship Id="rId6" Type="http://schemas.openxmlformats.org/officeDocument/2006/relationships/slideLayout" Target="../slideLayouts/slideLayout12.xml"/><Relationship Id="rId11" Type="http://schemas.microsoft.com/office/2007/relationships/hdphoto" Target="../media/hdphoto1.wdp"/><Relationship Id="rId24" Type="http://schemas.microsoft.com/office/2007/relationships/hdphoto" Target="../media/hdphoto6.wdp"/><Relationship Id="rId5" Type="http://schemas.openxmlformats.org/officeDocument/2006/relationships/audio" Target="../media/media2.mp3"/><Relationship Id="rId15" Type="http://schemas.openxmlformats.org/officeDocument/2006/relationships/image" Target="../media/image10.gif"/><Relationship Id="rId23" Type="http://schemas.openxmlformats.org/officeDocument/2006/relationships/image" Target="../media/image14.png"/><Relationship Id="rId10" Type="http://schemas.openxmlformats.org/officeDocument/2006/relationships/image" Target="../media/image3.png"/><Relationship Id="rId19" Type="http://schemas.openxmlformats.org/officeDocument/2006/relationships/image" Target="../media/image12.png"/><Relationship Id="rId4" Type="http://schemas.microsoft.com/office/2007/relationships/media" Target="../media/media2.mp3"/><Relationship Id="rId9" Type="http://schemas.openxmlformats.org/officeDocument/2006/relationships/image" Target="../media/image23.png"/><Relationship Id="rId14" Type="http://schemas.openxmlformats.org/officeDocument/2006/relationships/image" Target="../media/image7.png"/><Relationship Id="rId22"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8.gif"/><Relationship Id="rId18" Type="http://schemas.openxmlformats.org/officeDocument/2006/relationships/image" Target="../media/image4.gif"/><Relationship Id="rId3" Type="http://schemas.openxmlformats.org/officeDocument/2006/relationships/audio" Target="../media/media1.mp3"/><Relationship Id="rId7" Type="http://schemas.openxmlformats.org/officeDocument/2006/relationships/notesSlide" Target="../notesSlides/notesSlide4.xml"/><Relationship Id="rId12" Type="http://schemas.openxmlformats.org/officeDocument/2006/relationships/image" Target="../media/image7.png"/><Relationship Id="rId17" Type="http://schemas.microsoft.com/office/2007/relationships/hdphoto" Target="../media/hdphoto7.wdp"/><Relationship Id="rId2" Type="http://schemas.microsoft.com/office/2007/relationships/media" Target="../media/media1.mp3"/><Relationship Id="rId16" Type="http://schemas.openxmlformats.org/officeDocument/2006/relationships/image" Target="../media/image15.png"/><Relationship Id="rId20" Type="http://schemas.openxmlformats.org/officeDocument/2006/relationships/image" Target="../media/image26.png"/><Relationship Id="rId1" Type="http://schemas.openxmlformats.org/officeDocument/2006/relationships/tags" Target="../tags/tag5.xml"/><Relationship Id="rId6" Type="http://schemas.openxmlformats.org/officeDocument/2006/relationships/slideLayout" Target="../slideLayouts/slideLayout12.xml"/><Relationship Id="rId11" Type="http://schemas.microsoft.com/office/2007/relationships/hdphoto" Target="../media/hdphoto1.wdp"/><Relationship Id="rId5" Type="http://schemas.openxmlformats.org/officeDocument/2006/relationships/audio" Target="../media/media2.mp3"/><Relationship Id="rId15" Type="http://schemas.openxmlformats.org/officeDocument/2006/relationships/image" Target="../media/image20.gif"/><Relationship Id="rId10" Type="http://schemas.openxmlformats.org/officeDocument/2006/relationships/image" Target="../media/image3.png"/><Relationship Id="rId19" Type="http://schemas.openxmlformats.org/officeDocument/2006/relationships/image" Target="../media/image21.png"/><Relationship Id="rId4" Type="http://schemas.microsoft.com/office/2007/relationships/media" Target="../media/media2.mp3"/><Relationship Id="rId9" Type="http://schemas.openxmlformats.org/officeDocument/2006/relationships/image" Target="../media/image25.png"/><Relationship Id="rId14"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34.png"/><Relationship Id="rId3" Type="http://schemas.openxmlformats.org/officeDocument/2006/relationships/notesSlide" Target="../notesSlides/notesSlide5.xml"/><Relationship Id="rId7" Type="http://schemas.openxmlformats.org/officeDocument/2006/relationships/image" Target="../media/image30.png"/><Relationship Id="rId12" Type="http://schemas.openxmlformats.org/officeDocument/2006/relationships/image" Target="../media/image39.sv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2123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0" y="1"/>
            <a:ext cx="106937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spTree>
    <p:custDataLst>
      <p:tags r:id="rId1"/>
    </p:custDataLst>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7AAE6BFF-EA70-FA37-4424-4A20C884CA70}"/>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custDataLst>
      <p:tags r:id="rId1"/>
    </p:custDataLst>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23065" y="-206751"/>
            <a:ext cx="9613906"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645572" y="1501212"/>
            <a:ext cx="7400650" cy="1778016"/>
            <a:chOff x="4642565" y="1934276"/>
            <a:chExt cx="7400650" cy="1778016"/>
          </a:xfrm>
        </p:grpSpPr>
        <p:sp>
          <p:nvSpPr>
            <p:cNvPr id="46" name="Rounded Rectangle 45"/>
            <p:cNvSpPr/>
            <p:nvPr/>
          </p:nvSpPr>
          <p:spPr>
            <a:xfrm>
              <a:off x="4642565" y="2201277"/>
              <a:ext cx="6337738" cy="151101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Nam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về</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hoàn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cảnh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đình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phải</a:t>
              </a:r>
              <a:r>
                <a:rPr lang="en-US" sz="2800" b="0" i="0" dirty="0">
                  <a:solidFill>
                    <a:srgbClr val="FF0000"/>
                  </a:solidFill>
                  <a:effectLst/>
                  <a:latin typeface="Cambria" panose="02040503050406030204" pitchFamily="18" charset="0"/>
                  <a:ea typeface="Cambria" panose="02040503050406030204" pitchFamily="18" charset="0"/>
                </a:rPr>
                <a:t> ở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phụ</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giúp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việc</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vì</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bố</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làm</a:t>
              </a:r>
              <a:r>
                <a:rPr lang="en-US" sz="2800" b="0" i="0" dirty="0">
                  <a:solidFill>
                    <a:srgbClr val="FF0000"/>
                  </a:solidFill>
                  <a:effectLst/>
                  <a:latin typeface="Cambria" panose="02040503050406030204" pitchFamily="18" charset="0"/>
                  <a:ea typeface="Cambria" panose="02040503050406030204" pitchFamily="18" charset="0"/>
                </a:rPr>
                <a:t> xa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mẹ</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ốm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nặng</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20" cstate="hqprint">
              <a:extLst>
                <a:ext uri="{28A0092B-C50C-407E-A947-70E740481C1C}">
                  <a14:useLocalDpi xmlns:a14="http://schemas.microsoft.com/office/drawing/2010/main" val="0"/>
                </a:ext>
              </a:extLst>
            </a:blip>
            <a:srcRect/>
            <a:stretch>
              <a:fillRect/>
            </a:stretch>
          </p:blipFill>
          <p:spPr bwMode="auto">
            <a:xfrm>
              <a:off x="10710581" y="1934276"/>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FD9CA0E8-8C36-AE54-FF48-F9BDB67EB0EC}"/>
              </a:ext>
            </a:extLst>
          </p:cNvPr>
          <p:cNvPicPr>
            <a:picLocks noChangeAspect="1"/>
          </p:cNvPicPr>
          <p:nvPr/>
        </p:nvPicPr>
        <p:blipFill>
          <a:blip r:embed="rId22"/>
          <a:stretch>
            <a:fillRect/>
          </a:stretch>
        </p:blipFill>
        <p:spPr>
          <a:xfrm>
            <a:off x="0" y="1907627"/>
            <a:ext cx="4498887" cy="3242441"/>
          </a:xfrm>
          <a:prstGeom prst="rect">
            <a:avLst/>
          </a:prstGeom>
        </p:spPr>
      </p:pic>
    </p:spTree>
    <p:custDataLst>
      <p:tags r:id="rId1"/>
    </p:custDataLst>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8"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8"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2690648" y="4131995"/>
            <a:ext cx="609600" cy="609600"/>
          </a:xfrm>
          <a:prstGeom prst="rect">
            <a:avLst/>
          </a:prstGeom>
        </p:spPr>
      </p:pic>
      <p:grpSp>
        <p:nvGrpSpPr>
          <p:cNvPr id="5" name="Group 4"/>
          <p:cNvGrpSpPr/>
          <p:nvPr/>
        </p:nvGrpSpPr>
        <p:grpSpPr>
          <a:xfrm>
            <a:off x="150203" y="-217261"/>
            <a:ext cx="9456251" cy="1940804"/>
            <a:chOff x="-28473" y="-122668"/>
            <a:chExt cx="9456251" cy="1940804"/>
          </a:xfrm>
        </p:grpSpPr>
        <p:sp>
          <p:nvSpPr>
            <p:cNvPr id="43" name="Rounded Rectangle 42"/>
            <p:cNvSpPr/>
            <p:nvPr/>
          </p:nvSpPr>
          <p:spPr>
            <a:xfrm>
              <a:off x="2090041" y="247669"/>
              <a:ext cx="7337737" cy="102408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848303" y="881102"/>
            <a:ext cx="9427780" cy="2156875"/>
            <a:chOff x="4964765" y="1272125"/>
            <a:chExt cx="4125074" cy="2156875"/>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FF0000"/>
                  </a:solidFill>
                  <a:latin typeface="Cambria" panose="02040503050406030204" pitchFamily="18" charset="0"/>
                  <a:ea typeface="Cambria" panose="02040503050406030204" pitchFamily="18" charset="0"/>
                </a:rPr>
                <a:t>B</a:t>
              </a:r>
              <a:r>
                <a:rPr lang="vi-VN" sz="2800" b="0" i="0" dirty="0">
                  <a:solidFill>
                    <a:srgbClr val="FF0000"/>
                  </a:solidFill>
                  <a:effectLst/>
                  <a:latin typeface="Cambria" panose="02040503050406030204" pitchFamily="18" charset="0"/>
                  <a:ea typeface="Cambria" panose="02040503050406030204" pitchFamily="18" charset="0"/>
                </a:rPr>
                <a:t>ạn nam trong tranh gặp khó khăn khi sắp thi học kì nhưng lại bị gãy tay phải nằm viện</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57205" y="1272125"/>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5"/>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66C7F6BA-5931-5735-5FDB-FC8D5A28BFA8}"/>
              </a:ext>
            </a:extLst>
          </p:cNvPr>
          <p:cNvPicPr>
            <a:picLocks noChangeAspect="1"/>
          </p:cNvPicPr>
          <p:nvPr/>
        </p:nvPicPr>
        <p:blipFill>
          <a:blip r:embed="rId26"/>
          <a:stretch>
            <a:fillRect/>
          </a:stretch>
        </p:blipFill>
        <p:spPr>
          <a:xfrm>
            <a:off x="170136" y="3226677"/>
            <a:ext cx="4742130" cy="3322418"/>
          </a:xfrm>
          <a:prstGeom prst="rect">
            <a:avLst/>
          </a:prstGeom>
        </p:spPr>
      </p:pic>
    </p:spTree>
    <p:custDataLst>
      <p:tags r:id="rId1"/>
    </p:custDataLst>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8"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8"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4086" y="-248792"/>
            <a:ext cx="9582376" cy="1940804"/>
            <a:chOff x="-28473" y="-122668"/>
            <a:chExt cx="8803835" cy="1940804"/>
          </a:xfrm>
        </p:grpSpPr>
        <p:sp>
          <p:nvSpPr>
            <p:cNvPr id="43" name="Rounded Rectangle 42"/>
            <p:cNvSpPr/>
            <p:nvPr/>
          </p:nvSpPr>
          <p:spPr>
            <a:xfrm>
              <a:off x="2090042" y="247669"/>
              <a:ext cx="6685320" cy="90846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195145" y="1133350"/>
            <a:ext cx="7905147" cy="179903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nữ</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vừa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thiêu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rụi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sau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trận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cháy</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7524" y="5339255"/>
            <a:ext cx="2763460" cy="1313591"/>
          </a:xfrm>
          <a:prstGeom prst="rect">
            <a:avLst/>
          </a:prstGeom>
        </p:spPr>
      </p:pic>
      <p:pic>
        <p:nvPicPr>
          <p:cNvPr id="18" name="Tieng-bong-bong-tu-day-bien-www_tiengdong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B3A21563-31D0-3E22-2357-041607E8C74E}"/>
              </a:ext>
            </a:extLst>
          </p:cNvPr>
          <p:cNvPicPr>
            <a:picLocks noChangeAspect="1"/>
          </p:cNvPicPr>
          <p:nvPr/>
        </p:nvPicPr>
        <p:blipFill>
          <a:blip r:embed="rId20"/>
          <a:stretch>
            <a:fillRect/>
          </a:stretch>
        </p:blipFill>
        <p:spPr>
          <a:xfrm>
            <a:off x="370653" y="3618854"/>
            <a:ext cx="4548188" cy="3104319"/>
          </a:xfrm>
          <a:prstGeom prst="rect">
            <a:avLst/>
          </a:prstGeom>
        </p:spPr>
      </p:pic>
    </p:spTree>
    <p:custDataLst>
      <p:tags r:id="rId1"/>
    </p:custDataLst>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8"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8"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4"/>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9"/>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10"/>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5" name="Picture 4">
            <a:extLst>
              <a:ext uri="{FF2B5EF4-FFF2-40B4-BE49-F238E27FC236}">
                <a16:creationId xmlns:a16="http://schemas.microsoft.com/office/drawing/2014/main" id="{EC45B9D0-9954-6ECC-C974-FFFF5E1B03E3}"/>
              </a:ext>
            </a:extLst>
          </p:cNvPr>
          <p:cNvPicPr>
            <a:picLocks noChangeAspect="1"/>
          </p:cNvPicPr>
          <p:nvPr/>
        </p:nvPicPr>
        <p:blipFill>
          <a:blip r:embed="rId14"/>
          <a:stretch>
            <a:fillRect/>
          </a:stretch>
        </p:blipFill>
        <p:spPr>
          <a:xfrm>
            <a:off x="938020" y="1512505"/>
            <a:ext cx="3084843" cy="890093"/>
          </a:xfrm>
          <a:prstGeom prst="rect">
            <a:avLst/>
          </a:prstGeom>
        </p:spPr>
      </p:pic>
    </p:spTree>
    <p:custDataLst>
      <p:tags r:id="rId1"/>
    </p:custDataLst>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id="{6DB4CB72-92BD-1196-61C4-CA8E3A179ED4}"/>
              </a:ext>
            </a:extLst>
          </p:cNvPr>
          <p:cNvPicPr>
            <a:picLocks noChangeAspect="1"/>
          </p:cNvPicPr>
          <p:nvPr/>
        </p:nvPicPr>
        <p:blipFill>
          <a:blip r:embed="rId4"/>
          <a:stretch>
            <a:fillRect/>
          </a:stretch>
        </p:blipFill>
        <p:spPr>
          <a:xfrm>
            <a:off x="1991360" y="1589539"/>
            <a:ext cx="7948930" cy="4982076"/>
          </a:xfrm>
          <a:prstGeom prst="rect">
            <a:avLst/>
          </a:prstGeom>
        </p:spPr>
      </p:pic>
    </p:spTree>
    <p:custDataLst>
      <p:tags r:id="rId1"/>
    </p:custDataLst>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4"/>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5CDC5C-DAAC-B04A-6CC2-C7528AD9B886}"/>
              </a:ext>
            </a:extLst>
          </p:cNvPr>
          <p:cNvPicPr>
            <a:picLocks noChangeAspect="1"/>
          </p:cNvPicPr>
          <p:nvPr/>
        </p:nvPicPr>
        <p:blipFill>
          <a:blip r:embed="rId5"/>
          <a:stretch>
            <a:fillRect/>
          </a:stretch>
        </p:blipFill>
        <p:spPr>
          <a:xfrm>
            <a:off x="356869" y="2826384"/>
            <a:ext cx="4215265" cy="1776095"/>
          </a:xfrm>
          <a:prstGeom prst="rect">
            <a:avLst/>
          </a:prstGeom>
        </p:spPr>
      </p:pic>
    </p:spTree>
    <p:custDataLst>
      <p:tags r:id="rId1"/>
    </p:custDataLst>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A0FA1D1E-304D-824A-1775-2C07BB46E258}"/>
              </a:ext>
            </a:extLst>
          </p:cNvPr>
          <p:cNvPicPr>
            <a:picLocks noChangeAspect="1"/>
          </p:cNvPicPr>
          <p:nvPr/>
        </p:nvPicPr>
        <p:blipFill>
          <a:blip r:embed="rId4"/>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id="{8F7AFC2F-28EE-F37C-2E2E-A1C272BCDE46}"/>
                </a:ext>
              </a:extLst>
            </p:cNvPr>
            <p:cNvPicPr>
              <a:picLocks noChangeAspect="1"/>
            </p:cNvPicPr>
            <p:nvPr/>
          </p:nvPicPr>
          <p:blipFill>
            <a:blip r:embed="rId5"/>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FA7FE97-7C42-40F1-A087-3BEF06114C8F"/>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1\uFFFD6\u0004{BC4A579C-AF06-4DA4-871F-1E7D10FCAD03}&quot;,&quot;D:\\GA mới 2024-2025\\ĐẠO ĐỨC TUAN 10-18\\Đạo đức- Tuần 10&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Bai3Vuotquakhokhan - 5A"/>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1FFAC37E-679D-4CFE-B995-0F8625EDBCDD}:388"/>
</p:tagLst>
</file>

<file path=ppt/tags/tag11.xml><?xml version="1.0" encoding="utf-8"?>
<p:tagLst xmlns:a="http://schemas.openxmlformats.org/drawingml/2006/main" xmlns:r="http://schemas.openxmlformats.org/officeDocument/2006/relationships" xmlns:p="http://schemas.openxmlformats.org/presentationml/2006/main">
  <p:tag name="GENSWF_SLIDE_UID" val="{5C7204E0-55E5-4559-96ED-6DCB74EEFD10}:341"/>
</p:tagLst>
</file>

<file path=ppt/tags/tag2.xml><?xml version="1.0" encoding="utf-8"?>
<p:tagLst xmlns:a="http://schemas.openxmlformats.org/drawingml/2006/main" xmlns:r="http://schemas.openxmlformats.org/officeDocument/2006/relationships" xmlns:p="http://schemas.openxmlformats.org/presentationml/2006/main">
  <p:tag name="GENSWF_SLIDE_UID" val="{F6D0F00E-6E12-4619-9C61-CF27BE362B3D}:256"/>
</p:tagLst>
</file>

<file path=ppt/tags/tag3.xml><?xml version="1.0" encoding="utf-8"?>
<p:tagLst xmlns:a="http://schemas.openxmlformats.org/drawingml/2006/main" xmlns:r="http://schemas.openxmlformats.org/officeDocument/2006/relationships" xmlns:p="http://schemas.openxmlformats.org/presentationml/2006/main">
  <p:tag name="GENSWF_SLIDE_UID" val="{B531A46B-2841-4478-9E1A-E62B55D8DF5D}:376"/>
</p:tagLst>
</file>

<file path=ppt/tags/tag4.xml><?xml version="1.0" encoding="utf-8"?>
<p:tagLst xmlns:a="http://schemas.openxmlformats.org/drawingml/2006/main" xmlns:r="http://schemas.openxmlformats.org/officeDocument/2006/relationships" xmlns:p="http://schemas.openxmlformats.org/presentationml/2006/main">
  <p:tag name="GENSWF_SLIDE_UID" val="{EF94884C-5FF5-4263-AB4A-E81BDBF84E16}:259"/>
</p:tagLst>
</file>

<file path=ppt/tags/tag5.xml><?xml version="1.0" encoding="utf-8"?>
<p:tagLst xmlns:a="http://schemas.openxmlformats.org/drawingml/2006/main" xmlns:r="http://schemas.openxmlformats.org/officeDocument/2006/relationships" xmlns:p="http://schemas.openxmlformats.org/presentationml/2006/main">
  <p:tag name="GENSWF_SLIDE_UID" val="{10BD44CE-AF9C-4227-909B-71FD1A393892}:258"/>
</p:tagLst>
</file>

<file path=ppt/tags/tag6.xml><?xml version="1.0" encoding="utf-8"?>
<p:tagLst xmlns:a="http://schemas.openxmlformats.org/drawingml/2006/main" xmlns:r="http://schemas.openxmlformats.org/officeDocument/2006/relationships" xmlns:p="http://schemas.openxmlformats.org/presentationml/2006/main">
  <p:tag name="GENSWF_SLIDE_UID" val="{374EE660-28A2-40E9-86F6-BA1CA910348A}:257"/>
</p:tagLst>
</file>

<file path=ppt/tags/tag7.xml><?xml version="1.0" encoding="utf-8"?>
<p:tagLst xmlns:a="http://schemas.openxmlformats.org/drawingml/2006/main" xmlns:r="http://schemas.openxmlformats.org/officeDocument/2006/relationships" xmlns:p="http://schemas.openxmlformats.org/presentationml/2006/main">
  <p:tag name="GENSWF_SLIDE_UID" val="{ACFC3386-C14E-48B1-B3A2-020902CD50F4}:338"/>
</p:tagLst>
</file>

<file path=ppt/tags/tag8.xml><?xml version="1.0" encoding="utf-8"?>
<p:tagLst xmlns:a="http://schemas.openxmlformats.org/drawingml/2006/main" xmlns:r="http://schemas.openxmlformats.org/officeDocument/2006/relationships" xmlns:p="http://schemas.openxmlformats.org/presentationml/2006/main">
  <p:tag name="GENSWF_SLIDE_UID" val="{3DF8B749-74C3-44A2-8FD3-3F256950B210}:356"/>
</p:tagLst>
</file>

<file path=ppt/tags/tag9.xml><?xml version="1.0" encoding="utf-8"?>
<p:tagLst xmlns:a="http://schemas.openxmlformats.org/drawingml/2006/main" xmlns:r="http://schemas.openxmlformats.org/officeDocument/2006/relationships" xmlns:p="http://schemas.openxmlformats.org/presentationml/2006/main">
  <p:tag name="GENSWF_SLIDE_UID" val="{3F418970-501D-43E5-B402-9695E1FA1F3F}:38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373</Words>
  <Application>Microsoft Office PowerPoint</Application>
  <PresentationFormat>Widescreen</PresentationFormat>
  <Paragraphs>33</Paragraphs>
  <Slides>10</Slides>
  <Notes>10</Notes>
  <HiddenSlides>0</HiddenSlides>
  <MMClips>7</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vt:i4>
      </vt:variant>
    </vt:vector>
  </HeadingPairs>
  <TitlesOfParts>
    <vt:vector size="21" baseType="lpstr">
      <vt:lpstr>Arial</vt:lpstr>
      <vt:lpstr>Calibri</vt:lpstr>
      <vt:lpstr>Calibri Light</vt:lpstr>
      <vt:lpstr>Cambria</vt:lpstr>
      <vt:lpstr>等线</vt:lpstr>
      <vt:lpstr>等线 Light</vt:lpstr>
      <vt:lpstr>Times New Roman</vt:lpstr>
      <vt:lpstr>字魂59号-创粗黑</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T2.Bai3Vuotquakhokhan - 5A</dc:title>
  <dc:creator>Thao Tran</dc:creator>
  <cp:lastModifiedBy>STD</cp:lastModifiedBy>
  <cp:revision>60</cp:revision>
  <dcterms:created xsi:type="dcterms:W3CDTF">2024-07-25T04:00:23Z</dcterms:created>
  <dcterms:modified xsi:type="dcterms:W3CDTF">2024-11-08T13:19:45Z</dcterms:modified>
</cp:coreProperties>
</file>