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256" r:id="rId4"/>
    <p:sldId id="267" r:id="rId5"/>
    <p:sldId id="268" r:id="rId6"/>
    <p:sldId id="270" r:id="rId7"/>
    <p:sldId id="352" r:id="rId8"/>
    <p:sldId id="353" r:id="rId9"/>
    <p:sldId id="354" r:id="rId10"/>
    <p:sldId id="355" r:id="rId11"/>
    <p:sldId id="356" r:id="rId12"/>
    <p:sldId id="271" r:id="rId13"/>
    <p:sldId id="383"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150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6A985-9C29-4CB0-AFE6-FF90A3087977}"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73541-2A87-49EF-BB7A-FE559D891BCB}" type="slidenum">
              <a:rPr lang="en-US" smtClean="0"/>
              <a:t>‹#›</a:t>
            </a:fld>
            <a:endParaRPr lang="en-US"/>
          </a:p>
        </p:txBody>
      </p:sp>
    </p:spTree>
    <p:extLst>
      <p:ext uri="{BB962C8B-B14F-4D97-AF65-F5344CB8AC3E}">
        <p14:creationId xmlns:p14="http://schemas.microsoft.com/office/powerpoint/2010/main" val="1978528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1</a:t>
            </a:fld>
            <a:endParaRPr lang="en-US"/>
          </a:p>
        </p:txBody>
      </p:sp>
    </p:spTree>
    <p:extLst>
      <p:ext uri="{BB962C8B-B14F-4D97-AF65-F5344CB8AC3E}">
        <p14:creationId xmlns:p14="http://schemas.microsoft.com/office/powerpoint/2010/main" val="2211901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10</a:t>
            </a:fld>
            <a:endParaRPr lang="en-US"/>
          </a:p>
        </p:txBody>
      </p:sp>
    </p:spTree>
    <p:extLst>
      <p:ext uri="{BB962C8B-B14F-4D97-AF65-F5344CB8AC3E}">
        <p14:creationId xmlns:p14="http://schemas.microsoft.com/office/powerpoint/2010/main" val="163234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11</a:t>
            </a:fld>
            <a:endParaRPr lang="en-US"/>
          </a:p>
        </p:txBody>
      </p:sp>
    </p:spTree>
    <p:extLst>
      <p:ext uri="{BB962C8B-B14F-4D97-AF65-F5344CB8AC3E}">
        <p14:creationId xmlns:p14="http://schemas.microsoft.com/office/powerpoint/2010/main" val="331676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2</a:t>
            </a:fld>
            <a:endParaRPr lang="en-US"/>
          </a:p>
        </p:txBody>
      </p:sp>
    </p:spTree>
    <p:extLst>
      <p:ext uri="{BB962C8B-B14F-4D97-AF65-F5344CB8AC3E}">
        <p14:creationId xmlns:p14="http://schemas.microsoft.com/office/powerpoint/2010/main" val="11816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3</a:t>
            </a:fld>
            <a:endParaRPr lang="en-US"/>
          </a:p>
        </p:txBody>
      </p:sp>
    </p:spTree>
    <p:extLst>
      <p:ext uri="{BB962C8B-B14F-4D97-AF65-F5344CB8AC3E}">
        <p14:creationId xmlns:p14="http://schemas.microsoft.com/office/powerpoint/2010/main" val="75671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4</a:t>
            </a:fld>
            <a:endParaRPr lang="en-US"/>
          </a:p>
        </p:txBody>
      </p:sp>
    </p:spTree>
    <p:extLst>
      <p:ext uri="{BB962C8B-B14F-4D97-AF65-F5344CB8AC3E}">
        <p14:creationId xmlns:p14="http://schemas.microsoft.com/office/powerpoint/2010/main" val="277797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5</a:t>
            </a:fld>
            <a:endParaRPr lang="en-US"/>
          </a:p>
        </p:txBody>
      </p:sp>
    </p:spTree>
    <p:extLst>
      <p:ext uri="{BB962C8B-B14F-4D97-AF65-F5344CB8AC3E}">
        <p14:creationId xmlns:p14="http://schemas.microsoft.com/office/powerpoint/2010/main" val="378152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6</a:t>
            </a:fld>
            <a:endParaRPr lang="en-US"/>
          </a:p>
        </p:txBody>
      </p:sp>
    </p:spTree>
    <p:extLst>
      <p:ext uri="{BB962C8B-B14F-4D97-AF65-F5344CB8AC3E}">
        <p14:creationId xmlns:p14="http://schemas.microsoft.com/office/powerpoint/2010/main" val="143007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7</a:t>
            </a:fld>
            <a:endParaRPr lang="en-US"/>
          </a:p>
        </p:txBody>
      </p:sp>
    </p:spTree>
    <p:extLst>
      <p:ext uri="{BB962C8B-B14F-4D97-AF65-F5344CB8AC3E}">
        <p14:creationId xmlns:p14="http://schemas.microsoft.com/office/powerpoint/2010/main" val="2762447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8</a:t>
            </a:fld>
            <a:endParaRPr lang="en-US"/>
          </a:p>
        </p:txBody>
      </p:sp>
    </p:spTree>
    <p:extLst>
      <p:ext uri="{BB962C8B-B14F-4D97-AF65-F5344CB8AC3E}">
        <p14:creationId xmlns:p14="http://schemas.microsoft.com/office/powerpoint/2010/main" val="373931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373541-2A87-49EF-BB7A-FE559D891BCB}" type="slidenum">
              <a:rPr lang="en-US" smtClean="0"/>
              <a:t>9</a:t>
            </a:fld>
            <a:endParaRPr lang="en-US"/>
          </a:p>
        </p:txBody>
      </p:sp>
    </p:spTree>
    <p:extLst>
      <p:ext uri="{BB962C8B-B14F-4D97-AF65-F5344CB8AC3E}">
        <p14:creationId xmlns:p14="http://schemas.microsoft.com/office/powerpoint/2010/main" val="19859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3.svg"/><Relationship Id="rId12" Type="http://schemas.openxmlformats.org/officeDocument/2006/relationships/image" Target="../media/image48.sv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notesSlide" Target="../notesSlides/notesSlide11.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notesSlide" Target="../notesSlides/notesSlide2.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ags" Target="../tags/tag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35.jpeg"/><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5"/>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6"/>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7"/>
          <a:stretch>
            <a:fillRect/>
          </a:stretch>
        </p:blipFill>
        <p:spPr>
          <a:xfrm>
            <a:off x="4776109" y="2999176"/>
            <a:ext cx="2456901" cy="1286367"/>
          </a:xfrm>
          <a:prstGeom prst="rect">
            <a:avLst/>
          </a:prstGeom>
        </p:spPr>
      </p:pic>
    </p:spTree>
    <p:custDataLst>
      <p:tags r:id="rId1"/>
    </p:custDataLst>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custDataLst>
      <p:tags r:id="rId1"/>
    </p:custDataLst>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4">
                <a:alphaModFix amt="25000"/>
                <a:extLst>
                  <a:ext uri="{96DAC541-7B7A-43D3-8B79-37D633B846F1}">
                    <asvg:svgBlip xmlns:asvg="http://schemas.microsoft.com/office/drawing/2016/SVG/main" r:embed="rId5"/>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4">
                <a:alphaModFix amt="25000"/>
                <a:extLst>
                  <a:ext uri="{96DAC541-7B7A-43D3-8B79-37D633B846F1}">
                    <asvg:svgBlip xmlns:asvg="http://schemas.microsoft.com/office/drawing/2016/SVG/main" r:embed="rId5"/>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custDataLst>
      <p:tags r:id="rId1"/>
    </p:custDataLst>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4">
                <a:alphaModFix amt="25000"/>
                <a:extLst>
                  <a:ext uri="{96DAC541-7B7A-43D3-8B79-37D633B846F1}">
                    <asvg:svgBlip xmlns:asvg="http://schemas.microsoft.com/office/drawing/2016/SVG/main" r:embed="rId5"/>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4">
                <a:alphaModFix amt="25000"/>
                <a:extLst>
                  <a:ext uri="{96DAC541-7B7A-43D3-8B79-37D633B846F1}">
                    <asvg:svgBlip xmlns:asvg="http://schemas.microsoft.com/office/drawing/2016/SVG/main" r:embed="rId5"/>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custDataLst>
      <p:tags r:id="rId1"/>
    </p:custDataLst>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6"/>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6"/>
          <a:stretch>
            <a:fillRect/>
          </a:stretch>
        </p:blipFill>
        <p:spPr>
          <a:xfrm>
            <a:off x="3769360" y="285224"/>
            <a:ext cx="5388610" cy="5946348"/>
          </a:xfrm>
          <a:prstGeom prst="rect">
            <a:avLst/>
          </a:prstGeom>
        </p:spPr>
      </p:pic>
    </p:spTree>
    <p:custDataLst>
      <p:tags r:id="rId1"/>
    </p:custDataLst>
    <p:extLst>
      <p:ext uri="{BB962C8B-B14F-4D97-AF65-F5344CB8AC3E}">
        <p14:creationId xmlns:p14="http://schemas.microsoft.com/office/powerpoint/2010/main" val="31334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6"/>
          <a:stretch>
            <a:fillRect/>
          </a:stretch>
        </p:blipFill>
        <p:spPr>
          <a:xfrm>
            <a:off x="781685" y="1834515"/>
            <a:ext cx="4857750" cy="3067050"/>
          </a:xfrm>
          <a:prstGeom prst="rect">
            <a:avLst/>
          </a:prstGeom>
        </p:spPr>
      </p:pic>
    </p:spTree>
    <p:custDataLst>
      <p:tags r:id="rId1"/>
    </p:custDataLst>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6"/>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7"/>
            <a:stretch>
              <a:fillRect/>
            </a:stretch>
          </p:blipFill>
          <p:spPr>
            <a:xfrm>
              <a:off x="3161982" y="2620645"/>
              <a:ext cx="6010275" cy="3486150"/>
            </a:xfrm>
            <a:prstGeom prst="rect">
              <a:avLst/>
            </a:prstGeom>
          </p:spPr>
        </p:pic>
      </p:grpSp>
    </p:spTree>
    <p:custDataLst>
      <p:tags r:id="rId1"/>
    </p:custDataLst>
    <p:extLst>
      <p:ext uri="{BB962C8B-B14F-4D97-AF65-F5344CB8AC3E}">
        <p14:creationId xmlns:p14="http://schemas.microsoft.com/office/powerpoint/2010/main" val="33336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6"/>
          <a:stretch>
            <a:fillRect/>
          </a:stretch>
        </p:blipFill>
        <p:spPr>
          <a:xfrm>
            <a:off x="1803400" y="1109662"/>
            <a:ext cx="3195320" cy="4965410"/>
          </a:xfrm>
          <a:prstGeom prst="rect">
            <a:avLst/>
          </a:prstGeom>
        </p:spPr>
      </p:pic>
    </p:spTree>
    <p:custDataLst>
      <p:tags r:id="rId1"/>
    </p:custDataLst>
    <p:extLst>
      <p:ext uri="{BB962C8B-B14F-4D97-AF65-F5344CB8AC3E}">
        <p14:creationId xmlns:p14="http://schemas.microsoft.com/office/powerpoint/2010/main" val="21377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30571FC-7A56-4613-ADA4-1387E75A5B3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t{BC205310-00B2-41AA-9631-AD59AAFB990D}&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T2.Bai8.Dautranhgianhdoclap_thoikiBacthuoc"/>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7C945A83-1D2D-4013-954B-45ED2BB106B3}:356"/>
</p:tagLst>
</file>

<file path=ppt/tags/tag11.xml><?xml version="1.0" encoding="utf-8"?>
<p:tagLst xmlns:a="http://schemas.openxmlformats.org/drawingml/2006/main" xmlns:r="http://schemas.openxmlformats.org/officeDocument/2006/relationships" xmlns:p="http://schemas.openxmlformats.org/presentationml/2006/main">
  <p:tag name="GENSWF_SLIDE_UID" val="{DEE1B1CA-6FE1-4D24-BC35-157869B12524}:271"/>
</p:tagLst>
</file>

<file path=ppt/tags/tag12.xml><?xml version="1.0" encoding="utf-8"?>
<p:tagLst xmlns:a="http://schemas.openxmlformats.org/drawingml/2006/main" xmlns:r="http://schemas.openxmlformats.org/officeDocument/2006/relationships" xmlns:p="http://schemas.openxmlformats.org/presentationml/2006/main">
  <p:tag name="GENSWF_SLIDE_UID" val="{0975AE55-9943-44D5-8199-FFC4C08A2BE5}:383"/>
</p:tagLst>
</file>

<file path=ppt/tags/tag2.xml><?xml version="1.0" encoding="utf-8"?>
<p:tagLst xmlns:a="http://schemas.openxmlformats.org/drawingml/2006/main" xmlns:r="http://schemas.openxmlformats.org/officeDocument/2006/relationships" xmlns:p="http://schemas.openxmlformats.org/presentationml/2006/main">
  <p:tag name="GENSWF_SLIDE_UID" val="{1777B605-7F08-47DF-BC07-841713151BAD}:256"/>
</p:tagLst>
</file>

<file path=ppt/tags/tag3.xml><?xml version="1.0" encoding="utf-8"?>
<p:tagLst xmlns:a="http://schemas.openxmlformats.org/drawingml/2006/main" xmlns:r="http://schemas.openxmlformats.org/officeDocument/2006/relationships" xmlns:p="http://schemas.openxmlformats.org/presentationml/2006/main">
  <p:tag name="GENSWF_SLIDE_UID" val="{EF6EE41B-9D21-4956-BAD6-79188A200383}:267"/>
</p:tagLst>
</file>

<file path=ppt/tags/tag4.xml><?xml version="1.0" encoding="utf-8"?>
<p:tagLst xmlns:a="http://schemas.openxmlformats.org/drawingml/2006/main" xmlns:r="http://schemas.openxmlformats.org/officeDocument/2006/relationships" xmlns:p="http://schemas.openxmlformats.org/presentationml/2006/main">
  <p:tag name="GENSWF_SLIDE_UID" val="{738A7A00-DFE8-483C-8AF6-E14950D4478B}:268"/>
</p:tagLst>
</file>

<file path=ppt/tags/tag5.xml><?xml version="1.0" encoding="utf-8"?>
<p:tagLst xmlns:a="http://schemas.openxmlformats.org/drawingml/2006/main" xmlns:r="http://schemas.openxmlformats.org/officeDocument/2006/relationships" xmlns:p="http://schemas.openxmlformats.org/presentationml/2006/main">
  <p:tag name="GENSWF_SLIDE_UID" val="{C3D2BCDD-4791-43E9-8EA7-9EB6977BEDEC}:270"/>
</p:tagLst>
</file>

<file path=ppt/tags/tag6.xml><?xml version="1.0" encoding="utf-8"?>
<p:tagLst xmlns:a="http://schemas.openxmlformats.org/drawingml/2006/main" xmlns:r="http://schemas.openxmlformats.org/officeDocument/2006/relationships" xmlns:p="http://schemas.openxmlformats.org/presentationml/2006/main">
  <p:tag name="GENSWF_SLIDE_UID" val="{2EE7B4A1-90E7-41B4-85AD-F162D892F633}:352"/>
</p:tagLst>
</file>

<file path=ppt/tags/tag7.xml><?xml version="1.0" encoding="utf-8"?>
<p:tagLst xmlns:a="http://schemas.openxmlformats.org/drawingml/2006/main" xmlns:r="http://schemas.openxmlformats.org/officeDocument/2006/relationships" xmlns:p="http://schemas.openxmlformats.org/presentationml/2006/main">
  <p:tag name="GENSWF_SLIDE_UID" val="{A4698BF5-C6BC-400F-8BBD-F71840C31248}:353"/>
</p:tagLst>
</file>

<file path=ppt/tags/tag8.xml><?xml version="1.0" encoding="utf-8"?>
<p:tagLst xmlns:a="http://schemas.openxmlformats.org/drawingml/2006/main" xmlns:r="http://schemas.openxmlformats.org/officeDocument/2006/relationships" xmlns:p="http://schemas.openxmlformats.org/presentationml/2006/main">
  <p:tag name="GENSWF_SLIDE_UID" val="{81E9A1F0-A325-46BD-B731-F86ABA7516BA}:354"/>
</p:tagLst>
</file>

<file path=ppt/tags/tag9.xml><?xml version="1.0" encoding="utf-8"?>
<p:tagLst xmlns:a="http://schemas.openxmlformats.org/drawingml/2006/main" xmlns:r="http://schemas.openxmlformats.org/officeDocument/2006/relationships" xmlns:p="http://schemas.openxmlformats.org/presentationml/2006/main">
  <p:tag name="GENSWF_SLIDE_UID" val="{4EF9B16E-36E3-4B5A-BA58-E7A40AABA462}:3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409</TotalTime>
  <Words>371</Words>
  <Application>Microsoft Office PowerPoint</Application>
  <PresentationFormat>Widescreen</PresentationFormat>
  <Paragraphs>18</Paragraphs>
  <Slides>11</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微软雅黑</vt:lpstr>
      <vt:lpstr>Aptos</vt:lpstr>
      <vt:lpstr>Arial</vt:lpstr>
      <vt:lpstr>Calibri</vt:lpstr>
      <vt:lpstr>Calibri Light</vt:lpstr>
      <vt:lpstr>Cambria</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T2.Bai8.Dautranhgianhdoclap_thoikiBacthuoc</dc:title>
  <dc:creator>Thao Tran</dc:creator>
  <cp:lastModifiedBy>Anh Nguyen</cp:lastModifiedBy>
  <cp:revision>35</cp:revision>
  <dcterms:created xsi:type="dcterms:W3CDTF">2024-09-13T02:51:48Z</dcterms:created>
  <dcterms:modified xsi:type="dcterms:W3CDTF">2024-11-08T13:58:47Z</dcterms:modified>
</cp:coreProperties>
</file>