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3"/>
  </p:notesMasterIdLst>
  <p:sldIdLst>
    <p:sldId id="280" r:id="rId3"/>
    <p:sldId id="285" r:id="rId4"/>
    <p:sldId id="267" r:id="rId5"/>
    <p:sldId id="265" r:id="rId6"/>
    <p:sldId id="438" r:id="rId7"/>
    <p:sldId id="263" r:id="rId8"/>
    <p:sldId id="262" r:id="rId9"/>
    <p:sldId id="440" r:id="rId10"/>
    <p:sldId id="441" r:id="rId11"/>
    <p:sldId id="44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889" autoAdjust="0"/>
  </p:normalViewPr>
  <p:slideViewPr>
    <p:cSldViewPr snapToGrid="0">
      <p:cViewPr varScale="1">
        <p:scale>
          <a:sx n="54" d="100"/>
          <a:sy n="54" d="100"/>
        </p:scale>
        <p:origin x="179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F7346-C05E-4E38-94DE-4F1759F945F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E2B62-F13A-4C85-8150-EC0C88E36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8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2B62-F13A-4C85-8150-EC0C88E368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6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33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692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5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73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2B62-F13A-4C85-8150-EC0C88E368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9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937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67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2B62-F13A-4C85-8150-EC0C88E368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41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6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1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00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045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019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2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DB0E-F5FA-1A8C-D7CD-2FB2BB3E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F0325-A9B3-E14C-347E-50EF21627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8F40F-E898-B648-8CEC-CD778CCA2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222D8-CC26-0488-3562-5D6A481E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7897-7150-0B0F-ADA0-D0F6E537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6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9C61-8B32-676D-1CE5-2FE7BFA3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1E75-F5DF-DD09-86B7-BEB7F36A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A257B-0784-E905-5DAF-F47DE16C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9A736-92D7-6FB6-5F01-05F85084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BE509-E944-D474-7B96-8415D6EE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2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6CB5-CA63-EAA2-B97C-91BFCC0E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9958-4797-161A-3706-B270E3136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63A2-196C-F25A-52B9-C2B839FE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A8D06-A3E4-B2C5-0419-42C7C135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13BA1-127D-1391-0AD0-AF486BB9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4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ABCE-0865-373F-FFF8-1CD7E15C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8FD98-120A-D7A3-DBBA-B2B600322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8DE7A-077C-E133-D290-00284D969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D5041-2CB2-FF5C-ED4E-2C8101AD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B99C9-00BB-1316-A373-EE0D79DF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40C38-CD56-D78C-12CB-64BA6DB9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1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D386B-5E8C-3F0C-F881-0D84A90B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BBD49-0F4E-F594-189C-40D7B3464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3F8CD-E42F-DD17-0D7F-7EFDE3A4E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E9327-A800-C942-F84B-9E1134F26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C752F-101F-D296-0FC6-3153A86BF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FF3FB-C8D0-DAC3-F49B-B6E70413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9CF83F-215D-0804-CCC7-8A3E3E26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EBDA55-91A5-1526-812A-E2DF5468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6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7D77C-3299-841F-E582-A6C654F0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57E58-7E89-049C-4956-BF0BDEED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85E11-05B9-3C93-B503-EC7D519C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FC585-269D-1E5F-F888-A8F46FF0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8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1B259-1582-C08C-6139-9AD5345B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A3DD0-9FDF-559D-FA92-C425E47B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0A204-BC3B-2AB6-A62E-001801C6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90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DA66-DEFB-025B-65DC-E8C15AED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37EB-25AB-791F-1CCB-AF9E28C3D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B3636-0574-5A1B-3BF5-D6425016A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8964B-5441-8F14-FD82-FF4AA918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CD3B4-60AE-6E6B-AB55-CB76B6C0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9F833-0BAE-7462-BE23-EFDFEBD7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5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16D2-04E8-FEE5-61AE-085661AF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249D79-0281-AAF9-38C5-6189580EB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925DB-AA98-DDC2-3465-8C751867B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A06DC-113C-F3B1-FCE5-DE9F5184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18F03-2FC5-CCD9-2D3C-06DC10EC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D53FD-2993-EE69-4E3A-D1376A64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761A-CBB3-F66B-80F8-AEFEA1B9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3B6BF-42C7-0674-D4A7-52F6663FD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D2C7B-C356-6ED9-AEC5-7739A19E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2EAC1-882A-1743-638C-EFDC3442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D2B84-BD04-D02E-8271-8215FD10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5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6AC407-CF26-6E81-7230-75DDF4E56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05B84-7B63-AEE1-9B58-A25802D7E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E4754-D923-D8A0-1193-4990F7C6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6D2EB-0DAA-5728-708D-17A2FEF6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1E80-4C81-FC60-4B98-D7F86B47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4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5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6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222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459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6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8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71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F2212-629E-6DD9-F7C4-08E83C3FA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28383" y="1653940"/>
            <a:ext cx="2230752" cy="4940149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E564B3A-0BBA-11AD-A4C5-F0A8CE161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5" y="608545"/>
            <a:ext cx="6735263" cy="4200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09142F-23F5-02FD-8000-C7B1D8AC1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9303" y="4473983"/>
            <a:ext cx="1470720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D6F39F-36D4-C772-A51C-F3BED2B62B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4186" y="4506919"/>
            <a:ext cx="1324800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822C03-503E-E2DA-032F-158376EFD2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2344" y="4506919"/>
            <a:ext cx="1593601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378036-3371-B10D-949D-8EBBE75C8D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068" y="4538563"/>
            <a:ext cx="149376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3ADDA6-2634-C6D0-2BE2-72EA35229D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85471">
            <a:off x="1587316" y="1197055"/>
            <a:ext cx="7169517" cy="1072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B98DEC-DE66-6B32-A20E-F31CAC5179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84" y="365712"/>
            <a:ext cx="1963082" cy="10973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2892E4-FE09-DAF8-87C3-9AE59E8311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6252" y="1785245"/>
            <a:ext cx="6504996" cy="2792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883933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7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21ED7-E2C6-4A92-AB3A-8381BEA48F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00"/>
          <a:stretch/>
        </p:blipFill>
        <p:spPr>
          <a:xfrm>
            <a:off x="-1069474" y="-601579"/>
            <a:ext cx="14330948" cy="8061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2EDC0F-54B0-09A2-5748-C356CE653616}"/>
              </a:ext>
            </a:extLst>
          </p:cNvPr>
          <p:cNvGrpSpPr/>
          <p:nvPr/>
        </p:nvGrpSpPr>
        <p:grpSpPr>
          <a:xfrm>
            <a:off x="2422060" y="991440"/>
            <a:ext cx="7491080" cy="3546620"/>
            <a:chOff x="1797061" y="2614749"/>
            <a:chExt cx="8919148" cy="3021554"/>
          </a:xfrm>
        </p:grpSpPr>
        <p:sp>
          <p:nvSpPr>
            <p:cNvPr id="5" name="Rectangle: Rounded Corners 11">
              <a:extLst>
                <a:ext uri="{FF2B5EF4-FFF2-40B4-BE49-F238E27FC236}">
                  <a16:creationId xmlns:a16="http://schemas.microsoft.com/office/drawing/2014/main" id="{1C7CA299-8C69-557A-EDB3-8DF37C72CB32}"/>
                </a:ext>
              </a:extLst>
            </p:cNvPr>
            <p:cNvSpPr/>
            <p:nvPr/>
          </p:nvSpPr>
          <p:spPr>
            <a:xfrm>
              <a:off x="1797061" y="2614749"/>
              <a:ext cx="8919148" cy="3021554"/>
            </a:xfrm>
            <a:custGeom>
              <a:avLst/>
              <a:gdLst>
                <a:gd name="connsiteX0" fmla="*/ 0 w 8919148"/>
                <a:gd name="connsiteY0" fmla="*/ 503601 h 3021554"/>
                <a:gd name="connsiteX1" fmla="*/ 503600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601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0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601 h 3021554"/>
                <a:gd name="connsiteX0" fmla="*/ 0 w 8919148"/>
                <a:gd name="connsiteY0" fmla="*/ 503601 h 3021554"/>
                <a:gd name="connsiteX1" fmla="*/ 503600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601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0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601 h 3021554"/>
                <a:gd name="connsiteX0" fmla="*/ 0 w 8919148"/>
                <a:gd name="connsiteY0" fmla="*/ 503601 h 3021554"/>
                <a:gd name="connsiteX1" fmla="*/ 503600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601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0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601 h 302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9148" h="3021554" fill="none" extrusionOk="0">
                  <a:moveTo>
                    <a:pt x="0" y="503601"/>
                  </a:moveTo>
                  <a:cubicBezTo>
                    <a:pt x="3936" y="167981"/>
                    <a:pt x="295183" y="93050"/>
                    <a:pt x="503600" y="0"/>
                  </a:cubicBezTo>
                  <a:cubicBezTo>
                    <a:pt x="1590116" y="68086"/>
                    <a:pt x="7405566" y="6447"/>
                    <a:pt x="8415545" y="0"/>
                  </a:cubicBezTo>
                  <a:cubicBezTo>
                    <a:pt x="8589112" y="-56066"/>
                    <a:pt x="8868088" y="226974"/>
                    <a:pt x="8919148" y="503601"/>
                  </a:cubicBezTo>
                  <a:cubicBezTo>
                    <a:pt x="8891070" y="1600549"/>
                    <a:pt x="9004707" y="2121331"/>
                    <a:pt x="8919148" y="2517951"/>
                  </a:cubicBezTo>
                  <a:cubicBezTo>
                    <a:pt x="8848066" y="2812593"/>
                    <a:pt x="8672562" y="2997209"/>
                    <a:pt x="8415545" y="3021554"/>
                  </a:cubicBezTo>
                  <a:cubicBezTo>
                    <a:pt x="7543184" y="2220680"/>
                    <a:pt x="3576000" y="3458111"/>
                    <a:pt x="503600" y="3021554"/>
                  </a:cubicBezTo>
                  <a:cubicBezTo>
                    <a:pt x="306930" y="2995633"/>
                    <a:pt x="-93560" y="2768018"/>
                    <a:pt x="0" y="2517951"/>
                  </a:cubicBezTo>
                  <a:cubicBezTo>
                    <a:pt x="-50656" y="1749044"/>
                    <a:pt x="-94607" y="1329327"/>
                    <a:pt x="0" y="503601"/>
                  </a:cubicBezTo>
                  <a:close/>
                </a:path>
                <a:path w="8919148" h="3021554" stroke="0" extrusionOk="0">
                  <a:moveTo>
                    <a:pt x="0" y="503601"/>
                  </a:moveTo>
                  <a:cubicBezTo>
                    <a:pt x="85548" y="185085"/>
                    <a:pt x="225482" y="42291"/>
                    <a:pt x="503600" y="0"/>
                  </a:cubicBezTo>
                  <a:cubicBezTo>
                    <a:pt x="2950754" y="90786"/>
                    <a:pt x="5786540" y="-442438"/>
                    <a:pt x="8415545" y="0"/>
                  </a:cubicBezTo>
                  <a:cubicBezTo>
                    <a:pt x="8600177" y="4613"/>
                    <a:pt x="8960662" y="209475"/>
                    <a:pt x="8919148" y="503601"/>
                  </a:cubicBezTo>
                  <a:cubicBezTo>
                    <a:pt x="8638407" y="1275766"/>
                    <a:pt x="8996564" y="1702072"/>
                    <a:pt x="8919148" y="2517951"/>
                  </a:cubicBezTo>
                  <a:cubicBezTo>
                    <a:pt x="8878174" y="2775279"/>
                    <a:pt x="8625530" y="3009591"/>
                    <a:pt x="8415545" y="3021554"/>
                  </a:cubicBezTo>
                  <a:cubicBezTo>
                    <a:pt x="5073892" y="2994175"/>
                    <a:pt x="1675954" y="3264340"/>
                    <a:pt x="503600" y="3021554"/>
                  </a:cubicBezTo>
                  <a:cubicBezTo>
                    <a:pt x="192391" y="3021448"/>
                    <a:pt x="14066" y="2747698"/>
                    <a:pt x="0" y="2517951"/>
                  </a:cubicBezTo>
                  <a:cubicBezTo>
                    <a:pt x="-28043" y="2341937"/>
                    <a:pt x="7627" y="1362137"/>
                    <a:pt x="0" y="503601"/>
                  </a:cubicBezTo>
                  <a:close/>
                </a:path>
                <a:path w="8919148" h="3021554" fill="none" stroke="0" extrusionOk="0">
                  <a:moveTo>
                    <a:pt x="0" y="503601"/>
                  </a:moveTo>
                  <a:cubicBezTo>
                    <a:pt x="15980" y="171966"/>
                    <a:pt x="223959" y="40371"/>
                    <a:pt x="503600" y="0"/>
                  </a:cubicBezTo>
                  <a:cubicBezTo>
                    <a:pt x="1826674" y="107364"/>
                    <a:pt x="7472336" y="-76732"/>
                    <a:pt x="8415545" y="0"/>
                  </a:cubicBezTo>
                  <a:cubicBezTo>
                    <a:pt x="8657795" y="42923"/>
                    <a:pt x="8901870" y="248161"/>
                    <a:pt x="8919148" y="503601"/>
                  </a:cubicBezTo>
                  <a:cubicBezTo>
                    <a:pt x="8745937" y="1450445"/>
                    <a:pt x="9016093" y="2074345"/>
                    <a:pt x="8919148" y="2517951"/>
                  </a:cubicBezTo>
                  <a:cubicBezTo>
                    <a:pt x="8887168" y="2808507"/>
                    <a:pt x="8625300" y="2977936"/>
                    <a:pt x="8415545" y="3021554"/>
                  </a:cubicBezTo>
                  <a:cubicBezTo>
                    <a:pt x="6780495" y="2674461"/>
                    <a:pt x="4009133" y="3090115"/>
                    <a:pt x="503600" y="3021554"/>
                  </a:cubicBezTo>
                  <a:cubicBezTo>
                    <a:pt x="273182" y="2984518"/>
                    <a:pt x="-38733" y="2754700"/>
                    <a:pt x="0" y="2517951"/>
                  </a:cubicBezTo>
                  <a:cubicBezTo>
                    <a:pt x="-49137" y="1780814"/>
                    <a:pt x="-173166" y="1380313"/>
                    <a:pt x="0" y="503601"/>
                  </a:cubicBezTo>
                  <a:close/>
                </a:path>
                <a:path w="8919148" h="3021554" fill="none" stroke="0" extrusionOk="0">
                  <a:moveTo>
                    <a:pt x="0" y="503601"/>
                  </a:moveTo>
                  <a:cubicBezTo>
                    <a:pt x="21070" y="163276"/>
                    <a:pt x="270074" y="78440"/>
                    <a:pt x="503600" y="0"/>
                  </a:cubicBezTo>
                  <a:cubicBezTo>
                    <a:pt x="1724755" y="108111"/>
                    <a:pt x="7599635" y="-217522"/>
                    <a:pt x="8415545" y="0"/>
                  </a:cubicBezTo>
                  <a:cubicBezTo>
                    <a:pt x="8630812" y="-26083"/>
                    <a:pt x="8878040" y="242542"/>
                    <a:pt x="8919148" y="503601"/>
                  </a:cubicBezTo>
                  <a:cubicBezTo>
                    <a:pt x="8848645" y="1516638"/>
                    <a:pt x="9016715" y="2100796"/>
                    <a:pt x="8919148" y="2517951"/>
                  </a:cubicBezTo>
                  <a:cubicBezTo>
                    <a:pt x="8861929" y="2835836"/>
                    <a:pt x="8677710" y="3008774"/>
                    <a:pt x="8415545" y="3021554"/>
                  </a:cubicBezTo>
                  <a:cubicBezTo>
                    <a:pt x="7147692" y="2512174"/>
                    <a:pt x="3396088" y="3240392"/>
                    <a:pt x="503600" y="3021554"/>
                  </a:cubicBezTo>
                  <a:cubicBezTo>
                    <a:pt x="281255" y="2984388"/>
                    <a:pt x="-102157" y="2744257"/>
                    <a:pt x="0" y="2517951"/>
                  </a:cubicBezTo>
                  <a:cubicBezTo>
                    <a:pt x="13625" y="1747959"/>
                    <a:pt x="-164390" y="1351929"/>
                    <a:pt x="0" y="50360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extLst>
                <a:ext uri="{C807C97D-BFC1-408E-A445-0C87EB9F89A2}">
                  <ask:lineSketchStyleProps xmlns:ask="http://schemas.microsoft.com/office/drawing/2018/sketchyshapes" sd="2765732515">
                    <a:custGeom>
                      <a:avLst/>
                      <a:gdLst>
                        <a:gd name="connsiteX0" fmla="*/ 0 w 7491080"/>
                        <a:gd name="connsiteY0" fmla="*/ 591114 h 3546620"/>
                        <a:gd name="connsiteX1" fmla="*/ 422968 w 7491080"/>
                        <a:gd name="connsiteY1" fmla="*/ 0 h 3546620"/>
                        <a:gd name="connsiteX2" fmla="*/ 7068111 w 7491080"/>
                        <a:gd name="connsiteY2" fmla="*/ 0 h 3546620"/>
                        <a:gd name="connsiteX3" fmla="*/ 7491080 w 7491080"/>
                        <a:gd name="connsiteY3" fmla="*/ 591114 h 3546620"/>
                        <a:gd name="connsiteX4" fmla="*/ 7491080 w 7491080"/>
                        <a:gd name="connsiteY4" fmla="*/ 2955505 h 3546620"/>
                        <a:gd name="connsiteX5" fmla="*/ 7068111 w 7491080"/>
                        <a:gd name="connsiteY5" fmla="*/ 3546620 h 3546620"/>
                        <a:gd name="connsiteX6" fmla="*/ 422968 w 7491080"/>
                        <a:gd name="connsiteY6" fmla="*/ 3546620 h 3546620"/>
                        <a:gd name="connsiteX7" fmla="*/ 0 w 7491080"/>
                        <a:gd name="connsiteY7" fmla="*/ 2955505 h 3546620"/>
                        <a:gd name="connsiteX8" fmla="*/ 0 w 7491080"/>
                        <a:gd name="connsiteY8" fmla="*/ 591114 h 3546620"/>
                        <a:gd name="connsiteX0" fmla="*/ 0 w 7491080"/>
                        <a:gd name="connsiteY0" fmla="*/ 591114 h 3546620"/>
                        <a:gd name="connsiteX1" fmla="*/ 422968 w 7491080"/>
                        <a:gd name="connsiteY1" fmla="*/ 0 h 3546620"/>
                        <a:gd name="connsiteX2" fmla="*/ 7068111 w 7491080"/>
                        <a:gd name="connsiteY2" fmla="*/ 0 h 3546620"/>
                        <a:gd name="connsiteX3" fmla="*/ 7491080 w 7491080"/>
                        <a:gd name="connsiteY3" fmla="*/ 591114 h 3546620"/>
                        <a:gd name="connsiteX4" fmla="*/ 7491080 w 7491080"/>
                        <a:gd name="connsiteY4" fmla="*/ 2955505 h 3546620"/>
                        <a:gd name="connsiteX5" fmla="*/ 7068111 w 7491080"/>
                        <a:gd name="connsiteY5" fmla="*/ 3546620 h 3546620"/>
                        <a:gd name="connsiteX6" fmla="*/ 422968 w 7491080"/>
                        <a:gd name="connsiteY6" fmla="*/ 3546620 h 3546620"/>
                        <a:gd name="connsiteX7" fmla="*/ 0 w 7491080"/>
                        <a:gd name="connsiteY7" fmla="*/ 2955505 h 3546620"/>
                        <a:gd name="connsiteX8" fmla="*/ 0 w 7491080"/>
                        <a:gd name="connsiteY8" fmla="*/ 591114 h 3546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491080" h="3546620" fill="none" extrusionOk="0">
                          <a:moveTo>
                            <a:pt x="0" y="591114"/>
                          </a:moveTo>
                          <a:cubicBezTo>
                            <a:pt x="2005" y="227825"/>
                            <a:pt x="226980" y="65294"/>
                            <a:pt x="422968" y="0"/>
                          </a:cubicBezTo>
                          <a:cubicBezTo>
                            <a:pt x="1428660" y="52961"/>
                            <a:pt x="6310618" y="-107429"/>
                            <a:pt x="7068111" y="0"/>
                          </a:cubicBezTo>
                          <a:cubicBezTo>
                            <a:pt x="7251513" y="-32831"/>
                            <a:pt x="7455883" y="266034"/>
                            <a:pt x="7491080" y="591114"/>
                          </a:cubicBezTo>
                          <a:cubicBezTo>
                            <a:pt x="7464550" y="1830425"/>
                            <a:pt x="7543149" y="2473667"/>
                            <a:pt x="7491080" y="2955505"/>
                          </a:cubicBezTo>
                          <a:cubicBezTo>
                            <a:pt x="7450347" y="3294548"/>
                            <a:pt x="7296289" y="3538640"/>
                            <a:pt x="7068111" y="3546620"/>
                          </a:cubicBezTo>
                          <a:cubicBezTo>
                            <a:pt x="6267286" y="3174602"/>
                            <a:pt x="3166106" y="3891600"/>
                            <a:pt x="422968" y="3546620"/>
                          </a:cubicBezTo>
                          <a:cubicBezTo>
                            <a:pt x="220086" y="3534817"/>
                            <a:pt x="-65746" y="3255099"/>
                            <a:pt x="0" y="2955505"/>
                          </a:cubicBezTo>
                          <a:cubicBezTo>
                            <a:pt x="-49069" y="2038517"/>
                            <a:pt x="-101947" y="1616250"/>
                            <a:pt x="0" y="591114"/>
                          </a:cubicBezTo>
                          <a:close/>
                        </a:path>
                        <a:path w="7491080" h="3546620" stroke="0" extrusionOk="0">
                          <a:moveTo>
                            <a:pt x="0" y="591114"/>
                          </a:moveTo>
                          <a:cubicBezTo>
                            <a:pt x="59251" y="219310"/>
                            <a:pt x="189229" y="55818"/>
                            <a:pt x="422968" y="0"/>
                          </a:cubicBezTo>
                          <a:cubicBezTo>
                            <a:pt x="2682441" y="30504"/>
                            <a:pt x="5155693" y="-303953"/>
                            <a:pt x="7068111" y="0"/>
                          </a:cubicBezTo>
                          <a:cubicBezTo>
                            <a:pt x="7249991" y="8047"/>
                            <a:pt x="7504116" y="267893"/>
                            <a:pt x="7491080" y="591114"/>
                          </a:cubicBezTo>
                          <a:cubicBezTo>
                            <a:pt x="7300787" y="1531712"/>
                            <a:pt x="7574848" y="2036725"/>
                            <a:pt x="7491080" y="2955505"/>
                          </a:cubicBezTo>
                          <a:cubicBezTo>
                            <a:pt x="7469753" y="3295178"/>
                            <a:pt x="7249359" y="3532290"/>
                            <a:pt x="7068111" y="3546620"/>
                          </a:cubicBezTo>
                          <a:cubicBezTo>
                            <a:pt x="4404421" y="3432248"/>
                            <a:pt x="1606607" y="3730728"/>
                            <a:pt x="422968" y="3546620"/>
                          </a:cubicBezTo>
                          <a:cubicBezTo>
                            <a:pt x="186142" y="3526241"/>
                            <a:pt x="1361" y="3265669"/>
                            <a:pt x="0" y="2955505"/>
                          </a:cubicBezTo>
                          <a:cubicBezTo>
                            <a:pt x="32576" y="2689941"/>
                            <a:pt x="-38589" y="1477606"/>
                            <a:pt x="0" y="591114"/>
                          </a:cubicBezTo>
                          <a:close/>
                        </a:path>
                        <a:path w="7491080" h="3546620" fill="none" stroke="0" extrusionOk="0">
                          <a:moveTo>
                            <a:pt x="0" y="591114"/>
                          </a:moveTo>
                          <a:cubicBezTo>
                            <a:pt x="12394" y="234312"/>
                            <a:pt x="203953" y="61454"/>
                            <a:pt x="422968" y="0"/>
                          </a:cubicBezTo>
                          <a:cubicBezTo>
                            <a:pt x="1503631" y="183434"/>
                            <a:pt x="6360400" y="-167349"/>
                            <a:pt x="7068111" y="0"/>
                          </a:cubicBezTo>
                          <a:cubicBezTo>
                            <a:pt x="7288417" y="56"/>
                            <a:pt x="7484072" y="310080"/>
                            <a:pt x="7491080" y="591114"/>
                          </a:cubicBezTo>
                          <a:cubicBezTo>
                            <a:pt x="7399299" y="1702768"/>
                            <a:pt x="7593527" y="2435288"/>
                            <a:pt x="7491080" y="2955505"/>
                          </a:cubicBezTo>
                          <a:cubicBezTo>
                            <a:pt x="7462289" y="3315732"/>
                            <a:pt x="7277925" y="3528392"/>
                            <a:pt x="7068111" y="3546620"/>
                          </a:cubicBezTo>
                          <a:cubicBezTo>
                            <a:pt x="5839455" y="3405313"/>
                            <a:pt x="3400599" y="3625452"/>
                            <a:pt x="422968" y="3546620"/>
                          </a:cubicBezTo>
                          <a:cubicBezTo>
                            <a:pt x="228968" y="3496925"/>
                            <a:pt x="-58782" y="3236043"/>
                            <a:pt x="0" y="2955505"/>
                          </a:cubicBezTo>
                          <a:cubicBezTo>
                            <a:pt x="-23557" y="2015522"/>
                            <a:pt x="-142407" y="1629259"/>
                            <a:pt x="0" y="591114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12">
              <a:extLst>
                <a:ext uri="{FF2B5EF4-FFF2-40B4-BE49-F238E27FC236}">
                  <a16:creationId xmlns:a16="http://schemas.microsoft.com/office/drawing/2014/main" id="{3533B1DE-5701-CE27-6EF8-3356CAA86443}"/>
                </a:ext>
              </a:extLst>
            </p:cNvPr>
            <p:cNvSpPr/>
            <p:nvPr/>
          </p:nvSpPr>
          <p:spPr>
            <a:xfrm>
              <a:off x="1933731" y="2777926"/>
              <a:ext cx="8619344" cy="2700622"/>
            </a:xfrm>
            <a:custGeom>
              <a:avLst/>
              <a:gdLst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8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8 h 2700622"/>
                <a:gd name="connsiteX8" fmla="*/ 0 w 8619344"/>
                <a:gd name="connsiteY8" fmla="*/ 450112 h 2700622"/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8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8 h 2700622"/>
                <a:gd name="connsiteX8" fmla="*/ 0 w 8619344"/>
                <a:gd name="connsiteY8" fmla="*/ 450112 h 2700622"/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8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8 h 2700622"/>
                <a:gd name="connsiteX8" fmla="*/ 0 w 8619344"/>
                <a:gd name="connsiteY8" fmla="*/ 450112 h 27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9344" h="2700622" fill="none" extrusionOk="0">
                  <a:moveTo>
                    <a:pt x="0" y="450112"/>
                  </a:moveTo>
                  <a:cubicBezTo>
                    <a:pt x="-30162" y="275971"/>
                    <a:pt x="277775" y="-57032"/>
                    <a:pt x="450112" y="0"/>
                  </a:cubicBezTo>
                  <a:cubicBezTo>
                    <a:pt x="1768272" y="-403949"/>
                    <a:pt x="5840490" y="-5270"/>
                    <a:pt x="8169230" y="0"/>
                  </a:cubicBezTo>
                  <a:cubicBezTo>
                    <a:pt x="8491830" y="18874"/>
                    <a:pt x="8559225" y="196667"/>
                    <a:pt x="8619344" y="450112"/>
                  </a:cubicBezTo>
                  <a:cubicBezTo>
                    <a:pt x="8741536" y="958441"/>
                    <a:pt x="8595076" y="1995057"/>
                    <a:pt x="8619344" y="2250508"/>
                  </a:cubicBezTo>
                  <a:cubicBezTo>
                    <a:pt x="8523716" y="2472399"/>
                    <a:pt x="8422197" y="2745318"/>
                    <a:pt x="8169230" y="2700622"/>
                  </a:cubicBezTo>
                  <a:cubicBezTo>
                    <a:pt x="5530939" y="2824682"/>
                    <a:pt x="3374301" y="2567099"/>
                    <a:pt x="450112" y="2700622"/>
                  </a:cubicBezTo>
                  <a:cubicBezTo>
                    <a:pt x="283663" y="2794164"/>
                    <a:pt x="3854" y="2571650"/>
                    <a:pt x="0" y="2250508"/>
                  </a:cubicBezTo>
                  <a:cubicBezTo>
                    <a:pt x="-134844" y="1914950"/>
                    <a:pt x="-139851" y="1396448"/>
                    <a:pt x="0" y="450112"/>
                  </a:cubicBezTo>
                  <a:close/>
                </a:path>
                <a:path w="8619344" h="2700622" stroke="0" extrusionOk="0">
                  <a:moveTo>
                    <a:pt x="0" y="450112"/>
                  </a:moveTo>
                  <a:cubicBezTo>
                    <a:pt x="77850" y="140373"/>
                    <a:pt x="147675" y="13323"/>
                    <a:pt x="450112" y="0"/>
                  </a:cubicBezTo>
                  <a:cubicBezTo>
                    <a:pt x="4187120" y="25301"/>
                    <a:pt x="7006176" y="275903"/>
                    <a:pt x="8169230" y="0"/>
                  </a:cubicBezTo>
                  <a:cubicBezTo>
                    <a:pt x="8408647" y="-43855"/>
                    <a:pt x="8583892" y="237855"/>
                    <a:pt x="8619344" y="450112"/>
                  </a:cubicBezTo>
                  <a:cubicBezTo>
                    <a:pt x="8553650" y="976092"/>
                    <a:pt x="8701807" y="1843528"/>
                    <a:pt x="8619344" y="2250508"/>
                  </a:cubicBezTo>
                  <a:cubicBezTo>
                    <a:pt x="8663939" y="2538513"/>
                    <a:pt x="8395485" y="2658392"/>
                    <a:pt x="8169230" y="2700622"/>
                  </a:cubicBezTo>
                  <a:cubicBezTo>
                    <a:pt x="5134281" y="2388210"/>
                    <a:pt x="3900129" y="2303659"/>
                    <a:pt x="450112" y="2700622"/>
                  </a:cubicBezTo>
                  <a:cubicBezTo>
                    <a:pt x="292881" y="2742868"/>
                    <a:pt x="-43549" y="2500059"/>
                    <a:pt x="0" y="2250508"/>
                  </a:cubicBezTo>
                  <a:cubicBezTo>
                    <a:pt x="64380" y="1764983"/>
                    <a:pt x="-159626" y="824595"/>
                    <a:pt x="0" y="450112"/>
                  </a:cubicBezTo>
                  <a:close/>
                </a:path>
                <a:path w="8619344" h="2700622" fill="none" stroke="0" extrusionOk="0">
                  <a:moveTo>
                    <a:pt x="0" y="450112"/>
                  </a:moveTo>
                  <a:cubicBezTo>
                    <a:pt x="-8418" y="219640"/>
                    <a:pt x="251383" y="-26079"/>
                    <a:pt x="450112" y="0"/>
                  </a:cubicBezTo>
                  <a:cubicBezTo>
                    <a:pt x="1736836" y="189655"/>
                    <a:pt x="5656362" y="55195"/>
                    <a:pt x="8169230" y="0"/>
                  </a:cubicBezTo>
                  <a:cubicBezTo>
                    <a:pt x="8457752" y="-42755"/>
                    <a:pt x="8538264" y="214005"/>
                    <a:pt x="8619344" y="450112"/>
                  </a:cubicBezTo>
                  <a:cubicBezTo>
                    <a:pt x="8773094" y="986082"/>
                    <a:pt x="8556746" y="2056469"/>
                    <a:pt x="8619344" y="2250508"/>
                  </a:cubicBezTo>
                  <a:cubicBezTo>
                    <a:pt x="8573953" y="2484232"/>
                    <a:pt x="8344665" y="2695789"/>
                    <a:pt x="8169230" y="2700622"/>
                  </a:cubicBezTo>
                  <a:cubicBezTo>
                    <a:pt x="5596194" y="2407605"/>
                    <a:pt x="2831642" y="3059487"/>
                    <a:pt x="450112" y="2700622"/>
                  </a:cubicBezTo>
                  <a:cubicBezTo>
                    <a:pt x="247431" y="2788047"/>
                    <a:pt x="28714" y="2546762"/>
                    <a:pt x="0" y="2250508"/>
                  </a:cubicBezTo>
                  <a:cubicBezTo>
                    <a:pt x="11345" y="1801676"/>
                    <a:pt x="119501" y="1096045"/>
                    <a:pt x="0" y="450112"/>
                  </a:cubicBezTo>
                  <a:close/>
                </a:path>
                <a:path w="8619344" h="2700622" fill="none" stroke="0" extrusionOk="0">
                  <a:moveTo>
                    <a:pt x="0" y="450112"/>
                  </a:moveTo>
                  <a:cubicBezTo>
                    <a:pt x="-21767" y="250997"/>
                    <a:pt x="270942" y="-43731"/>
                    <a:pt x="450112" y="0"/>
                  </a:cubicBezTo>
                  <a:cubicBezTo>
                    <a:pt x="1715231" y="-206835"/>
                    <a:pt x="5495535" y="306590"/>
                    <a:pt x="8169230" y="0"/>
                  </a:cubicBezTo>
                  <a:cubicBezTo>
                    <a:pt x="8486331" y="-648"/>
                    <a:pt x="8571810" y="199039"/>
                    <a:pt x="8619344" y="450112"/>
                  </a:cubicBezTo>
                  <a:cubicBezTo>
                    <a:pt x="8764406" y="963184"/>
                    <a:pt x="8571183" y="2045536"/>
                    <a:pt x="8619344" y="2250508"/>
                  </a:cubicBezTo>
                  <a:cubicBezTo>
                    <a:pt x="8532891" y="2499495"/>
                    <a:pt x="8396953" y="2711975"/>
                    <a:pt x="8169230" y="2700622"/>
                  </a:cubicBezTo>
                  <a:cubicBezTo>
                    <a:pt x="5427911" y="2765304"/>
                    <a:pt x="2973736" y="2757977"/>
                    <a:pt x="450112" y="2700622"/>
                  </a:cubicBezTo>
                  <a:cubicBezTo>
                    <a:pt x="264020" y="2781316"/>
                    <a:pt x="14288" y="2584544"/>
                    <a:pt x="0" y="2250508"/>
                  </a:cubicBezTo>
                  <a:cubicBezTo>
                    <a:pt x="-127297" y="1895184"/>
                    <a:pt x="-22997" y="1298203"/>
                    <a:pt x="0" y="45011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916402460">
                    <a:custGeom>
                      <a:avLst/>
                      <a:gdLst>
                        <a:gd name="connsiteX0" fmla="*/ 0 w 7239278"/>
                        <a:gd name="connsiteY0" fmla="*/ 528330 h 3169919"/>
                        <a:gd name="connsiteX1" fmla="*/ 378044 w 7239278"/>
                        <a:gd name="connsiteY1" fmla="*/ 0 h 3169919"/>
                        <a:gd name="connsiteX2" fmla="*/ 6861233 w 7239278"/>
                        <a:gd name="connsiteY2" fmla="*/ 0 h 3169919"/>
                        <a:gd name="connsiteX3" fmla="*/ 7239278 w 7239278"/>
                        <a:gd name="connsiteY3" fmla="*/ 528330 h 3169919"/>
                        <a:gd name="connsiteX4" fmla="*/ 7239278 w 7239278"/>
                        <a:gd name="connsiteY4" fmla="*/ 2641588 h 3169919"/>
                        <a:gd name="connsiteX5" fmla="*/ 6861233 w 7239278"/>
                        <a:gd name="connsiteY5" fmla="*/ 3169919 h 3169919"/>
                        <a:gd name="connsiteX6" fmla="*/ 378044 w 7239278"/>
                        <a:gd name="connsiteY6" fmla="*/ 3169919 h 3169919"/>
                        <a:gd name="connsiteX7" fmla="*/ 0 w 7239278"/>
                        <a:gd name="connsiteY7" fmla="*/ 2641588 h 3169919"/>
                        <a:gd name="connsiteX8" fmla="*/ 0 w 7239278"/>
                        <a:gd name="connsiteY8" fmla="*/ 528330 h 3169919"/>
                        <a:gd name="connsiteX0" fmla="*/ 0 w 7239278"/>
                        <a:gd name="connsiteY0" fmla="*/ 528330 h 3169919"/>
                        <a:gd name="connsiteX1" fmla="*/ 378044 w 7239278"/>
                        <a:gd name="connsiteY1" fmla="*/ 0 h 3169919"/>
                        <a:gd name="connsiteX2" fmla="*/ 6861233 w 7239278"/>
                        <a:gd name="connsiteY2" fmla="*/ 0 h 3169919"/>
                        <a:gd name="connsiteX3" fmla="*/ 7239278 w 7239278"/>
                        <a:gd name="connsiteY3" fmla="*/ 528330 h 3169919"/>
                        <a:gd name="connsiteX4" fmla="*/ 7239278 w 7239278"/>
                        <a:gd name="connsiteY4" fmla="*/ 2641588 h 3169919"/>
                        <a:gd name="connsiteX5" fmla="*/ 6861233 w 7239278"/>
                        <a:gd name="connsiteY5" fmla="*/ 3169919 h 3169919"/>
                        <a:gd name="connsiteX6" fmla="*/ 378044 w 7239278"/>
                        <a:gd name="connsiteY6" fmla="*/ 3169919 h 3169919"/>
                        <a:gd name="connsiteX7" fmla="*/ 0 w 7239278"/>
                        <a:gd name="connsiteY7" fmla="*/ 2641588 h 3169919"/>
                        <a:gd name="connsiteX8" fmla="*/ 0 w 7239278"/>
                        <a:gd name="connsiteY8" fmla="*/ 528330 h 3169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239278" h="3169919" fill="none" extrusionOk="0">
                          <a:moveTo>
                            <a:pt x="0" y="528330"/>
                          </a:moveTo>
                          <a:cubicBezTo>
                            <a:pt x="-19494" y="301004"/>
                            <a:pt x="212069" y="-43596"/>
                            <a:pt x="378044" y="0"/>
                          </a:cubicBezTo>
                          <a:cubicBezTo>
                            <a:pt x="1542736" y="-272096"/>
                            <a:pt x="4638562" y="-20741"/>
                            <a:pt x="6861233" y="0"/>
                          </a:cubicBezTo>
                          <a:cubicBezTo>
                            <a:pt x="7123449" y="18783"/>
                            <a:pt x="7202563" y="232443"/>
                            <a:pt x="7239278" y="528330"/>
                          </a:cubicBezTo>
                          <a:cubicBezTo>
                            <a:pt x="7354429" y="1148873"/>
                            <a:pt x="7184785" y="2371345"/>
                            <a:pt x="7239278" y="2641588"/>
                          </a:cubicBezTo>
                          <a:cubicBezTo>
                            <a:pt x="7194821" y="2916426"/>
                            <a:pt x="7071295" y="3186267"/>
                            <a:pt x="6861233" y="3169919"/>
                          </a:cubicBezTo>
                          <a:cubicBezTo>
                            <a:pt x="4557129" y="3307996"/>
                            <a:pt x="2604889" y="3111635"/>
                            <a:pt x="378044" y="3169919"/>
                          </a:cubicBezTo>
                          <a:cubicBezTo>
                            <a:pt x="216152" y="3240489"/>
                            <a:pt x="2681" y="3002633"/>
                            <a:pt x="0" y="2641588"/>
                          </a:cubicBezTo>
                          <a:cubicBezTo>
                            <a:pt x="-106147" y="2244995"/>
                            <a:pt x="-50166" y="1552833"/>
                            <a:pt x="0" y="528330"/>
                          </a:cubicBezTo>
                          <a:close/>
                        </a:path>
                        <a:path w="7239278" h="3169919" stroke="0" extrusionOk="0">
                          <a:moveTo>
                            <a:pt x="0" y="528330"/>
                          </a:moveTo>
                          <a:cubicBezTo>
                            <a:pt x="36859" y="186418"/>
                            <a:pt x="150006" y="3786"/>
                            <a:pt x="378044" y="0"/>
                          </a:cubicBezTo>
                          <a:cubicBezTo>
                            <a:pt x="3425425" y="9711"/>
                            <a:pt x="5841079" y="204821"/>
                            <a:pt x="6861233" y="0"/>
                          </a:cubicBezTo>
                          <a:cubicBezTo>
                            <a:pt x="7067987" y="-18505"/>
                            <a:pt x="7204959" y="253132"/>
                            <a:pt x="7239278" y="528330"/>
                          </a:cubicBezTo>
                          <a:cubicBezTo>
                            <a:pt x="7246914" y="1110386"/>
                            <a:pt x="7300575" y="2175589"/>
                            <a:pt x="7239278" y="2641588"/>
                          </a:cubicBezTo>
                          <a:cubicBezTo>
                            <a:pt x="7246361" y="2955336"/>
                            <a:pt x="7061012" y="3156684"/>
                            <a:pt x="6861233" y="3169919"/>
                          </a:cubicBezTo>
                          <a:cubicBezTo>
                            <a:pt x="4421078" y="3059948"/>
                            <a:pt x="3338054" y="2980740"/>
                            <a:pt x="378044" y="3169919"/>
                          </a:cubicBezTo>
                          <a:cubicBezTo>
                            <a:pt x="229662" y="3218882"/>
                            <a:pt x="-10012" y="2959242"/>
                            <a:pt x="0" y="2641588"/>
                          </a:cubicBezTo>
                          <a:cubicBezTo>
                            <a:pt x="42957" y="2016855"/>
                            <a:pt x="-127196" y="974244"/>
                            <a:pt x="0" y="528330"/>
                          </a:cubicBezTo>
                          <a:close/>
                        </a:path>
                        <a:path w="7239278" h="3169919" fill="none" stroke="0" extrusionOk="0">
                          <a:moveTo>
                            <a:pt x="0" y="528330"/>
                          </a:moveTo>
                          <a:cubicBezTo>
                            <a:pt x="-4547" y="255035"/>
                            <a:pt x="215620" y="-40078"/>
                            <a:pt x="378044" y="0"/>
                          </a:cubicBezTo>
                          <a:cubicBezTo>
                            <a:pt x="1496606" y="177257"/>
                            <a:pt x="4601757" y="54277"/>
                            <a:pt x="6861233" y="0"/>
                          </a:cubicBezTo>
                          <a:cubicBezTo>
                            <a:pt x="7116417" y="-18951"/>
                            <a:pt x="7175406" y="241351"/>
                            <a:pt x="7239278" y="528330"/>
                          </a:cubicBezTo>
                          <a:cubicBezTo>
                            <a:pt x="7363126" y="1138995"/>
                            <a:pt x="7176843" y="2417177"/>
                            <a:pt x="7239278" y="2641588"/>
                          </a:cubicBezTo>
                          <a:cubicBezTo>
                            <a:pt x="7195333" y="2921869"/>
                            <a:pt x="7029785" y="3174538"/>
                            <a:pt x="6861233" y="3169919"/>
                          </a:cubicBezTo>
                          <a:cubicBezTo>
                            <a:pt x="4512096" y="3057208"/>
                            <a:pt x="2459299" y="3220619"/>
                            <a:pt x="378044" y="3169919"/>
                          </a:cubicBezTo>
                          <a:cubicBezTo>
                            <a:pt x="201530" y="3241025"/>
                            <a:pt x="24281" y="3037536"/>
                            <a:pt x="0" y="2641588"/>
                          </a:cubicBezTo>
                          <a:cubicBezTo>
                            <a:pt x="-76356" y="2087795"/>
                            <a:pt x="115830" y="1417298"/>
                            <a:pt x="0" y="52833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52FEAA-976C-FF9F-921A-FA531B84B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5304" y="-345913"/>
            <a:ext cx="1898772" cy="1990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1D886-A977-E212-4584-B1E1EC999172}"/>
              </a:ext>
            </a:extLst>
          </p:cNvPr>
          <p:cNvSpPr txBox="1"/>
          <p:nvPr/>
        </p:nvSpPr>
        <p:spPr>
          <a:xfrm>
            <a:off x="2895710" y="1372153"/>
            <a:ext cx="66250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kỷ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76200" dist="38100" dir="10800000">
                  <a:prstClr val="white">
                    <a:lumMod val="50000"/>
                    <a:alpha val="4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B878F-9F8C-6D64-60E8-3AE387DCC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3718" y="4465799"/>
            <a:ext cx="147072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52F56E-79E4-5801-E421-69150AA92F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8601" y="4498735"/>
            <a:ext cx="1324800" cy="21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1B8A0D-6D35-86AB-279D-D457B36E96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759" y="4498735"/>
            <a:ext cx="1593601" cy="21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40728F-321F-55FE-FADA-00AF2DB1F6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1483" y="4530379"/>
            <a:ext cx="1493760" cy="216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7575AF-8105-95E3-BE67-C64A415BB0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02013" y="1723863"/>
            <a:ext cx="2230752" cy="4940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29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E52A9FC-B1B4-80B2-2478-2D2AE31F5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79" y="1107440"/>
            <a:ext cx="5728887" cy="4290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7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824E4-D052-9E58-9F03-317121818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A6C53-6A56-591B-AA5F-F76D2432A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324" y="1847196"/>
            <a:ext cx="3203904" cy="442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C827C4-C3C5-AB1B-B48A-9F8298F2B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472" y="-4"/>
            <a:ext cx="6096528" cy="197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D7A36-4605-38B7-5969-09020DE02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-5"/>
            <a:ext cx="6096528" cy="1975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1B77D7-3C8E-6FDD-C2F7-D3A496D999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0034" y="2228157"/>
            <a:ext cx="763201" cy="46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271625-00DF-C9F0-AE82-82F3C51A02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282"/>
          <a:stretch/>
        </p:blipFill>
        <p:spPr>
          <a:xfrm>
            <a:off x="4797049" y="3762173"/>
            <a:ext cx="1719335" cy="82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EFBCCC-C0AB-C9AC-BF1F-21C212DCC0C6}"/>
              </a:ext>
            </a:extLst>
          </p:cNvPr>
          <p:cNvSpPr txBox="1"/>
          <p:nvPr/>
        </p:nvSpPr>
        <p:spPr>
          <a:xfrm>
            <a:off x="5174685" y="1541251"/>
            <a:ext cx="45135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b="1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Hoạt động 1:</a:t>
            </a:r>
            <a:endParaRPr lang="en-US" sz="4000" b="1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r>
              <a:rPr lang="vi-VN" sz="400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Đề xuất những việc làm cụ thể để vun đắp tình thầy trò.</a:t>
            </a:r>
            <a:endParaRPr kumimoji="0" lang="en-US" sz="4000" i="0" u="none" strike="noStrike" kern="1200" cap="none" spc="0" normalizeH="0" baseline="0" noProof="0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6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D37C9FFB-2B57-8732-2D16-AA121F1E9B98}"/>
              </a:ext>
            </a:extLst>
          </p:cNvPr>
          <p:cNvSpPr/>
          <p:nvPr/>
        </p:nvSpPr>
        <p:spPr>
          <a:xfrm>
            <a:off x="1212819" y="132843"/>
            <a:ext cx="10078957" cy="10367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2745"/>
            </a:schemeClr>
          </a:solidFill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39A70E-BF75-D028-0BC4-C8C10FCA7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068576"/>
              </p:ext>
            </p:extLst>
          </p:nvPr>
        </p:nvGraphicFramePr>
        <p:xfrm>
          <a:off x="1451501" y="1930826"/>
          <a:ext cx="9351177" cy="3576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51177">
                  <a:extLst>
                    <a:ext uri="{9D8B030D-6E8A-4147-A177-3AD203B41FA5}">
                      <a16:colId xmlns:a16="http://schemas.microsoft.com/office/drawing/2014/main" val="3753608805"/>
                    </a:ext>
                  </a:extLst>
                </a:gridCol>
              </a:tblGrid>
              <a:tr h="79997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vun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đắp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tình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thầy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958743"/>
                  </a:ext>
                </a:extLst>
              </a:tr>
              <a:tr h="27768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57676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22EA1AA-282B-1912-8FA1-5DE2CA948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5663" y="4132348"/>
            <a:ext cx="2122233" cy="2508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53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507ED3-ACBE-4216-11EB-DFD0C3F65F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00"/>
          <a:stretch/>
        </p:blipFill>
        <p:spPr>
          <a:xfrm>
            <a:off x="-1016312" y="-601579"/>
            <a:ext cx="14330948" cy="80611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AF32B8-5F64-6413-65E7-68C3B2BFC7F5}"/>
              </a:ext>
            </a:extLst>
          </p:cNvPr>
          <p:cNvGrpSpPr/>
          <p:nvPr/>
        </p:nvGrpSpPr>
        <p:grpSpPr>
          <a:xfrm>
            <a:off x="1467294" y="491711"/>
            <a:ext cx="9388548" cy="1135070"/>
            <a:chOff x="1797061" y="2614749"/>
            <a:chExt cx="8919148" cy="302155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BE193BC-F1A7-91C5-19CE-D5DCCD636C29}"/>
                </a:ext>
              </a:extLst>
            </p:cNvPr>
            <p:cNvSpPr/>
            <p:nvPr/>
          </p:nvSpPr>
          <p:spPr>
            <a:xfrm>
              <a:off x="1797061" y="2614749"/>
              <a:ext cx="8919148" cy="3021554"/>
            </a:xfrm>
            <a:custGeom>
              <a:avLst/>
              <a:gdLst>
                <a:gd name="connsiteX0" fmla="*/ 0 w 8919148"/>
                <a:gd name="connsiteY0" fmla="*/ 503599 h 3021554"/>
                <a:gd name="connsiteX1" fmla="*/ 503601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599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1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599 h 3021554"/>
                <a:gd name="connsiteX0" fmla="*/ 0 w 8919148"/>
                <a:gd name="connsiteY0" fmla="*/ 503599 h 3021554"/>
                <a:gd name="connsiteX1" fmla="*/ 503601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599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1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599 h 3021554"/>
                <a:gd name="connsiteX0" fmla="*/ 0 w 8919148"/>
                <a:gd name="connsiteY0" fmla="*/ 503599 h 3021554"/>
                <a:gd name="connsiteX1" fmla="*/ 503601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599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1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599 h 302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9148" h="3021554" fill="none" extrusionOk="0">
                  <a:moveTo>
                    <a:pt x="0" y="503599"/>
                  </a:moveTo>
                  <a:cubicBezTo>
                    <a:pt x="3237" y="133501"/>
                    <a:pt x="262743" y="88402"/>
                    <a:pt x="503601" y="0"/>
                  </a:cubicBezTo>
                  <a:cubicBezTo>
                    <a:pt x="1416441" y="156967"/>
                    <a:pt x="7419310" y="103301"/>
                    <a:pt x="8415545" y="0"/>
                  </a:cubicBezTo>
                  <a:cubicBezTo>
                    <a:pt x="8666039" y="-34511"/>
                    <a:pt x="8862707" y="228052"/>
                    <a:pt x="8919148" y="503599"/>
                  </a:cubicBezTo>
                  <a:cubicBezTo>
                    <a:pt x="8885485" y="1564961"/>
                    <a:pt x="9016554" y="2149568"/>
                    <a:pt x="8919148" y="2517951"/>
                  </a:cubicBezTo>
                  <a:cubicBezTo>
                    <a:pt x="8826630" y="2837124"/>
                    <a:pt x="8661147" y="2926707"/>
                    <a:pt x="8415545" y="3021554"/>
                  </a:cubicBezTo>
                  <a:cubicBezTo>
                    <a:pt x="7413905" y="2475370"/>
                    <a:pt x="3473577" y="4265503"/>
                    <a:pt x="503601" y="3021554"/>
                  </a:cubicBezTo>
                  <a:cubicBezTo>
                    <a:pt x="277906" y="2991191"/>
                    <a:pt x="-92373" y="2756801"/>
                    <a:pt x="0" y="2517951"/>
                  </a:cubicBezTo>
                  <a:cubicBezTo>
                    <a:pt x="-65249" y="1764833"/>
                    <a:pt x="-89261" y="1272891"/>
                    <a:pt x="0" y="503599"/>
                  </a:cubicBezTo>
                  <a:close/>
                </a:path>
                <a:path w="8919148" h="3021554" stroke="0" extrusionOk="0">
                  <a:moveTo>
                    <a:pt x="0" y="503599"/>
                  </a:moveTo>
                  <a:cubicBezTo>
                    <a:pt x="64415" y="177694"/>
                    <a:pt x="226152" y="-28575"/>
                    <a:pt x="503601" y="0"/>
                  </a:cubicBezTo>
                  <a:cubicBezTo>
                    <a:pt x="2907384" y="499937"/>
                    <a:pt x="4721459" y="59354"/>
                    <a:pt x="8415545" y="0"/>
                  </a:cubicBezTo>
                  <a:cubicBezTo>
                    <a:pt x="8645802" y="6363"/>
                    <a:pt x="8963784" y="197214"/>
                    <a:pt x="8919148" y="503599"/>
                  </a:cubicBezTo>
                  <a:cubicBezTo>
                    <a:pt x="8725800" y="1291299"/>
                    <a:pt x="9024049" y="1659330"/>
                    <a:pt x="8919148" y="2517951"/>
                  </a:cubicBezTo>
                  <a:cubicBezTo>
                    <a:pt x="8878991" y="2703478"/>
                    <a:pt x="8626493" y="3010844"/>
                    <a:pt x="8415545" y="3021554"/>
                  </a:cubicBezTo>
                  <a:cubicBezTo>
                    <a:pt x="4969001" y="3239969"/>
                    <a:pt x="1849365" y="3256062"/>
                    <a:pt x="503601" y="3021554"/>
                  </a:cubicBezTo>
                  <a:cubicBezTo>
                    <a:pt x="193634" y="3039637"/>
                    <a:pt x="13782" y="2716126"/>
                    <a:pt x="0" y="2517951"/>
                  </a:cubicBezTo>
                  <a:cubicBezTo>
                    <a:pt x="-48138" y="2399865"/>
                    <a:pt x="14406" y="1388848"/>
                    <a:pt x="0" y="503599"/>
                  </a:cubicBezTo>
                  <a:close/>
                </a:path>
                <a:path w="8919148" h="3021554" fill="none" stroke="0" extrusionOk="0">
                  <a:moveTo>
                    <a:pt x="0" y="503599"/>
                  </a:moveTo>
                  <a:cubicBezTo>
                    <a:pt x="10473" y="145878"/>
                    <a:pt x="202822" y="14800"/>
                    <a:pt x="503601" y="0"/>
                  </a:cubicBezTo>
                  <a:cubicBezTo>
                    <a:pt x="1773057" y="27017"/>
                    <a:pt x="7561733" y="-259359"/>
                    <a:pt x="8415545" y="0"/>
                  </a:cubicBezTo>
                  <a:cubicBezTo>
                    <a:pt x="8665542" y="35767"/>
                    <a:pt x="8895147" y="215703"/>
                    <a:pt x="8919148" y="503599"/>
                  </a:cubicBezTo>
                  <a:cubicBezTo>
                    <a:pt x="8786717" y="1443083"/>
                    <a:pt x="8897383" y="2073555"/>
                    <a:pt x="8919148" y="2517951"/>
                  </a:cubicBezTo>
                  <a:cubicBezTo>
                    <a:pt x="8888177" y="2865978"/>
                    <a:pt x="8636678" y="2951556"/>
                    <a:pt x="8415545" y="3021554"/>
                  </a:cubicBezTo>
                  <a:cubicBezTo>
                    <a:pt x="7104022" y="2646830"/>
                    <a:pt x="3483852" y="2756012"/>
                    <a:pt x="503601" y="3021554"/>
                  </a:cubicBezTo>
                  <a:cubicBezTo>
                    <a:pt x="245298" y="3015983"/>
                    <a:pt x="-7429" y="2744009"/>
                    <a:pt x="0" y="2517951"/>
                  </a:cubicBezTo>
                  <a:cubicBezTo>
                    <a:pt x="-78791" y="1748869"/>
                    <a:pt x="-175686" y="1332977"/>
                    <a:pt x="0" y="503599"/>
                  </a:cubicBezTo>
                  <a:close/>
                </a:path>
                <a:path w="8919148" h="3021554" fill="none" stroke="0" extrusionOk="0">
                  <a:moveTo>
                    <a:pt x="0" y="503599"/>
                  </a:moveTo>
                  <a:cubicBezTo>
                    <a:pt x="16937" y="133252"/>
                    <a:pt x="254934" y="99754"/>
                    <a:pt x="503601" y="0"/>
                  </a:cubicBezTo>
                  <a:cubicBezTo>
                    <a:pt x="1613018" y="175775"/>
                    <a:pt x="7574005" y="-90094"/>
                    <a:pt x="8415545" y="0"/>
                  </a:cubicBezTo>
                  <a:cubicBezTo>
                    <a:pt x="8634473" y="-7861"/>
                    <a:pt x="8901861" y="280825"/>
                    <a:pt x="8919148" y="503599"/>
                  </a:cubicBezTo>
                  <a:cubicBezTo>
                    <a:pt x="8838834" y="1473611"/>
                    <a:pt x="9020462" y="2096970"/>
                    <a:pt x="8919148" y="2517951"/>
                  </a:cubicBezTo>
                  <a:cubicBezTo>
                    <a:pt x="8845344" y="2867580"/>
                    <a:pt x="8654876" y="2924397"/>
                    <a:pt x="8415545" y="3021554"/>
                  </a:cubicBezTo>
                  <a:cubicBezTo>
                    <a:pt x="7046719" y="2297010"/>
                    <a:pt x="3239452" y="4025987"/>
                    <a:pt x="503601" y="3021554"/>
                  </a:cubicBezTo>
                  <a:cubicBezTo>
                    <a:pt x="255225" y="2995865"/>
                    <a:pt x="-70555" y="2749657"/>
                    <a:pt x="0" y="2517951"/>
                  </a:cubicBezTo>
                  <a:cubicBezTo>
                    <a:pt x="-1793" y="1766790"/>
                    <a:pt x="-173624" y="1315478"/>
                    <a:pt x="0" y="50359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extLst>
                <a:ext uri="{C807C97D-BFC1-408E-A445-0C87EB9F89A2}">
                  <ask:lineSketchStyleProps xmlns:ask="http://schemas.microsoft.com/office/drawing/2018/sketchyshapes" sd="2765732515">
                    <a:custGeom>
                      <a:avLst/>
                      <a:gdLst>
                        <a:gd name="connsiteX0" fmla="*/ 0 w 9388548"/>
                        <a:gd name="connsiteY0" fmla="*/ 189181 h 1135070"/>
                        <a:gd name="connsiteX1" fmla="*/ 530105 w 9388548"/>
                        <a:gd name="connsiteY1" fmla="*/ 0 h 1135070"/>
                        <a:gd name="connsiteX2" fmla="*/ 8858442 w 9388548"/>
                        <a:gd name="connsiteY2" fmla="*/ 0 h 1135070"/>
                        <a:gd name="connsiteX3" fmla="*/ 9388548 w 9388548"/>
                        <a:gd name="connsiteY3" fmla="*/ 189181 h 1135070"/>
                        <a:gd name="connsiteX4" fmla="*/ 9388548 w 9388548"/>
                        <a:gd name="connsiteY4" fmla="*/ 945888 h 1135070"/>
                        <a:gd name="connsiteX5" fmla="*/ 8858442 w 9388548"/>
                        <a:gd name="connsiteY5" fmla="*/ 1135070 h 1135070"/>
                        <a:gd name="connsiteX6" fmla="*/ 530105 w 9388548"/>
                        <a:gd name="connsiteY6" fmla="*/ 1135070 h 1135070"/>
                        <a:gd name="connsiteX7" fmla="*/ 0 w 9388548"/>
                        <a:gd name="connsiteY7" fmla="*/ 945888 h 1135070"/>
                        <a:gd name="connsiteX8" fmla="*/ 0 w 9388548"/>
                        <a:gd name="connsiteY8" fmla="*/ 189181 h 1135070"/>
                        <a:gd name="connsiteX0" fmla="*/ 0 w 9388548"/>
                        <a:gd name="connsiteY0" fmla="*/ 189181 h 1135070"/>
                        <a:gd name="connsiteX1" fmla="*/ 530105 w 9388548"/>
                        <a:gd name="connsiteY1" fmla="*/ 0 h 1135070"/>
                        <a:gd name="connsiteX2" fmla="*/ 8858442 w 9388548"/>
                        <a:gd name="connsiteY2" fmla="*/ 0 h 1135070"/>
                        <a:gd name="connsiteX3" fmla="*/ 9388548 w 9388548"/>
                        <a:gd name="connsiteY3" fmla="*/ 189181 h 1135070"/>
                        <a:gd name="connsiteX4" fmla="*/ 9388548 w 9388548"/>
                        <a:gd name="connsiteY4" fmla="*/ 945888 h 1135070"/>
                        <a:gd name="connsiteX5" fmla="*/ 8858442 w 9388548"/>
                        <a:gd name="connsiteY5" fmla="*/ 1135070 h 1135070"/>
                        <a:gd name="connsiteX6" fmla="*/ 530105 w 9388548"/>
                        <a:gd name="connsiteY6" fmla="*/ 1135070 h 1135070"/>
                        <a:gd name="connsiteX7" fmla="*/ 0 w 9388548"/>
                        <a:gd name="connsiteY7" fmla="*/ 945888 h 1135070"/>
                        <a:gd name="connsiteX8" fmla="*/ 0 w 9388548"/>
                        <a:gd name="connsiteY8" fmla="*/ 189181 h 1135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88548" h="1135070" fill="none" extrusionOk="0">
                          <a:moveTo>
                            <a:pt x="0" y="189181"/>
                          </a:moveTo>
                          <a:cubicBezTo>
                            <a:pt x="1861" y="59458"/>
                            <a:pt x="268537" y="28905"/>
                            <a:pt x="530105" y="0"/>
                          </a:cubicBezTo>
                          <a:cubicBezTo>
                            <a:pt x="1676005" y="45292"/>
                            <a:pt x="7872461" y="18528"/>
                            <a:pt x="8858442" y="0"/>
                          </a:cubicBezTo>
                          <a:cubicBezTo>
                            <a:pt x="9128428" y="-11552"/>
                            <a:pt x="9367490" y="85183"/>
                            <a:pt x="9388548" y="189181"/>
                          </a:cubicBezTo>
                          <a:cubicBezTo>
                            <a:pt x="9349142" y="571288"/>
                            <a:pt x="9420739" y="792712"/>
                            <a:pt x="9388548" y="945888"/>
                          </a:cubicBezTo>
                          <a:cubicBezTo>
                            <a:pt x="9322936" y="1062879"/>
                            <a:pt x="9119994" y="1100732"/>
                            <a:pt x="8858442" y="1135070"/>
                          </a:cubicBezTo>
                          <a:cubicBezTo>
                            <a:pt x="7796659" y="945705"/>
                            <a:pt x="3872501" y="1545563"/>
                            <a:pt x="530105" y="1135070"/>
                          </a:cubicBezTo>
                          <a:cubicBezTo>
                            <a:pt x="265330" y="1127095"/>
                            <a:pt x="-56751" y="1040505"/>
                            <a:pt x="0" y="945888"/>
                          </a:cubicBezTo>
                          <a:cubicBezTo>
                            <a:pt x="-74526" y="659665"/>
                            <a:pt x="-134835" y="504128"/>
                            <a:pt x="0" y="189181"/>
                          </a:cubicBezTo>
                          <a:close/>
                        </a:path>
                        <a:path w="9388548" h="1135070" stroke="0" extrusionOk="0">
                          <a:moveTo>
                            <a:pt x="0" y="189181"/>
                          </a:moveTo>
                          <a:cubicBezTo>
                            <a:pt x="62972" y="66954"/>
                            <a:pt x="237892" y="-9038"/>
                            <a:pt x="530105" y="0"/>
                          </a:cubicBezTo>
                          <a:cubicBezTo>
                            <a:pt x="3345819" y="160649"/>
                            <a:pt x="5147692" y="55362"/>
                            <a:pt x="8858442" y="0"/>
                          </a:cubicBezTo>
                          <a:cubicBezTo>
                            <a:pt x="9130958" y="3146"/>
                            <a:pt x="9394713" y="84597"/>
                            <a:pt x="9388548" y="189181"/>
                          </a:cubicBezTo>
                          <a:cubicBezTo>
                            <a:pt x="9200358" y="488034"/>
                            <a:pt x="9504011" y="626010"/>
                            <a:pt x="9388548" y="945888"/>
                          </a:cubicBezTo>
                          <a:cubicBezTo>
                            <a:pt x="9359561" y="1025336"/>
                            <a:pt x="9117640" y="1130486"/>
                            <a:pt x="8858442" y="1135070"/>
                          </a:cubicBezTo>
                          <a:cubicBezTo>
                            <a:pt x="5403440" y="1191711"/>
                            <a:pt x="2173333" y="1193829"/>
                            <a:pt x="530105" y="1135070"/>
                          </a:cubicBezTo>
                          <a:cubicBezTo>
                            <a:pt x="242649" y="1133685"/>
                            <a:pt x="2480" y="1032231"/>
                            <a:pt x="0" y="945888"/>
                          </a:cubicBezTo>
                          <a:cubicBezTo>
                            <a:pt x="75572" y="867662"/>
                            <a:pt x="-52447" y="475213"/>
                            <a:pt x="0" y="189181"/>
                          </a:cubicBezTo>
                          <a:close/>
                        </a:path>
                        <a:path w="9388548" h="1135070" fill="none" stroke="0" extrusionOk="0">
                          <a:moveTo>
                            <a:pt x="0" y="189181"/>
                          </a:moveTo>
                          <a:cubicBezTo>
                            <a:pt x="9584" y="66419"/>
                            <a:pt x="255867" y="15161"/>
                            <a:pt x="530105" y="0"/>
                          </a:cubicBezTo>
                          <a:cubicBezTo>
                            <a:pt x="1825876" y="29570"/>
                            <a:pt x="7979929" y="-102157"/>
                            <a:pt x="8858442" y="0"/>
                          </a:cubicBezTo>
                          <a:cubicBezTo>
                            <a:pt x="9128370" y="8267"/>
                            <a:pt x="9377185" y="89922"/>
                            <a:pt x="9388548" y="189181"/>
                          </a:cubicBezTo>
                          <a:cubicBezTo>
                            <a:pt x="9326997" y="542207"/>
                            <a:pt x="9435358" y="779350"/>
                            <a:pt x="9388548" y="945888"/>
                          </a:cubicBezTo>
                          <a:cubicBezTo>
                            <a:pt x="9352762" y="1084703"/>
                            <a:pt x="9119315" y="1115807"/>
                            <a:pt x="8858442" y="1135070"/>
                          </a:cubicBezTo>
                          <a:cubicBezTo>
                            <a:pt x="7538046" y="1022568"/>
                            <a:pt x="3729099" y="1034539"/>
                            <a:pt x="530105" y="1135070"/>
                          </a:cubicBezTo>
                          <a:cubicBezTo>
                            <a:pt x="254740" y="1121364"/>
                            <a:pt x="-53821" y="1031993"/>
                            <a:pt x="0" y="945888"/>
                          </a:cubicBezTo>
                          <a:cubicBezTo>
                            <a:pt x="-71755" y="644925"/>
                            <a:pt x="-166527" y="514819"/>
                            <a:pt x="0" y="18918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A7CEE4B-37EC-487D-7995-2033809A2F64}"/>
                </a:ext>
              </a:extLst>
            </p:cNvPr>
            <p:cNvSpPr/>
            <p:nvPr/>
          </p:nvSpPr>
          <p:spPr>
            <a:xfrm>
              <a:off x="1933731" y="2777926"/>
              <a:ext cx="8619344" cy="2700622"/>
            </a:xfrm>
            <a:custGeom>
              <a:avLst/>
              <a:gdLst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7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7 h 2700622"/>
                <a:gd name="connsiteX8" fmla="*/ 0 w 8619344"/>
                <a:gd name="connsiteY8" fmla="*/ 450112 h 2700622"/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7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7 h 2700622"/>
                <a:gd name="connsiteX8" fmla="*/ 0 w 8619344"/>
                <a:gd name="connsiteY8" fmla="*/ 450112 h 2700622"/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7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7 h 2700622"/>
                <a:gd name="connsiteX8" fmla="*/ 0 w 8619344"/>
                <a:gd name="connsiteY8" fmla="*/ 450112 h 27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9344" h="2700622" fill="none" extrusionOk="0">
                  <a:moveTo>
                    <a:pt x="0" y="450112"/>
                  </a:moveTo>
                  <a:cubicBezTo>
                    <a:pt x="-23919" y="316121"/>
                    <a:pt x="262168" y="-73108"/>
                    <a:pt x="450112" y="0"/>
                  </a:cubicBezTo>
                  <a:cubicBezTo>
                    <a:pt x="1847502" y="-943622"/>
                    <a:pt x="5913699" y="9575"/>
                    <a:pt x="8169230" y="0"/>
                  </a:cubicBezTo>
                  <a:cubicBezTo>
                    <a:pt x="8512599" y="33215"/>
                    <a:pt x="8528611" y="191375"/>
                    <a:pt x="8619344" y="450112"/>
                  </a:cubicBezTo>
                  <a:cubicBezTo>
                    <a:pt x="8726226" y="923368"/>
                    <a:pt x="8565294" y="2003277"/>
                    <a:pt x="8619344" y="2250507"/>
                  </a:cubicBezTo>
                  <a:cubicBezTo>
                    <a:pt x="8535969" y="2472070"/>
                    <a:pt x="8423314" y="2779758"/>
                    <a:pt x="8169230" y="2700622"/>
                  </a:cubicBezTo>
                  <a:cubicBezTo>
                    <a:pt x="5936236" y="2868947"/>
                    <a:pt x="3715086" y="2272634"/>
                    <a:pt x="450112" y="2700622"/>
                  </a:cubicBezTo>
                  <a:cubicBezTo>
                    <a:pt x="238392" y="2755579"/>
                    <a:pt x="3040" y="2577855"/>
                    <a:pt x="0" y="2250507"/>
                  </a:cubicBezTo>
                  <a:cubicBezTo>
                    <a:pt x="-191194" y="1951587"/>
                    <a:pt x="-47854" y="1402741"/>
                    <a:pt x="0" y="450112"/>
                  </a:cubicBezTo>
                  <a:close/>
                </a:path>
                <a:path w="8619344" h="2700622" stroke="0" extrusionOk="0">
                  <a:moveTo>
                    <a:pt x="0" y="450112"/>
                  </a:moveTo>
                  <a:cubicBezTo>
                    <a:pt x="56742" y="111350"/>
                    <a:pt x="164974" y="31466"/>
                    <a:pt x="450112" y="0"/>
                  </a:cubicBezTo>
                  <a:cubicBezTo>
                    <a:pt x="4242289" y="199183"/>
                    <a:pt x="5297247" y="-320342"/>
                    <a:pt x="8169230" y="0"/>
                  </a:cubicBezTo>
                  <a:cubicBezTo>
                    <a:pt x="8408847" y="-57083"/>
                    <a:pt x="8582351" y="252968"/>
                    <a:pt x="8619344" y="450112"/>
                  </a:cubicBezTo>
                  <a:cubicBezTo>
                    <a:pt x="8646229" y="950329"/>
                    <a:pt x="8706384" y="1816210"/>
                    <a:pt x="8619344" y="2250507"/>
                  </a:cubicBezTo>
                  <a:cubicBezTo>
                    <a:pt x="8654783" y="2566709"/>
                    <a:pt x="8388628" y="2597941"/>
                    <a:pt x="8169230" y="2700622"/>
                  </a:cubicBezTo>
                  <a:cubicBezTo>
                    <a:pt x="5347522" y="2191028"/>
                    <a:pt x="2202905" y="2479266"/>
                    <a:pt x="450112" y="2700622"/>
                  </a:cubicBezTo>
                  <a:cubicBezTo>
                    <a:pt x="236898" y="2741863"/>
                    <a:pt x="-29406" y="2490201"/>
                    <a:pt x="0" y="2250507"/>
                  </a:cubicBezTo>
                  <a:cubicBezTo>
                    <a:pt x="50970" y="1779310"/>
                    <a:pt x="-127461" y="824618"/>
                    <a:pt x="0" y="450112"/>
                  </a:cubicBezTo>
                  <a:close/>
                </a:path>
                <a:path w="8619344" h="2700622" fill="none" stroke="0" extrusionOk="0">
                  <a:moveTo>
                    <a:pt x="0" y="450112"/>
                  </a:moveTo>
                  <a:cubicBezTo>
                    <a:pt x="-11229" y="196719"/>
                    <a:pt x="237991" y="-23056"/>
                    <a:pt x="450112" y="0"/>
                  </a:cubicBezTo>
                  <a:cubicBezTo>
                    <a:pt x="1701738" y="316238"/>
                    <a:pt x="5907885" y="141822"/>
                    <a:pt x="8169230" y="0"/>
                  </a:cubicBezTo>
                  <a:cubicBezTo>
                    <a:pt x="8453157" y="-23931"/>
                    <a:pt x="8549785" y="244514"/>
                    <a:pt x="8619344" y="450112"/>
                  </a:cubicBezTo>
                  <a:cubicBezTo>
                    <a:pt x="8770699" y="1003826"/>
                    <a:pt x="8564072" y="2076932"/>
                    <a:pt x="8619344" y="2250507"/>
                  </a:cubicBezTo>
                  <a:cubicBezTo>
                    <a:pt x="8594998" y="2479913"/>
                    <a:pt x="8366006" y="2690928"/>
                    <a:pt x="8169230" y="2700622"/>
                  </a:cubicBezTo>
                  <a:cubicBezTo>
                    <a:pt x="5557143" y="1395859"/>
                    <a:pt x="2927059" y="3106343"/>
                    <a:pt x="450112" y="2700622"/>
                  </a:cubicBezTo>
                  <a:cubicBezTo>
                    <a:pt x="237629" y="2783619"/>
                    <a:pt x="5536" y="2509681"/>
                    <a:pt x="0" y="2250507"/>
                  </a:cubicBezTo>
                  <a:cubicBezTo>
                    <a:pt x="33834" y="1883195"/>
                    <a:pt x="59064" y="1182705"/>
                    <a:pt x="0" y="450112"/>
                  </a:cubicBezTo>
                  <a:close/>
                </a:path>
                <a:path w="8619344" h="2700622" fill="none" stroke="0" extrusionOk="0">
                  <a:moveTo>
                    <a:pt x="0" y="450112"/>
                  </a:moveTo>
                  <a:cubicBezTo>
                    <a:pt x="-17739" y="296876"/>
                    <a:pt x="279230" y="-77041"/>
                    <a:pt x="450112" y="0"/>
                  </a:cubicBezTo>
                  <a:cubicBezTo>
                    <a:pt x="1424334" y="-722638"/>
                    <a:pt x="5638382" y="152870"/>
                    <a:pt x="8169230" y="0"/>
                  </a:cubicBezTo>
                  <a:cubicBezTo>
                    <a:pt x="8480999" y="4669"/>
                    <a:pt x="8542064" y="200157"/>
                    <a:pt x="8619344" y="450112"/>
                  </a:cubicBezTo>
                  <a:cubicBezTo>
                    <a:pt x="8762282" y="943872"/>
                    <a:pt x="8535184" y="2041034"/>
                    <a:pt x="8619344" y="2250507"/>
                  </a:cubicBezTo>
                  <a:cubicBezTo>
                    <a:pt x="8548754" y="2491020"/>
                    <a:pt x="8412612" y="2738921"/>
                    <a:pt x="8169230" y="2700622"/>
                  </a:cubicBezTo>
                  <a:cubicBezTo>
                    <a:pt x="5542392" y="2454752"/>
                    <a:pt x="3312681" y="2448040"/>
                    <a:pt x="450112" y="2700622"/>
                  </a:cubicBezTo>
                  <a:cubicBezTo>
                    <a:pt x="248007" y="2798754"/>
                    <a:pt x="12105" y="2590556"/>
                    <a:pt x="0" y="2250507"/>
                  </a:cubicBezTo>
                  <a:cubicBezTo>
                    <a:pt x="-123469" y="1818885"/>
                    <a:pt x="85360" y="1296576"/>
                    <a:pt x="0" y="45011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916402460">
                    <a:custGeom>
                      <a:avLst/>
                      <a:gdLst>
                        <a:gd name="connsiteX0" fmla="*/ 0 w 9072966"/>
                        <a:gd name="connsiteY0" fmla="*/ 169088 h 1014509"/>
                        <a:gd name="connsiteX1" fmla="*/ 473801 w 9072966"/>
                        <a:gd name="connsiteY1" fmla="*/ 0 h 1014509"/>
                        <a:gd name="connsiteX2" fmla="*/ 8599164 w 9072966"/>
                        <a:gd name="connsiteY2" fmla="*/ 0 h 1014509"/>
                        <a:gd name="connsiteX3" fmla="*/ 9072966 w 9072966"/>
                        <a:gd name="connsiteY3" fmla="*/ 169088 h 1014509"/>
                        <a:gd name="connsiteX4" fmla="*/ 9072966 w 9072966"/>
                        <a:gd name="connsiteY4" fmla="*/ 845420 h 1014509"/>
                        <a:gd name="connsiteX5" fmla="*/ 8599164 w 9072966"/>
                        <a:gd name="connsiteY5" fmla="*/ 1014509 h 1014509"/>
                        <a:gd name="connsiteX6" fmla="*/ 473801 w 9072966"/>
                        <a:gd name="connsiteY6" fmla="*/ 1014509 h 1014509"/>
                        <a:gd name="connsiteX7" fmla="*/ 0 w 9072966"/>
                        <a:gd name="connsiteY7" fmla="*/ 845420 h 1014509"/>
                        <a:gd name="connsiteX8" fmla="*/ 0 w 9072966"/>
                        <a:gd name="connsiteY8" fmla="*/ 169088 h 1014509"/>
                        <a:gd name="connsiteX0" fmla="*/ 0 w 9072966"/>
                        <a:gd name="connsiteY0" fmla="*/ 169088 h 1014509"/>
                        <a:gd name="connsiteX1" fmla="*/ 473801 w 9072966"/>
                        <a:gd name="connsiteY1" fmla="*/ 0 h 1014509"/>
                        <a:gd name="connsiteX2" fmla="*/ 8599164 w 9072966"/>
                        <a:gd name="connsiteY2" fmla="*/ 0 h 1014509"/>
                        <a:gd name="connsiteX3" fmla="*/ 9072966 w 9072966"/>
                        <a:gd name="connsiteY3" fmla="*/ 169088 h 1014509"/>
                        <a:gd name="connsiteX4" fmla="*/ 9072966 w 9072966"/>
                        <a:gd name="connsiteY4" fmla="*/ 845420 h 1014509"/>
                        <a:gd name="connsiteX5" fmla="*/ 8599164 w 9072966"/>
                        <a:gd name="connsiteY5" fmla="*/ 1014509 h 1014509"/>
                        <a:gd name="connsiteX6" fmla="*/ 473801 w 9072966"/>
                        <a:gd name="connsiteY6" fmla="*/ 1014509 h 1014509"/>
                        <a:gd name="connsiteX7" fmla="*/ 0 w 9072966"/>
                        <a:gd name="connsiteY7" fmla="*/ 845420 h 1014509"/>
                        <a:gd name="connsiteX8" fmla="*/ 0 w 9072966"/>
                        <a:gd name="connsiteY8" fmla="*/ 169088 h 10145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072966" h="1014509" fill="none" extrusionOk="0">
                          <a:moveTo>
                            <a:pt x="0" y="169088"/>
                          </a:moveTo>
                          <a:cubicBezTo>
                            <a:pt x="-20734" y="114298"/>
                            <a:pt x="270670" y="-25976"/>
                            <a:pt x="473801" y="0"/>
                          </a:cubicBezTo>
                          <a:cubicBezTo>
                            <a:pt x="1996690" y="-307927"/>
                            <a:pt x="5948730" y="-251"/>
                            <a:pt x="8599164" y="0"/>
                          </a:cubicBezTo>
                          <a:cubicBezTo>
                            <a:pt x="8921666" y="8639"/>
                            <a:pt x="9014849" y="73000"/>
                            <a:pt x="9072966" y="169088"/>
                          </a:cubicBezTo>
                          <a:cubicBezTo>
                            <a:pt x="9214342" y="360927"/>
                            <a:pt x="8974965" y="761655"/>
                            <a:pt x="9072966" y="845420"/>
                          </a:cubicBezTo>
                          <a:cubicBezTo>
                            <a:pt x="9020699" y="932289"/>
                            <a:pt x="8862703" y="1029198"/>
                            <a:pt x="8599164" y="1014509"/>
                          </a:cubicBezTo>
                          <a:cubicBezTo>
                            <a:pt x="5818377" y="1068351"/>
                            <a:pt x="3589652" y="888942"/>
                            <a:pt x="473801" y="1014509"/>
                          </a:cubicBezTo>
                          <a:cubicBezTo>
                            <a:pt x="243128" y="1031613"/>
                            <a:pt x="2683" y="964606"/>
                            <a:pt x="0" y="845420"/>
                          </a:cubicBezTo>
                          <a:cubicBezTo>
                            <a:pt x="-123763" y="725545"/>
                            <a:pt x="20598" y="503713"/>
                            <a:pt x="0" y="169088"/>
                          </a:cubicBezTo>
                          <a:close/>
                        </a:path>
                        <a:path w="9072966" h="1014509" stroke="0" extrusionOk="0">
                          <a:moveTo>
                            <a:pt x="0" y="169088"/>
                          </a:moveTo>
                          <a:cubicBezTo>
                            <a:pt x="45496" y="44588"/>
                            <a:pt x="194362" y="9408"/>
                            <a:pt x="473801" y="0"/>
                          </a:cubicBezTo>
                          <a:cubicBezTo>
                            <a:pt x="4384487" y="70292"/>
                            <a:pt x="5529124" y="-153252"/>
                            <a:pt x="8599164" y="0"/>
                          </a:cubicBezTo>
                          <a:cubicBezTo>
                            <a:pt x="8860901" y="-7323"/>
                            <a:pt x="9031733" y="91670"/>
                            <a:pt x="9072966" y="169088"/>
                          </a:cubicBezTo>
                          <a:cubicBezTo>
                            <a:pt x="9150489" y="349929"/>
                            <a:pt x="9150114" y="687705"/>
                            <a:pt x="9072966" y="845420"/>
                          </a:cubicBezTo>
                          <a:cubicBezTo>
                            <a:pt x="9083869" y="958809"/>
                            <a:pt x="8847135" y="992138"/>
                            <a:pt x="8599164" y="1014509"/>
                          </a:cubicBezTo>
                          <a:cubicBezTo>
                            <a:pt x="5738294" y="888924"/>
                            <a:pt x="2360035" y="978025"/>
                            <a:pt x="473801" y="1014509"/>
                          </a:cubicBezTo>
                          <a:cubicBezTo>
                            <a:pt x="227496" y="1029788"/>
                            <a:pt x="2800" y="943490"/>
                            <a:pt x="0" y="845420"/>
                          </a:cubicBezTo>
                          <a:cubicBezTo>
                            <a:pt x="47509" y="660671"/>
                            <a:pt x="-100395" y="317752"/>
                            <a:pt x="0" y="169088"/>
                          </a:cubicBezTo>
                          <a:close/>
                        </a:path>
                        <a:path w="9072966" h="1014509" fill="none" stroke="0" extrusionOk="0">
                          <a:moveTo>
                            <a:pt x="0" y="169088"/>
                          </a:moveTo>
                          <a:cubicBezTo>
                            <a:pt x="-7162" y="72592"/>
                            <a:pt x="261627" y="-14649"/>
                            <a:pt x="473801" y="0"/>
                          </a:cubicBezTo>
                          <a:cubicBezTo>
                            <a:pt x="1839460" y="104063"/>
                            <a:pt x="5771013" y="45208"/>
                            <a:pt x="8599164" y="0"/>
                          </a:cubicBezTo>
                          <a:cubicBezTo>
                            <a:pt x="8908795" y="-2314"/>
                            <a:pt x="9025428" y="76577"/>
                            <a:pt x="9072966" y="169088"/>
                          </a:cubicBezTo>
                          <a:cubicBezTo>
                            <a:pt x="9220862" y="366914"/>
                            <a:pt x="8983012" y="782970"/>
                            <a:pt x="9072966" y="845420"/>
                          </a:cubicBezTo>
                          <a:cubicBezTo>
                            <a:pt x="9011546" y="940928"/>
                            <a:pt x="8835584" y="1014497"/>
                            <a:pt x="8599164" y="1014509"/>
                          </a:cubicBezTo>
                          <a:cubicBezTo>
                            <a:pt x="5661284" y="583488"/>
                            <a:pt x="3204067" y="1023355"/>
                            <a:pt x="473801" y="1014509"/>
                          </a:cubicBezTo>
                          <a:cubicBezTo>
                            <a:pt x="242198" y="1035523"/>
                            <a:pt x="6114" y="964266"/>
                            <a:pt x="0" y="845420"/>
                          </a:cubicBezTo>
                          <a:cubicBezTo>
                            <a:pt x="-86975" y="697608"/>
                            <a:pt x="69948" y="461086"/>
                            <a:pt x="0" y="16908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484DEA2-EB17-69CA-E573-7361C7555757}"/>
              </a:ext>
            </a:extLst>
          </p:cNvPr>
          <p:cNvSpPr txBox="1"/>
          <p:nvPr/>
        </p:nvSpPr>
        <p:spPr>
          <a:xfrm>
            <a:off x="1701208" y="702301"/>
            <a:ext cx="88888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vun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đắp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endParaRPr lang="en-US" sz="3600" dirty="0">
              <a:solidFill>
                <a:srgbClr val="002060"/>
              </a:solidFill>
              <a:effectLst>
                <a:innerShdw blurRad="76200" dist="38100" dir="10800000">
                  <a:prstClr val="white">
                    <a:lumMod val="50000"/>
                    <a:alpha val="40000"/>
                  </a:prst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4599F1B-2DAB-94CD-DA6A-A92C4501E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2013" y="1723863"/>
            <a:ext cx="2230752" cy="4940149"/>
          </a:xfrm>
          <a:prstGeom prst="rect">
            <a:avLst/>
          </a:prstGeom>
        </p:spPr>
      </p:pic>
      <p:grpSp>
        <p:nvGrpSpPr>
          <p:cNvPr id="5" name="组合 2">
            <a:extLst>
              <a:ext uri="{FF2B5EF4-FFF2-40B4-BE49-F238E27FC236}">
                <a16:creationId xmlns:a16="http://schemas.microsoft.com/office/drawing/2014/main" id="{1A647E3C-DB9A-1E74-5CBE-0E0223C98ED1}"/>
              </a:ext>
            </a:extLst>
          </p:cNvPr>
          <p:cNvGrpSpPr/>
          <p:nvPr/>
        </p:nvGrpSpPr>
        <p:grpSpPr>
          <a:xfrm>
            <a:off x="2569278" y="1594884"/>
            <a:ext cx="8169605" cy="2169042"/>
            <a:chOff x="5594141" y="1659732"/>
            <a:chExt cx="6639110" cy="2037384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id="{B7D53D03-5B59-80C3-FB1C-DDB4557CC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 flipV="1">
              <a:off x="5594141" y="1659732"/>
              <a:ext cx="6639110" cy="2037384"/>
            </a:xfrm>
            <a:prstGeom prst="rect">
              <a:avLst/>
            </a:prstGeom>
          </p:spPr>
        </p:pic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F1EABBDB-5742-C9FA-979B-4FAE8CF80A6E}"/>
                </a:ext>
              </a:extLst>
            </p:cNvPr>
            <p:cNvSpPr txBox="1"/>
            <p:nvPr/>
          </p:nvSpPr>
          <p:spPr>
            <a:xfrm>
              <a:off x="6446472" y="2284525"/>
              <a:ext cx="4917166" cy="89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Trao đổi, trò chuyện, tâm sự cùng thầy cô để hiểu thầy cô hơn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2">
            <a:extLst>
              <a:ext uri="{FF2B5EF4-FFF2-40B4-BE49-F238E27FC236}">
                <a16:creationId xmlns:a16="http://schemas.microsoft.com/office/drawing/2014/main" id="{F189154A-EF9B-FE87-6356-1EFF61005F33}"/>
              </a:ext>
            </a:extLst>
          </p:cNvPr>
          <p:cNvGrpSpPr/>
          <p:nvPr/>
        </p:nvGrpSpPr>
        <p:grpSpPr>
          <a:xfrm>
            <a:off x="2239669" y="3253563"/>
            <a:ext cx="8169605" cy="2169042"/>
            <a:chOff x="5594141" y="1659732"/>
            <a:chExt cx="6639110" cy="2037384"/>
          </a:xfrm>
        </p:grpSpPr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id="{86377F03-3C4C-D614-573B-D39DBF174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 flipV="1">
              <a:off x="5594141" y="1659732"/>
              <a:ext cx="6639110" cy="2037384"/>
            </a:xfrm>
            <a:prstGeom prst="rect">
              <a:avLst/>
            </a:prstGeom>
          </p:spPr>
        </p:pic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D326A2AD-4A69-1C7D-7A54-DEA2CF6BF213}"/>
                </a:ext>
              </a:extLst>
            </p:cNvPr>
            <p:cNvSpPr txBox="1"/>
            <p:nvPr/>
          </p:nvSpPr>
          <p:spPr>
            <a:xfrm>
              <a:off x="6446472" y="2284525"/>
              <a:ext cx="4749902" cy="89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khiến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thầy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2">
            <a:extLst>
              <a:ext uri="{FF2B5EF4-FFF2-40B4-BE49-F238E27FC236}">
                <a16:creationId xmlns:a16="http://schemas.microsoft.com/office/drawing/2014/main" id="{7A74B223-87C2-D008-2503-BBDCBE271BA2}"/>
              </a:ext>
            </a:extLst>
          </p:cNvPr>
          <p:cNvGrpSpPr/>
          <p:nvPr/>
        </p:nvGrpSpPr>
        <p:grpSpPr>
          <a:xfrm>
            <a:off x="2239669" y="4869712"/>
            <a:ext cx="8169605" cy="2169042"/>
            <a:chOff x="5594141" y="1659732"/>
            <a:chExt cx="6639110" cy="2037384"/>
          </a:xfrm>
        </p:grpSpPr>
        <p:pic>
          <p:nvPicPr>
            <p:cNvPr id="17" name="图片 11">
              <a:extLst>
                <a:ext uri="{FF2B5EF4-FFF2-40B4-BE49-F238E27FC236}">
                  <a16:creationId xmlns:a16="http://schemas.microsoft.com/office/drawing/2014/main" id="{F1B61FFE-585D-6DE5-CDB8-F2C78CAF0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 flipV="1">
              <a:off x="5594141" y="1659732"/>
              <a:ext cx="6639110" cy="2037384"/>
            </a:xfrm>
            <a:prstGeom prst="rect">
              <a:avLst/>
            </a:prstGeom>
          </p:spPr>
        </p:pic>
        <p:sp>
          <p:nvSpPr>
            <p:cNvPr id="18" name="文本框 12">
              <a:extLst>
                <a:ext uri="{FF2B5EF4-FFF2-40B4-BE49-F238E27FC236}">
                  <a16:creationId xmlns:a16="http://schemas.microsoft.com/office/drawing/2014/main" id="{1D667A46-852C-7D05-3C2D-8FAE6FDD47A5}"/>
                </a:ext>
              </a:extLst>
            </p:cNvPr>
            <p:cNvSpPr txBox="1"/>
            <p:nvPr/>
          </p:nvSpPr>
          <p:spPr>
            <a:xfrm>
              <a:off x="6446472" y="2284525"/>
              <a:ext cx="4749902" cy="89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sẻ, bày tỏ quan điểm để thầy cô hiểu mình hơn.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406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21ED7-E2C6-4A92-AB3A-8381BEA48F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00"/>
          <a:stretch/>
        </p:blipFill>
        <p:spPr>
          <a:xfrm>
            <a:off x="-1069474" y="-601579"/>
            <a:ext cx="14330948" cy="8061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2EDC0F-54B0-09A2-5748-C356CE653616}"/>
              </a:ext>
            </a:extLst>
          </p:cNvPr>
          <p:cNvGrpSpPr/>
          <p:nvPr/>
        </p:nvGrpSpPr>
        <p:grpSpPr>
          <a:xfrm>
            <a:off x="2453958" y="1363579"/>
            <a:ext cx="7491080" cy="3546620"/>
            <a:chOff x="1797061" y="2614749"/>
            <a:chExt cx="8919148" cy="3021554"/>
          </a:xfrm>
        </p:grpSpPr>
        <p:sp>
          <p:nvSpPr>
            <p:cNvPr id="5" name="Rectangle: Rounded Corners 11">
              <a:extLst>
                <a:ext uri="{FF2B5EF4-FFF2-40B4-BE49-F238E27FC236}">
                  <a16:creationId xmlns:a16="http://schemas.microsoft.com/office/drawing/2014/main" id="{1C7CA299-8C69-557A-EDB3-8DF37C72CB32}"/>
                </a:ext>
              </a:extLst>
            </p:cNvPr>
            <p:cNvSpPr/>
            <p:nvPr/>
          </p:nvSpPr>
          <p:spPr>
            <a:xfrm>
              <a:off x="1797061" y="2614749"/>
              <a:ext cx="8919148" cy="3021554"/>
            </a:xfrm>
            <a:custGeom>
              <a:avLst/>
              <a:gdLst>
                <a:gd name="connsiteX0" fmla="*/ 0 w 8919148"/>
                <a:gd name="connsiteY0" fmla="*/ 503602 h 3021554"/>
                <a:gd name="connsiteX1" fmla="*/ 503602 w 8919148"/>
                <a:gd name="connsiteY1" fmla="*/ 0 h 3021554"/>
                <a:gd name="connsiteX2" fmla="*/ 8415546 w 8919148"/>
                <a:gd name="connsiteY2" fmla="*/ 0 h 3021554"/>
                <a:gd name="connsiteX3" fmla="*/ 8919148 w 8919148"/>
                <a:gd name="connsiteY3" fmla="*/ 503602 h 3021554"/>
                <a:gd name="connsiteX4" fmla="*/ 8919148 w 8919148"/>
                <a:gd name="connsiteY4" fmla="*/ 2517952 h 3021554"/>
                <a:gd name="connsiteX5" fmla="*/ 8415546 w 8919148"/>
                <a:gd name="connsiteY5" fmla="*/ 3021554 h 3021554"/>
                <a:gd name="connsiteX6" fmla="*/ 503602 w 8919148"/>
                <a:gd name="connsiteY6" fmla="*/ 3021554 h 3021554"/>
                <a:gd name="connsiteX7" fmla="*/ 0 w 8919148"/>
                <a:gd name="connsiteY7" fmla="*/ 2517952 h 3021554"/>
                <a:gd name="connsiteX8" fmla="*/ 0 w 8919148"/>
                <a:gd name="connsiteY8" fmla="*/ 503602 h 302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9148" h="3021554" fill="none" extrusionOk="0">
                  <a:moveTo>
                    <a:pt x="0" y="503602"/>
                  </a:moveTo>
                  <a:cubicBezTo>
                    <a:pt x="538" y="216408"/>
                    <a:pt x="243113" y="26482"/>
                    <a:pt x="503602" y="0"/>
                  </a:cubicBezTo>
                  <a:cubicBezTo>
                    <a:pt x="1729502" y="40899"/>
                    <a:pt x="7541399" y="-109523"/>
                    <a:pt x="8415546" y="0"/>
                  </a:cubicBezTo>
                  <a:cubicBezTo>
                    <a:pt x="8687232" y="-4043"/>
                    <a:pt x="8908111" y="225863"/>
                    <a:pt x="8919148" y="503602"/>
                  </a:cubicBezTo>
                  <a:cubicBezTo>
                    <a:pt x="8881290" y="1506881"/>
                    <a:pt x="8936721" y="2088721"/>
                    <a:pt x="8919148" y="2517952"/>
                  </a:cubicBezTo>
                  <a:cubicBezTo>
                    <a:pt x="8894263" y="2802467"/>
                    <a:pt x="8689945" y="3017087"/>
                    <a:pt x="8415546" y="3021554"/>
                  </a:cubicBezTo>
                  <a:cubicBezTo>
                    <a:pt x="7372881" y="3085232"/>
                    <a:pt x="4167544" y="3105778"/>
                    <a:pt x="503602" y="3021554"/>
                  </a:cubicBezTo>
                  <a:cubicBezTo>
                    <a:pt x="233494" y="3018718"/>
                    <a:pt x="-40790" y="2782274"/>
                    <a:pt x="0" y="2517952"/>
                  </a:cubicBezTo>
                  <a:cubicBezTo>
                    <a:pt x="-80875" y="1711234"/>
                    <a:pt x="-139817" y="1400442"/>
                    <a:pt x="0" y="503602"/>
                  </a:cubicBezTo>
                  <a:close/>
                </a:path>
                <a:path w="8919148" h="3021554" stroke="0" extrusionOk="0">
                  <a:moveTo>
                    <a:pt x="0" y="503602"/>
                  </a:moveTo>
                  <a:cubicBezTo>
                    <a:pt x="20895" y="191001"/>
                    <a:pt x="225064" y="52574"/>
                    <a:pt x="503602" y="0"/>
                  </a:cubicBezTo>
                  <a:cubicBezTo>
                    <a:pt x="3217999" y="21374"/>
                    <a:pt x="6416419" y="-155317"/>
                    <a:pt x="8415546" y="0"/>
                  </a:cubicBezTo>
                  <a:cubicBezTo>
                    <a:pt x="8678595" y="9192"/>
                    <a:pt x="8919676" y="235974"/>
                    <a:pt x="8919148" y="503602"/>
                  </a:cubicBezTo>
                  <a:cubicBezTo>
                    <a:pt x="8761915" y="1331671"/>
                    <a:pt x="9054458" y="1772966"/>
                    <a:pt x="8919148" y="2517952"/>
                  </a:cubicBezTo>
                  <a:cubicBezTo>
                    <a:pt x="8909020" y="2829809"/>
                    <a:pt x="8672290" y="3008106"/>
                    <a:pt x="8415546" y="3021554"/>
                  </a:cubicBezTo>
                  <a:cubicBezTo>
                    <a:pt x="5384238" y="2882819"/>
                    <a:pt x="2116151" y="3125652"/>
                    <a:pt x="503602" y="3021554"/>
                  </a:cubicBezTo>
                  <a:cubicBezTo>
                    <a:pt x="244672" y="2994460"/>
                    <a:pt x="-3340" y="2792037"/>
                    <a:pt x="0" y="2517952"/>
                  </a:cubicBezTo>
                  <a:cubicBezTo>
                    <a:pt x="94598" y="2261685"/>
                    <a:pt x="-52688" y="1249550"/>
                    <a:pt x="0" y="50360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extLst>
                <a:ext uri="{C807C97D-BFC1-408E-A445-0C87EB9F89A2}">
                  <ask:lineSketchStyleProps xmlns:ask="http://schemas.microsoft.com/office/drawing/2018/sketchyshapes" sd="276573251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12">
              <a:extLst>
                <a:ext uri="{FF2B5EF4-FFF2-40B4-BE49-F238E27FC236}">
                  <a16:creationId xmlns:a16="http://schemas.microsoft.com/office/drawing/2014/main" id="{3533B1DE-5701-CE27-6EF8-3356CAA86443}"/>
                </a:ext>
              </a:extLst>
            </p:cNvPr>
            <p:cNvSpPr/>
            <p:nvPr/>
          </p:nvSpPr>
          <p:spPr>
            <a:xfrm>
              <a:off x="1933731" y="2777926"/>
              <a:ext cx="8619344" cy="2700622"/>
            </a:xfrm>
            <a:custGeom>
              <a:avLst/>
              <a:gdLst>
                <a:gd name="connsiteX0" fmla="*/ 0 w 8619344"/>
                <a:gd name="connsiteY0" fmla="*/ 450113 h 2700622"/>
                <a:gd name="connsiteX1" fmla="*/ 450113 w 8619344"/>
                <a:gd name="connsiteY1" fmla="*/ 0 h 2700622"/>
                <a:gd name="connsiteX2" fmla="*/ 8169231 w 8619344"/>
                <a:gd name="connsiteY2" fmla="*/ 0 h 2700622"/>
                <a:gd name="connsiteX3" fmla="*/ 8619344 w 8619344"/>
                <a:gd name="connsiteY3" fmla="*/ 450113 h 2700622"/>
                <a:gd name="connsiteX4" fmla="*/ 8619344 w 8619344"/>
                <a:gd name="connsiteY4" fmla="*/ 2250509 h 2700622"/>
                <a:gd name="connsiteX5" fmla="*/ 8169231 w 8619344"/>
                <a:gd name="connsiteY5" fmla="*/ 2700622 h 2700622"/>
                <a:gd name="connsiteX6" fmla="*/ 450113 w 8619344"/>
                <a:gd name="connsiteY6" fmla="*/ 2700622 h 2700622"/>
                <a:gd name="connsiteX7" fmla="*/ 0 w 8619344"/>
                <a:gd name="connsiteY7" fmla="*/ 2250509 h 2700622"/>
                <a:gd name="connsiteX8" fmla="*/ 0 w 8619344"/>
                <a:gd name="connsiteY8" fmla="*/ 450113 h 27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9344" h="2700622" fill="none" extrusionOk="0">
                  <a:moveTo>
                    <a:pt x="0" y="450113"/>
                  </a:moveTo>
                  <a:cubicBezTo>
                    <a:pt x="-10336" y="230562"/>
                    <a:pt x="239235" y="-29674"/>
                    <a:pt x="450113" y="0"/>
                  </a:cubicBezTo>
                  <a:cubicBezTo>
                    <a:pt x="2029671" y="114599"/>
                    <a:pt x="5486657" y="-18680"/>
                    <a:pt x="8169231" y="0"/>
                  </a:cubicBezTo>
                  <a:cubicBezTo>
                    <a:pt x="8461469" y="12056"/>
                    <a:pt x="8581562" y="198384"/>
                    <a:pt x="8619344" y="450113"/>
                  </a:cubicBezTo>
                  <a:cubicBezTo>
                    <a:pt x="8759015" y="981292"/>
                    <a:pt x="8522162" y="2034625"/>
                    <a:pt x="8619344" y="2250509"/>
                  </a:cubicBezTo>
                  <a:cubicBezTo>
                    <a:pt x="8575662" y="2486558"/>
                    <a:pt x="8418560" y="2708561"/>
                    <a:pt x="8169231" y="2700622"/>
                  </a:cubicBezTo>
                  <a:cubicBezTo>
                    <a:pt x="5360972" y="2815417"/>
                    <a:pt x="3072327" y="2657379"/>
                    <a:pt x="450113" y="2700622"/>
                  </a:cubicBezTo>
                  <a:cubicBezTo>
                    <a:pt x="227428" y="2733535"/>
                    <a:pt x="2102" y="2542126"/>
                    <a:pt x="0" y="2250509"/>
                  </a:cubicBezTo>
                  <a:cubicBezTo>
                    <a:pt x="-81750" y="1903873"/>
                    <a:pt x="56136" y="1246877"/>
                    <a:pt x="0" y="450113"/>
                  </a:cubicBezTo>
                  <a:close/>
                </a:path>
                <a:path w="8619344" h="2700622" stroke="0" extrusionOk="0">
                  <a:moveTo>
                    <a:pt x="0" y="450113"/>
                  </a:moveTo>
                  <a:cubicBezTo>
                    <a:pt x="7584" y="172927"/>
                    <a:pt x="218745" y="-6152"/>
                    <a:pt x="450113" y="0"/>
                  </a:cubicBezTo>
                  <a:cubicBezTo>
                    <a:pt x="3893124" y="-12500"/>
                    <a:pt x="6937703" y="150728"/>
                    <a:pt x="8169231" y="0"/>
                  </a:cubicBezTo>
                  <a:cubicBezTo>
                    <a:pt x="8419163" y="-4558"/>
                    <a:pt x="8577440" y="212596"/>
                    <a:pt x="8619344" y="450113"/>
                  </a:cubicBezTo>
                  <a:cubicBezTo>
                    <a:pt x="8697880" y="926000"/>
                    <a:pt x="8682337" y="1861018"/>
                    <a:pt x="8619344" y="2250509"/>
                  </a:cubicBezTo>
                  <a:cubicBezTo>
                    <a:pt x="8601451" y="2507021"/>
                    <a:pt x="8412696" y="2700032"/>
                    <a:pt x="8169231" y="2700622"/>
                  </a:cubicBezTo>
                  <a:cubicBezTo>
                    <a:pt x="5322956" y="2678248"/>
                    <a:pt x="4025734" y="2656040"/>
                    <a:pt x="450113" y="2700622"/>
                  </a:cubicBezTo>
                  <a:cubicBezTo>
                    <a:pt x="214658" y="2741185"/>
                    <a:pt x="14541" y="2533752"/>
                    <a:pt x="0" y="2250509"/>
                  </a:cubicBezTo>
                  <a:cubicBezTo>
                    <a:pt x="37582" y="1684001"/>
                    <a:pt x="-87621" y="860238"/>
                    <a:pt x="0" y="45011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9164024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52FEAA-976C-FF9F-921A-FA531B84B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4672" y="79389"/>
            <a:ext cx="1898772" cy="1990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1D886-A977-E212-4584-B1E1EC999172}"/>
              </a:ext>
            </a:extLst>
          </p:cNvPr>
          <p:cNvSpPr txBox="1"/>
          <p:nvPr/>
        </p:nvSpPr>
        <p:spPr>
          <a:xfrm>
            <a:off x="2916975" y="1776190"/>
            <a:ext cx="66250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gũi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76200" dist="38100" dir="10800000">
                  <a:prstClr val="white">
                    <a:lumMod val="50000"/>
                    <a:alpha val="4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B878F-9F8C-6D64-60E8-3AE387DCC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3718" y="4465799"/>
            <a:ext cx="147072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52F56E-79E4-5801-E421-69150AA92F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8601" y="4498735"/>
            <a:ext cx="1324800" cy="21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1B8A0D-6D35-86AB-279D-D457B36E96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759" y="4498735"/>
            <a:ext cx="1593601" cy="21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40728F-321F-55FE-FADA-00AF2DB1F6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1483" y="4530379"/>
            <a:ext cx="1493760" cy="216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7575AF-8105-95E3-BE67-C64A415BB0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02013" y="1723863"/>
            <a:ext cx="2230752" cy="4940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8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587737BF-2756-7E87-AFE5-439E5DFB8BC5}"/>
              </a:ext>
            </a:extLst>
          </p:cNvPr>
          <p:cNvSpPr/>
          <p:nvPr/>
        </p:nvSpPr>
        <p:spPr>
          <a:xfrm>
            <a:off x="1212819" y="132843"/>
            <a:ext cx="10078957" cy="10367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2745"/>
            </a:schemeClr>
          </a:solidFill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 xuất những việc làm cụ thể, phù hợp với tập thể lớp.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050" name="Picture 2" descr="Hoạt động trải nghiệm lớp 5 Kết nối tri thức Tuần 11 (trang 33, 35)">
            <a:extLst>
              <a:ext uri="{FF2B5EF4-FFF2-40B4-BE49-F238E27FC236}">
                <a16:creationId xmlns:a16="http://schemas.microsoft.com/office/drawing/2014/main" id="{04C109CA-0D36-F1A7-7F2F-505EC36A2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80" y="1255970"/>
            <a:ext cx="4517950" cy="496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346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1C947A-FB22-77F5-D834-E3C38DF89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8" y="1455551"/>
            <a:ext cx="4974767" cy="5072312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2740BE77-D646-33E5-C884-0CDE17EDB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24213">
            <a:off x="4926688" y="739211"/>
            <a:ext cx="6291460" cy="4754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D91F52-D078-3835-7152-DA10DEFC15F9}"/>
              </a:ext>
            </a:extLst>
          </p:cNvPr>
          <p:cNvSpPr txBox="1"/>
          <p:nvPr/>
        </p:nvSpPr>
        <p:spPr>
          <a:xfrm>
            <a:off x="5797203" y="2054800"/>
            <a:ext cx="45504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endParaRPr lang="en-US" sz="4400" b="1" dirty="0">
              <a:solidFill>
                <a:srgbClr val="0066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5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824E4-D052-9E58-9F03-317121818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A6C53-6A56-591B-AA5F-F76D2432A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324" y="1847196"/>
            <a:ext cx="3203904" cy="442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C827C4-C3C5-AB1B-B48A-9F8298F2B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472" y="-4"/>
            <a:ext cx="6096528" cy="197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D7A36-4605-38B7-5969-09020DE02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-5"/>
            <a:ext cx="6096528" cy="1975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1B77D7-3C8E-6FDD-C2F7-D3A496D999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0034" y="2228157"/>
            <a:ext cx="763201" cy="46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271625-00DF-C9F0-AE82-82F3C51A02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282"/>
          <a:stretch/>
        </p:blipFill>
        <p:spPr>
          <a:xfrm>
            <a:off x="4797049" y="3762173"/>
            <a:ext cx="1719335" cy="82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EFBCCC-C0AB-C9AC-BF1F-21C212DCC0C6}"/>
              </a:ext>
            </a:extLst>
          </p:cNvPr>
          <p:cNvSpPr txBox="1"/>
          <p:nvPr/>
        </p:nvSpPr>
        <p:spPr>
          <a:xfrm>
            <a:off x="5174685" y="1541251"/>
            <a:ext cx="45135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 động </a:t>
            </a:r>
            <a:r>
              <a:rPr kumimoji="0" lang="en-US" sz="4000" b="1" i="0" u="none" strike="noStrike" kern="120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vi-VN" sz="4000" b="1" i="0" u="none" strike="noStrike" kern="120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4000" b="1" i="0" u="none" strike="noStrike" kern="1200" cap="none" spc="0" normalizeH="0" baseline="0" noProof="0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>
              <a:defRPr/>
            </a:pPr>
            <a:r>
              <a:rPr lang="vi-VN" sz="400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hiện một số việc làm để vun đắp tình thầy trò.</a:t>
            </a:r>
            <a:endParaRPr kumimoji="0" lang="en-US" sz="4000" b="0" i="0" u="none" strike="noStrike" kern="1200" cap="none" spc="0" normalizeH="0" baseline="0" noProof="0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766F939-E0FE-4C05-AB97-45C132BCD8D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6\u0004{BC4A579C-AF06-4DA4-871F-1E7D10FCAD03}&quot;,&quot;D:\\GA mới 2024-2025\\HĐTN TUẦN 10-1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HDTN TUẦN 11 - Linh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0B27A7-E4DD-4A2C-97E2-AD7106DEEC1E}:4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C35A6C-32C9-4F37-A91C-191E8A4D8854}:4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5A5172-C57C-4126-A698-64C1FA2A4F48}:2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85BD2A-7388-4FFE-BDD9-0BD8D35D414C}:2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C86BED-5C61-4955-8538-D145E7DECB37}:2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E62831-3582-4BBC-98C9-F22394603947}: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E29538-DC71-4F2C-938E-FDC98AED7BA3}:4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41532B-8D05-450B-BC24-9BA9FC38E688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F9DA5A-5C82-4968-96E2-313531C98760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3B3D0E-0886-402D-8687-A317F2A9291E}:44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230</Words>
  <Application>Microsoft Office PowerPoint</Application>
  <PresentationFormat>Widescreen</PresentationFormat>
  <Paragraphs>24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#9Slide07 HoneyCream</vt:lpstr>
      <vt:lpstr>Arial</vt:lpstr>
      <vt:lpstr>Calibri</vt:lpstr>
      <vt:lpstr>Cambria</vt:lpstr>
      <vt:lpstr>SVN-Appleberry</vt:lpstr>
      <vt:lpstr>SVN-Newton</vt:lpstr>
      <vt:lpstr>Times New Roman</vt:lpstr>
      <vt:lpstr>字魂107号-萌趣欢乐体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HDTN TUẦN 11 - Linh</dc:title>
  <dc:creator>Thao Tran</dc:creator>
  <cp:lastModifiedBy>Anh Nguyen</cp:lastModifiedBy>
  <cp:revision>29</cp:revision>
  <dcterms:created xsi:type="dcterms:W3CDTF">2024-08-22T01:09:00Z</dcterms:created>
  <dcterms:modified xsi:type="dcterms:W3CDTF">2024-11-24T13:19:22Z</dcterms:modified>
</cp:coreProperties>
</file>