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0" r:id="rId2"/>
    <p:sldId id="296" r:id="rId3"/>
    <p:sldId id="7609" r:id="rId4"/>
    <p:sldId id="7612" r:id="rId5"/>
    <p:sldId id="7651" r:id="rId6"/>
    <p:sldId id="261" r:id="rId7"/>
    <p:sldId id="7643" r:id="rId8"/>
    <p:sldId id="7650" r:id="rId9"/>
    <p:sldId id="7664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AEC"/>
    <a:srgbClr val="E53333"/>
    <a:srgbClr val="135995"/>
    <a:srgbClr val="4D9161"/>
    <a:srgbClr val="33493C"/>
    <a:srgbClr val="F1D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1"/>
    <p:restoredTop sz="94633"/>
  </p:normalViewPr>
  <p:slideViewPr>
    <p:cSldViewPr snapToGrid="0" snapToObjects="1" showGuides="1">
      <p:cViewPr varScale="1">
        <p:scale>
          <a:sx n="61" d="100"/>
          <a:sy n="61" d="100"/>
        </p:scale>
        <p:origin x="1258" y="34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07C92-92DB-4865-884D-191FA9ED233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3E079-AABC-4496-BD21-87748C05E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12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19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12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71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686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80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114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03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924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70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833895-2EE1-A143-93B4-FD15908C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3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8176E-F5DF-774C-B355-0AA56F2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685E8B-DA12-4949-BE60-1D3CAAC8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E4766-0E24-7747-AAC2-C6FFA6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33624-D76D-7E40-9B73-0ED0268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10EBED-4848-C244-A701-09F2851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136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A3F6CB-FE33-2F48-966E-2748F6161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A0D72-302B-4A4D-97DB-EECD3E5D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D65D0-3D99-F54A-B2DA-34F28AFF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B15F4-60EC-3F4E-B314-6E31601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3209C-A96C-1F4B-8109-542B2E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486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A496-940D-4F6C-8015-4E1DB9A5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FD98-682A-4532-BB4D-5961374E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64FE-8B49-40FB-BB41-FA9A416D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F184-45EE-43E0-AC25-F45B19CB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95B17-4FB2-4D1E-98CB-BFCCED93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1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4AE-7EDF-4A69-AD39-38A9F609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5BC32-4B42-4F47-A2DD-3829E1E1F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85EA4-A426-4AD4-A498-108A4661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DE6F-AF5B-47CA-BDAF-347B12BC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BC47-1EE3-4AB6-92B4-76CEADF9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0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24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E507B-8EF9-5A45-A7A7-4819713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58AFCA-29AA-3E4B-BD83-C832ABE5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7D35DE-AD6B-B542-8541-668B1D7B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75A51-30D3-6C44-AAC4-C87AB5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A7E92-DECB-A340-99DA-0C90C0C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A7E75F-4E49-4240-AD66-D2883CC8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51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F90D0-1BE0-BA48-82C9-0B8C0733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D8CC1C-B463-4044-AEBB-947BD919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BF10EF-16DE-6846-A06E-1693B384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F7A8B7-C4FE-F24E-911A-9E2EE2D1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73C3BC-AE42-F64B-B54F-3287AAC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4F4B9F-4709-5A46-A9D4-4826E1D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F01BBE-5D47-2F4C-88B9-AA4087E4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04F0B3-B19C-E346-8202-F4AC30AD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471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7FC6-267C-5A49-8512-8866F37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64BA4-654E-DF4D-ADF5-131F244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9057CD-4581-924E-B897-637418DF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642219-3993-924A-B4B1-A21D9CDE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511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47A491-F390-7E48-BBCE-24C00CF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E830B-A946-BD45-B21F-C97EA38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C00BC8-48BB-C744-9AF3-836A15D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342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83F0-E3FD-7E40-8A2A-5EA972AE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6F400-E0F1-E040-9175-5D2DAA46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EBF29-02DB-4542-96F9-B1A8BC19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4C6A2D-0F64-4647-B185-CD17E13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87D34-DF38-7C48-83AC-4F1FE249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5ADA30-4C7A-E440-85B5-C8732AFD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766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4E4F6-5908-1543-B5C1-F9111C86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A3AE-00F2-3642-BBBC-0C214EE4E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18793E-9DE3-A140-9325-95C18E37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12BC96-BF1E-0A4D-8F8D-83D4AB90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46E36-2D93-DA46-AA31-6A8FED9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3EAD5-F86F-EF49-988B-48276EE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410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41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1.mp3"/><Relationship Id="rId7" Type="http://schemas.openxmlformats.org/officeDocument/2006/relationships/image" Target="../media/image7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3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11" Type="http://schemas.openxmlformats.org/officeDocument/2006/relationships/image" Target="../media/image13.png"/><Relationship Id="rId24" Type="http://schemas.openxmlformats.org/officeDocument/2006/relationships/image" Target="../media/image24.png"/><Relationship Id="rId5" Type="http://schemas.openxmlformats.org/officeDocument/2006/relationships/audio" Target="../media/audio2.wav"/><Relationship Id="rId15" Type="http://schemas.openxmlformats.org/officeDocument/2006/relationships/image" Target="../media/image17.gif"/><Relationship Id="rId23" Type="http://schemas.microsoft.com/office/2007/relationships/hdphoto" Target="../media/hdphoto2.wdp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>
            <a:extLst>
              <a:ext uri="{FF2B5EF4-FFF2-40B4-BE49-F238E27FC236}">
                <a16:creationId xmlns:a16="http://schemas.microsoft.com/office/drawing/2014/main" id="{F1C25D40-2676-488F-B73B-22D9A463CB8D}"/>
              </a:ext>
            </a:extLst>
          </p:cNvPr>
          <p:cNvSpPr/>
          <p:nvPr/>
        </p:nvSpPr>
        <p:spPr>
          <a:xfrm>
            <a:off x="711200" y="501650"/>
            <a:ext cx="10591800" cy="58547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209281E3-0E6D-46F8-9978-9AE65C8236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r="22249" b="16773"/>
          <a:stretch/>
        </p:blipFill>
        <p:spPr>
          <a:xfrm>
            <a:off x="558800" y="114300"/>
            <a:ext cx="11176000" cy="6743700"/>
          </a:xfrm>
          <a:prstGeom prst="rect">
            <a:avLst/>
          </a:prstGeom>
        </p:spPr>
      </p:pic>
      <p:pic>
        <p:nvPicPr>
          <p:cNvPr id="40" name="Picture 8" descr="Trapezoidpose,Clashdown of the Items Trapezoid png Téléchargement Gratuit -  Key0">
            <a:extLst>
              <a:ext uri="{FF2B5EF4-FFF2-40B4-BE49-F238E27FC236}">
                <a16:creationId xmlns:a16="http://schemas.microsoft.com/office/drawing/2014/main" id="{61F33B3C-EF45-4609-9F83-3F9F4769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5833" y1="49271" x2="71500" y2="55267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76" y="2842946"/>
            <a:ext cx="4624876" cy="47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id="{DEE5834B-A49F-4C18-A024-4E0D7116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BAF4D0-FB24-E77A-A6D6-7E0B7A94DA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0294" y="2251216"/>
            <a:ext cx="7443861" cy="26032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61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6B9B1-9CFB-4C70-A977-BF73180AD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B053C82-34D0-4F6B-945D-ABE89C2D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07">
            <a:off x="6408776" y="2132164"/>
            <a:ext cx="5199582" cy="56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1385" r="16787" b="2170"/>
          <a:stretch/>
        </p:blipFill>
        <p:spPr>
          <a:xfrm>
            <a:off x="2613338" y="260803"/>
            <a:ext cx="6418053" cy="60039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2" y="894016"/>
            <a:ext cx="2909847" cy="5631575"/>
          </a:xfrm>
          <a:prstGeom prst="rect">
            <a:avLst/>
          </a:prstGeom>
        </p:spPr>
      </p:pic>
      <p:pic>
        <p:nvPicPr>
          <p:cNvPr id="10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0C8FA431-7443-460A-B17D-A35EAD33D3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048" end="300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61311" y="6322391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217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7" y="568270"/>
            <a:ext cx="3838147" cy="830997"/>
            <a:chOff x="8422160" y="1622430"/>
            <a:chExt cx="4665997" cy="10102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510108" y="1622430"/>
              <a:ext cx="3578049" cy="1010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2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cạnh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bằng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nhau</a:t>
              </a:r>
              <a:endParaRPr lang="vi-VN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3" y="1977955"/>
            <a:ext cx="4023748" cy="681964"/>
            <a:chOff x="8422168" y="2894499"/>
            <a:chExt cx="4891630" cy="8290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484106" y="3017905"/>
              <a:ext cx="3829692" cy="561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góc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vuông</a:t>
              </a:r>
              <a:endParaRPr lang="en-US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75" y="3485332"/>
            <a:ext cx="3838149" cy="911556"/>
            <a:chOff x="8422168" y="3845196"/>
            <a:chExt cx="4666004" cy="11081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510119" y="3943130"/>
              <a:ext cx="3578053" cy="101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3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cạnh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bằng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nhau</a:t>
              </a:r>
              <a:endParaRPr lang="vi-VN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8" y="4943807"/>
            <a:ext cx="3759137" cy="681965"/>
            <a:chOff x="8469285" y="4795893"/>
            <a:chExt cx="4569950" cy="8290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67604" y="4886552"/>
              <a:ext cx="3071631" cy="561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3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góc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nhọn</a:t>
              </a:r>
              <a:endParaRPr lang="en-US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42864" y="2714304"/>
              <a:ext cx="488651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tam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giác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đều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như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thế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96446" y="1064074"/>
              <a:ext cx="43954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044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4" grpId="0" animBg="1"/>
      <p:bldP spid="44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C30389-7FD3-EE4B-9EE5-7FFD4BA726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6" y="0"/>
            <a:ext cx="1221058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A31EDB-EF3A-884A-9CDC-039710C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-88242" y="2085974"/>
            <a:ext cx="5736769" cy="57367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8EB761-0947-414A-8273-C07270A963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99" t="20859"/>
          <a:stretch/>
        </p:blipFill>
        <p:spPr>
          <a:xfrm flipH="1">
            <a:off x="102258" y="2314575"/>
            <a:ext cx="3546238" cy="46634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06B31C-DF4C-3AC4-9E6A-C5DCF04D22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1308" y="-133423"/>
            <a:ext cx="924843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7943FA-0A9C-2FFD-66B4-B87520C8C7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7834" y="1235489"/>
            <a:ext cx="9163082" cy="2158171"/>
          </a:xfrm>
          <a:prstGeom prst="rect">
            <a:avLst/>
          </a:prstGeom>
        </p:spPr>
      </p:pic>
      <p:pic>
        <p:nvPicPr>
          <p:cNvPr id="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id="{AF293CE5-CD5E-2A5D-80C1-D6D98D6E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66845-0DEF-9C89-62C1-76628A545C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2139" y="4542446"/>
            <a:ext cx="1435129" cy="1435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55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>
            <a:extLst>
              <a:ext uri="{FF2B5EF4-FFF2-40B4-BE49-F238E27FC236}">
                <a16:creationId xmlns:a16="http://schemas.microsoft.com/office/drawing/2014/main" id="{F1C25D40-2676-488F-B73B-22D9A463CB8D}"/>
              </a:ext>
            </a:extLst>
          </p:cNvPr>
          <p:cNvSpPr/>
          <p:nvPr/>
        </p:nvSpPr>
        <p:spPr>
          <a:xfrm>
            <a:off x="711200" y="501650"/>
            <a:ext cx="10591800" cy="58547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209281E3-0E6D-46F8-9978-9AE65C8236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r="22249" b="16773"/>
          <a:stretch/>
        </p:blipFill>
        <p:spPr>
          <a:xfrm>
            <a:off x="558800" y="114300"/>
            <a:ext cx="11176000" cy="6743700"/>
          </a:xfrm>
          <a:prstGeom prst="rect">
            <a:avLst/>
          </a:prstGeom>
        </p:spPr>
      </p:pic>
      <p:pic>
        <p:nvPicPr>
          <p:cNvPr id="40" name="Picture 8" descr="Trapezoidpose,Clashdown of the Items Trapezoid png Téléchargement Gratuit -  Key0">
            <a:extLst>
              <a:ext uri="{FF2B5EF4-FFF2-40B4-BE49-F238E27FC236}">
                <a16:creationId xmlns:a16="http://schemas.microsoft.com/office/drawing/2014/main" id="{61F33B3C-EF45-4609-9F83-3F9F4769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5833" y1="49271" x2="71500" y2="55267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90" y="2826611"/>
            <a:ext cx="4624876" cy="47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id="{DEE5834B-A49F-4C18-A024-4E0D7116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260C4F-23BF-46C9-ED3F-16312A2C7E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7263" y="2415809"/>
            <a:ext cx="7510923" cy="2578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3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EE9F2-FD95-4754-A423-64D69F11E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A0F2D442-2F6B-47AD-9B71-4CA5D9217149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4BF9CCD5-F526-E955-6F1F-FBE38CAD8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95275" y="403948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CE4A2-B6B2-C7B3-EFE8-050908DAD821}"/>
              </a:ext>
            </a:extLst>
          </p:cNvPr>
          <p:cNvSpPr txBox="1"/>
          <p:nvPr/>
        </p:nvSpPr>
        <p:spPr>
          <a:xfrm>
            <a:off x="5162550" y="476250"/>
            <a:ext cx="322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thang</a:t>
            </a:r>
          </a:p>
        </p:txBody>
      </p:sp>
      <p:pic>
        <p:nvPicPr>
          <p:cNvPr id="6" name="Picture 5" descr="A cartoon of a child playing with a toy car&#10;&#10;Description automatically generated">
            <a:extLst>
              <a:ext uri="{FF2B5EF4-FFF2-40B4-BE49-F238E27FC236}">
                <a16:creationId xmlns:a16="http://schemas.microsoft.com/office/drawing/2014/main" id="{5C1CF062-1D9F-A360-579C-68AB30E454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5525" y="3138487"/>
            <a:ext cx="7505700" cy="324802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0B3419C-7C10-52E0-7802-2534D5B162E7}"/>
              </a:ext>
            </a:extLst>
          </p:cNvPr>
          <p:cNvSpPr/>
          <p:nvPr/>
        </p:nvSpPr>
        <p:spPr>
          <a:xfrm>
            <a:off x="781050" y="1781176"/>
            <a:ext cx="2962275" cy="1428750"/>
          </a:xfrm>
          <a:prstGeom prst="wedgeRoundRectCallout">
            <a:avLst>
              <a:gd name="adj1" fmla="val 29675"/>
              <a:gd name="adj2" fmla="val 63219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7057526-2D9B-E6CB-1396-26B19046944C}"/>
              </a:ext>
            </a:extLst>
          </p:cNvPr>
          <p:cNvSpPr/>
          <p:nvPr/>
        </p:nvSpPr>
        <p:spPr>
          <a:xfrm>
            <a:off x="4562475" y="2438399"/>
            <a:ext cx="2962275" cy="1219201"/>
          </a:xfrm>
          <a:prstGeom prst="wedgeRoundRectCallout">
            <a:avLst>
              <a:gd name="adj1" fmla="val 31283"/>
              <a:gd name="adj2" fmla="val 81886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Ô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thang, Mai à?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928269-4B9B-7B03-1BB1-6978A2170B94}"/>
              </a:ext>
            </a:extLst>
          </p:cNvPr>
          <p:cNvGrpSpPr/>
          <p:nvPr/>
        </p:nvGrpSpPr>
        <p:grpSpPr>
          <a:xfrm>
            <a:off x="8201025" y="1419226"/>
            <a:ext cx="3587750" cy="1428750"/>
            <a:chOff x="8201025" y="1419226"/>
            <a:chExt cx="3587750" cy="1428750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3AA9283-C432-6813-1691-DE49FCF444F1}"/>
                </a:ext>
              </a:extLst>
            </p:cNvPr>
            <p:cNvSpPr/>
            <p:nvPr/>
          </p:nvSpPr>
          <p:spPr>
            <a:xfrm>
              <a:off x="8201025" y="1419226"/>
              <a:ext cx="3228975" cy="1428750"/>
            </a:xfrm>
            <a:prstGeom prst="wedgeRoundRectCallout">
              <a:avLst>
                <a:gd name="adj1" fmla="val -34634"/>
                <a:gd name="adj2" fmla="val 67219"/>
                <a:gd name="adj3" fmla="val 16667"/>
              </a:avLst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thang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xuất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thang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nhỉ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66ABAF-AA47-04B2-D324-64B103ADF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17275" y="1595437"/>
              <a:ext cx="571500" cy="101917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3876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FD5AFE1-B8D8-4900-AC1C-CECAFD4F2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C038497-5D24-4495-9154-E0F6F7CDC4E3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9A9C4C-44B7-37CE-C0E0-F5F07F54FED0}"/>
              </a:ext>
            </a:extLst>
          </p:cNvPr>
          <p:cNvGrpSpPr/>
          <p:nvPr/>
        </p:nvGrpSpPr>
        <p:grpSpPr>
          <a:xfrm>
            <a:off x="565150" y="1585913"/>
            <a:ext cx="4686301" cy="1590674"/>
            <a:chOff x="542924" y="2381250"/>
            <a:chExt cx="4686301" cy="1590674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E43C7538-5CCB-3CBC-BD8B-ED3FC6F2BCE9}"/>
                </a:ext>
              </a:extLst>
            </p:cNvPr>
            <p:cNvSpPr/>
            <p:nvPr/>
          </p:nvSpPr>
          <p:spPr>
            <a:xfrm>
              <a:off x="542924" y="2381250"/>
              <a:ext cx="4686301" cy="1590674"/>
            </a:xfrm>
            <a:custGeom>
              <a:avLst/>
              <a:gdLst>
                <a:gd name="connsiteX0" fmla="*/ 0 w 3219450"/>
                <a:gd name="connsiteY0" fmla="*/ 2152650 h 2152650"/>
                <a:gd name="connsiteX1" fmla="*/ 728672 w 3219450"/>
                <a:gd name="connsiteY1" fmla="*/ 0 h 2152650"/>
                <a:gd name="connsiteX2" fmla="*/ 2490778 w 3219450"/>
                <a:gd name="connsiteY2" fmla="*/ 0 h 2152650"/>
                <a:gd name="connsiteX3" fmla="*/ 3219450 w 3219450"/>
                <a:gd name="connsiteY3" fmla="*/ 2152650 h 2152650"/>
                <a:gd name="connsiteX4" fmla="*/ 0 w 3219450"/>
                <a:gd name="connsiteY4" fmla="*/ 2152650 h 2152650"/>
                <a:gd name="connsiteX0" fmla="*/ 0 w 3219450"/>
                <a:gd name="connsiteY0" fmla="*/ 2162175 h 2162175"/>
                <a:gd name="connsiteX1" fmla="*/ 728672 w 3219450"/>
                <a:gd name="connsiteY1" fmla="*/ 9525 h 2162175"/>
                <a:gd name="connsiteX2" fmla="*/ 1900228 w 3219450"/>
                <a:gd name="connsiteY2" fmla="*/ 0 h 2162175"/>
                <a:gd name="connsiteX3" fmla="*/ 3219450 w 3219450"/>
                <a:gd name="connsiteY3" fmla="*/ 2162175 h 2162175"/>
                <a:gd name="connsiteX4" fmla="*/ 0 w 3219450"/>
                <a:gd name="connsiteY4" fmla="*/ 2162175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450" h="2162175">
                  <a:moveTo>
                    <a:pt x="0" y="2162175"/>
                  </a:moveTo>
                  <a:lnTo>
                    <a:pt x="728672" y="9525"/>
                  </a:lnTo>
                  <a:lnTo>
                    <a:pt x="1900228" y="0"/>
                  </a:lnTo>
                  <a:lnTo>
                    <a:pt x="3219450" y="2162175"/>
                  </a:lnTo>
                  <a:lnTo>
                    <a:pt x="0" y="2162175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1F749BB-C9D2-B933-F780-31BC2B1AE09E}"/>
                </a:ext>
              </a:extLst>
            </p:cNvPr>
            <p:cNvCxnSpPr/>
            <p:nvPr/>
          </p:nvCxnSpPr>
          <p:spPr>
            <a:xfrm>
              <a:off x="2200275" y="2381250"/>
              <a:ext cx="0" cy="15906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80F2478-50C3-4554-2728-59B3E024B7FD}"/>
              </a:ext>
            </a:extLst>
          </p:cNvPr>
          <p:cNvSpPr txBox="1"/>
          <p:nvPr/>
        </p:nvSpPr>
        <p:spPr>
          <a:xfrm>
            <a:off x="1647825" y="3362325"/>
            <a:ext cx="322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thang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09293207-3983-3630-372B-EB144EF03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57509"/>
              </p:ext>
            </p:extLst>
          </p:nvPr>
        </p:nvGraphicFramePr>
        <p:xfrm>
          <a:off x="5648323" y="923563"/>
          <a:ext cx="5505458" cy="225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47">
                  <a:extLst>
                    <a:ext uri="{9D8B030D-6E8A-4147-A177-3AD203B41FA5}">
                      <a16:colId xmlns:a16="http://schemas.microsoft.com/office/drawing/2014/main" val="1263270917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56806001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3166151465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2817420976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397186079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855764275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439071719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41542838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2910678657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98600132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3012938588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665419061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407944381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552256268"/>
                    </a:ext>
                  </a:extLst>
                </a:gridCol>
              </a:tblGrid>
              <a:tr h="3755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46152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205845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83711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94522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617402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57871"/>
                  </a:ext>
                </a:extLst>
              </a:tr>
            </a:tbl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F896F98-CA28-30B7-E5BD-46AB54629268}"/>
              </a:ext>
            </a:extLst>
          </p:cNvPr>
          <p:cNvCxnSpPr/>
          <p:nvPr/>
        </p:nvCxnSpPr>
        <p:spPr>
          <a:xfrm>
            <a:off x="6838950" y="1304925"/>
            <a:ext cx="23336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FFBCA7-A763-6AE8-6053-47871711CEAE}"/>
              </a:ext>
            </a:extLst>
          </p:cNvPr>
          <p:cNvCxnSpPr>
            <a:cxnSpLocks/>
          </p:cNvCxnSpPr>
          <p:nvPr/>
        </p:nvCxnSpPr>
        <p:spPr>
          <a:xfrm flipV="1">
            <a:off x="6057900" y="1304925"/>
            <a:ext cx="781050" cy="14668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D4EF40-B126-E8E0-3258-08F718A53A79}"/>
              </a:ext>
            </a:extLst>
          </p:cNvPr>
          <p:cNvCxnSpPr>
            <a:cxnSpLocks/>
          </p:cNvCxnSpPr>
          <p:nvPr/>
        </p:nvCxnSpPr>
        <p:spPr>
          <a:xfrm flipH="1" flipV="1">
            <a:off x="9172575" y="1304925"/>
            <a:ext cx="1581150" cy="14668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1752DA-8F47-5DEE-3E74-C9ACCF1F24E8}"/>
              </a:ext>
            </a:extLst>
          </p:cNvPr>
          <p:cNvCxnSpPr>
            <a:cxnSpLocks/>
          </p:cNvCxnSpPr>
          <p:nvPr/>
        </p:nvCxnSpPr>
        <p:spPr>
          <a:xfrm flipH="1">
            <a:off x="6057900" y="2771775"/>
            <a:ext cx="46958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7EC99B6-5145-0990-C17D-5D56C83F0C26}"/>
              </a:ext>
            </a:extLst>
          </p:cNvPr>
          <p:cNvSpPr txBox="1"/>
          <p:nvPr/>
        </p:nvSpPr>
        <p:spPr>
          <a:xfrm>
            <a:off x="6667500" y="856888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46BFF9-4E00-F9EB-C62B-D94E6FFDBB5D}"/>
              </a:ext>
            </a:extLst>
          </p:cNvPr>
          <p:cNvSpPr txBox="1"/>
          <p:nvPr/>
        </p:nvSpPr>
        <p:spPr>
          <a:xfrm>
            <a:off x="8948737" y="781705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1A7C9B-DE5B-AA19-0B50-2F562E5A9435}"/>
              </a:ext>
            </a:extLst>
          </p:cNvPr>
          <p:cNvSpPr txBox="1"/>
          <p:nvPr/>
        </p:nvSpPr>
        <p:spPr>
          <a:xfrm>
            <a:off x="10529887" y="2742838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209C4D5-CCC5-57BD-238F-F57CBDEBCF80}"/>
              </a:ext>
            </a:extLst>
          </p:cNvPr>
          <p:cNvSpPr txBox="1"/>
          <p:nvPr/>
        </p:nvSpPr>
        <p:spPr>
          <a:xfrm>
            <a:off x="5834062" y="2738730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74ED9FE-9CBE-EB21-5932-7EB66CE76655}"/>
              </a:ext>
            </a:extLst>
          </p:cNvPr>
          <p:cNvSpPr/>
          <p:nvPr/>
        </p:nvSpPr>
        <p:spPr>
          <a:xfrm>
            <a:off x="1190626" y="4400549"/>
            <a:ext cx="6162674" cy="1676401"/>
          </a:xfrm>
          <a:prstGeom prst="roundRect">
            <a:avLst/>
          </a:prstGeom>
          <a:solidFill>
            <a:srgbClr val="90E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25AA48-C17C-DFCA-C411-11B05D1BBA26}"/>
              </a:ext>
            </a:extLst>
          </p:cNvPr>
          <p:cNvSpPr txBox="1"/>
          <p:nvPr/>
        </p:nvSpPr>
        <p:spPr>
          <a:xfrm>
            <a:off x="1390650" y="4504421"/>
            <a:ext cx="5876925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thang ABCD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0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DC.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  <a:endParaRPr lang="en-US" sz="20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Hai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4E5413A-25DB-71CD-A726-197383EA6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948" y="3429000"/>
            <a:ext cx="2375253" cy="292715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BD6022F-EB03-26F9-C987-27E9FF4A4712}"/>
              </a:ext>
            </a:extLst>
          </p:cNvPr>
          <p:cNvSpPr txBox="1"/>
          <p:nvPr/>
        </p:nvSpPr>
        <p:spPr>
          <a:xfrm>
            <a:off x="565150" y="533400"/>
            <a:ext cx="89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14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7" grpId="0"/>
      <p:bldP spid="48" grpId="0"/>
      <p:bldP spid="49" grpId="0"/>
      <p:bldP spid="50" grpId="0"/>
      <p:bldP spid="51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>
            <a:extLst>
              <a:ext uri="{FF2B5EF4-FFF2-40B4-BE49-F238E27FC236}">
                <a16:creationId xmlns:a16="http://schemas.microsoft.com/office/drawing/2014/main" id="{F1C25D40-2676-488F-B73B-22D9A463CB8D}"/>
              </a:ext>
            </a:extLst>
          </p:cNvPr>
          <p:cNvSpPr/>
          <p:nvPr/>
        </p:nvSpPr>
        <p:spPr>
          <a:xfrm>
            <a:off x="711200" y="501650"/>
            <a:ext cx="10591800" cy="58547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209281E3-0E6D-46F8-9978-9AE65C8236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r="22249" b="16773"/>
          <a:stretch/>
        </p:blipFill>
        <p:spPr>
          <a:xfrm>
            <a:off x="558800" y="114300"/>
            <a:ext cx="11176000" cy="6743700"/>
          </a:xfrm>
          <a:prstGeom prst="rect">
            <a:avLst/>
          </a:prstGeom>
        </p:spPr>
      </p:pic>
      <p:pic>
        <p:nvPicPr>
          <p:cNvPr id="40" name="Picture 8" descr="Trapezoidpose,Clashdown of the Items Trapezoid png Téléchargement Gratuit -  Key0">
            <a:extLst>
              <a:ext uri="{FF2B5EF4-FFF2-40B4-BE49-F238E27FC236}">
                <a16:creationId xmlns:a16="http://schemas.microsoft.com/office/drawing/2014/main" id="{61F33B3C-EF45-4609-9F83-3F9F4769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5833" y1="49271" x2="71500" y2="55267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90" y="2826611"/>
            <a:ext cx="4624876" cy="47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id="{DEE5834B-A49F-4C18-A024-4E0D7116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B41B0D-3FA3-CA56-07AE-CB8256D2B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9514" y="2315997"/>
            <a:ext cx="6724471" cy="2359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366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6FE1CE-3CAB-6FA0-82D7-B4A2290CB881}"/>
              </a:ext>
            </a:extLst>
          </p:cNvPr>
          <p:cNvSpPr/>
          <p:nvPr/>
        </p:nvSpPr>
        <p:spPr>
          <a:xfrm>
            <a:off x="726098" y="49183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532EF-C9E5-CF55-9110-A003E3524A54}"/>
              </a:ext>
            </a:extLst>
          </p:cNvPr>
          <p:cNvSpPr txBox="1"/>
          <p:nvPr/>
        </p:nvSpPr>
        <p:spPr>
          <a:xfrm>
            <a:off x="1306468" y="429560"/>
            <a:ext cx="1079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"/>
              </a:rPr>
              <a:t>a) Hình thang vuông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F1323-DDB2-FD46-A1C8-9FC2B5EB0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98" y="1638300"/>
            <a:ext cx="5469573" cy="3724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05859-B36D-BD8C-2ECC-ACD9E7DCD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675" y="1015050"/>
            <a:ext cx="2876550" cy="2000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758E34-70AD-B4D0-9081-23B538038EA9}"/>
              </a:ext>
            </a:extLst>
          </p:cNvPr>
          <p:cNvSpPr txBox="1"/>
          <p:nvPr/>
        </p:nvSpPr>
        <p:spPr>
          <a:xfrm>
            <a:off x="7372350" y="3015300"/>
            <a:ext cx="429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ABCD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8553B4-37C1-08DE-A0FC-B6814DA982C0}"/>
              </a:ext>
            </a:extLst>
          </p:cNvPr>
          <p:cNvSpPr/>
          <p:nvPr/>
        </p:nvSpPr>
        <p:spPr>
          <a:xfrm>
            <a:off x="5457825" y="3695700"/>
            <a:ext cx="6210300" cy="1114425"/>
          </a:xfrm>
          <a:prstGeom prst="roundRect">
            <a:avLst/>
          </a:prstGeom>
          <a:solidFill>
            <a:srgbClr val="90E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LMS_API_VERSION" val="SCORM 2004 (4th edition)"/>
  <p:tag name="ISPRING_ULTRA_SCORM_COURSE_ID" val="C9BF77D4-8D20-4383-B698-9107E9D3A414"/>
  <p:tag name="ISPRING_CMI5_LAUNCH_METHOD" val="any window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12A09F-1572-4218-850D-751A35870319}:76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39048F-0918-4FE8-A301-0CD30F4931B5}:2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144A1B-6B38-45D9-A186-99C38575D306}:2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222F2B-E7D8-456D-A27E-682A57748E30}:76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C4561F-10C6-47E3-8065-F15634195CAB}:76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78343-C135-406B-9417-5027C71A8E46}:76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BFD889-EC9D-4FE5-B064-31B4095E0748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438DD6-5952-49CD-A3F7-91A6EC53C030}:76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333648-9073-492E-AAD1-5E827EFCC09A}:765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156</Words>
  <Application>Microsoft Office PowerPoint</Application>
  <PresentationFormat>Widescreen</PresentationFormat>
  <Paragraphs>32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Arial</vt:lpstr>
      <vt:lpstr>Calibri</vt:lpstr>
      <vt:lpstr>Cambria</vt:lpstr>
      <vt:lpstr>UTM Avo</vt:lpstr>
      <vt:lpstr>UTM Showcard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Anh Nguyen</cp:lastModifiedBy>
  <cp:revision>79</cp:revision>
  <dcterms:created xsi:type="dcterms:W3CDTF">2019-09-08T10:16:45Z</dcterms:created>
  <dcterms:modified xsi:type="dcterms:W3CDTF">2024-11-24T12:34:23Z</dcterms:modified>
</cp:coreProperties>
</file>