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4"/>
  </p:notesMasterIdLst>
  <p:sldIdLst>
    <p:sldId id="256" r:id="rId4"/>
    <p:sldId id="342" r:id="rId5"/>
    <p:sldId id="260" r:id="rId6"/>
    <p:sldId id="280" r:id="rId7"/>
    <p:sldId id="259" r:id="rId8"/>
    <p:sldId id="269" r:id="rId9"/>
    <p:sldId id="322" r:id="rId10"/>
    <p:sldId id="282" r:id="rId11"/>
    <p:sldId id="358" r:id="rId12"/>
    <p:sldId id="348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42B"/>
    <a:srgbClr val="F51F52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6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4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3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26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95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4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36d118e2a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36d118e2a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0DD5268-7CAC-4757-84BB-7E2E0B226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F01FA-2FBB-4E44-8332-A38D223735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25A5866-B1BA-47DA-862C-2464EE659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3BE334D-E086-45FB-B870-AC3221E9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16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3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13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0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9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1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0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19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6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3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BF0415-CFCA-4867-8E85-24C2E8F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C6DA48-A333-4A04-A64E-9FDE5019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71DDB8-19E7-4DA4-9F75-A96E0C8F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7CA-FF1B-4441-8184-ADFC30915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1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15780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09411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82359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01316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05988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442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8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8235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157613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97905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73622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62982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70953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204928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66755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55642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519152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1075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0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195787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580932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93148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95888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50336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0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4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24/11/2024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05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512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sv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186D-3B81-0A69-058D-5A1ED3016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C57C9-0957-0886-DB46-090FE1B12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32DE0-777E-BD68-088B-1947F47B42B2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AF9FB31B-AD89-DBE6-92EF-28F02D3CC977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FF8775-C6E3-1696-888E-5892C9AF315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7BCF0C-3A15-08E9-93F8-6242674E062C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6964B-EEDC-1B2F-C30C-3E6FB4DF2D14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311C83-5F46-5304-940C-12814D91D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F96DAB-A247-BB23-420F-C48CD8BD44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C8858B-34AF-3DA8-BA77-13400A94C4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B3E3D30-4314-DDC8-C762-28FF7C50E21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669FCFC-429A-60B8-9EE4-18EB0138C27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7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C16D2D-07FA-489A-AD57-C52DD859CF7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69413" y="2295525"/>
            <a:ext cx="2554453" cy="2582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CB146-EE79-48CE-A2A7-7D8E3B04D32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0304" y="2295525"/>
            <a:ext cx="2554453" cy="258262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6A5A77-F962-4D6F-9226-E0547CA41D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91195" y="2295525"/>
            <a:ext cx="2554453" cy="258262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EEF984-76A8-4D16-BF2E-31A186D627C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02086" y="2295525"/>
            <a:ext cx="2554453" cy="258262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A9F9D00-1B9E-4C36-BB6D-FD1BCD87AF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2977" y="2295525"/>
            <a:ext cx="2554453" cy="258262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2EBBEBE-90FC-425D-9AFB-B3F0B4A185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3866" y="2286000"/>
            <a:ext cx="2554453" cy="258262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E53F841-B3EB-48B5-9C5E-C7C512D08D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39652" y="1890864"/>
            <a:ext cx="4115951" cy="4931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A7BE3B-94D6-488A-97B3-E8F7520DBE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5068" y="533400"/>
            <a:ext cx="7974259" cy="156680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5DCC5FD-97A5-4082-909C-0A0A1D5FD83E}"/>
              </a:ext>
            </a:extLst>
          </p:cNvPr>
          <p:cNvSpPr/>
          <p:nvPr/>
        </p:nvSpPr>
        <p:spPr>
          <a:xfrm>
            <a:off x="1159813" y="3333750"/>
            <a:ext cx="5850587" cy="2582627"/>
          </a:xfrm>
          <a:custGeom>
            <a:avLst/>
            <a:gdLst>
              <a:gd name="connsiteX0" fmla="*/ 528177 w 5850587"/>
              <a:gd name="connsiteY0" fmla="*/ 859082 h 2582627"/>
              <a:gd name="connsiteX1" fmla="*/ 761524 w 5850587"/>
              <a:gd name="connsiteY1" fmla="*/ 412921 h 2582627"/>
              <a:gd name="connsiteX2" fmla="*/ 1896700 w 5850587"/>
              <a:gd name="connsiteY2" fmla="*/ 310991 h 2582627"/>
              <a:gd name="connsiteX3" fmla="*/ 3041221 w 5850587"/>
              <a:gd name="connsiteY3" fmla="*/ 205175 h 2582627"/>
              <a:gd name="connsiteX4" fmla="*/ 3487193 w 5850587"/>
              <a:gd name="connsiteY4" fmla="*/ 11956 h 2582627"/>
              <a:gd name="connsiteX5" fmla="*/ 4040290 w 5850587"/>
              <a:gd name="connsiteY5" fmla="*/ 148321 h 2582627"/>
              <a:gd name="connsiteX6" fmla="*/ 4802763 w 5850587"/>
              <a:gd name="connsiteY6" fmla="*/ 41250 h 2582627"/>
              <a:gd name="connsiteX7" fmla="*/ 5189416 w 5850587"/>
              <a:gd name="connsiteY7" fmla="*/ 333350 h 2582627"/>
              <a:gd name="connsiteX8" fmla="*/ 5685632 w 5850587"/>
              <a:gd name="connsiteY8" fmla="*/ 616841 h 2582627"/>
              <a:gd name="connsiteX9" fmla="*/ 5663422 w 5850587"/>
              <a:gd name="connsiteY9" fmla="*/ 924245 h 2582627"/>
              <a:gd name="connsiteX10" fmla="*/ 5825667 w 5850587"/>
              <a:gd name="connsiteY10" fmla="*/ 1394259 h 2582627"/>
              <a:gd name="connsiteX11" fmla="*/ 5065633 w 5850587"/>
              <a:gd name="connsiteY11" fmla="*/ 1805686 h 2582627"/>
              <a:gd name="connsiteX12" fmla="*/ 4793553 w 5850587"/>
              <a:gd name="connsiteY12" fmla="*/ 2158227 h 2582627"/>
              <a:gd name="connsiteX13" fmla="*/ 3867210 w 5850587"/>
              <a:gd name="connsiteY13" fmla="*/ 2200912 h 2582627"/>
              <a:gd name="connsiteX14" fmla="*/ 3205227 w 5850587"/>
              <a:gd name="connsiteY14" fmla="*/ 2577007 h 2582627"/>
              <a:gd name="connsiteX15" fmla="*/ 2231890 w 5850587"/>
              <a:gd name="connsiteY15" fmla="*/ 2347440 h 2582627"/>
              <a:gd name="connsiteX16" fmla="*/ 786037 w 5850587"/>
              <a:gd name="connsiteY16" fmla="*/ 2120623 h 2582627"/>
              <a:gd name="connsiteX17" fmla="*/ 150327 w 5850587"/>
              <a:gd name="connsiteY17" fmla="*/ 1868219 h 2582627"/>
              <a:gd name="connsiteX18" fmla="*/ 286164 w 5850587"/>
              <a:gd name="connsiteY18" fmla="*/ 1527516 h 2582627"/>
              <a:gd name="connsiteX19" fmla="*/ -678 w 5850587"/>
              <a:gd name="connsiteY19" fmla="*/ 1177964 h 2582627"/>
              <a:gd name="connsiteX20" fmla="*/ 523167 w 5850587"/>
              <a:gd name="connsiteY20" fmla="*/ 867272 h 2582627"/>
              <a:gd name="connsiteX21" fmla="*/ 528177 w 5850587"/>
              <a:gd name="connsiteY21" fmla="*/ 859082 h 2582627"/>
              <a:gd name="connsiteX0" fmla="*/ 7247953 w 5850587"/>
              <a:gd name="connsiteY0" fmla="*/ 860893 h 2582627"/>
              <a:gd name="connsiteX1" fmla="*/ 7176213 w 5850587"/>
              <a:gd name="connsiteY1" fmla="*/ 932633 h 2582627"/>
              <a:gd name="connsiteX2" fmla="*/ 7104473 w 5850587"/>
              <a:gd name="connsiteY2" fmla="*/ 860893 h 2582627"/>
              <a:gd name="connsiteX3" fmla="*/ 7176213 w 5850587"/>
              <a:gd name="connsiteY3" fmla="*/ 789153 h 2582627"/>
              <a:gd name="connsiteX4" fmla="*/ 7247953 w 5850587"/>
              <a:gd name="connsiteY4" fmla="*/ 860893 h 2582627"/>
              <a:gd name="connsiteX0" fmla="*/ 6900718 w 5850587"/>
              <a:gd name="connsiteY0" fmla="*/ 903315 h 2582627"/>
              <a:gd name="connsiteX1" fmla="*/ 6757239 w 5850587"/>
              <a:gd name="connsiteY1" fmla="*/ 1046794 h 2582627"/>
              <a:gd name="connsiteX2" fmla="*/ 6613760 w 5850587"/>
              <a:gd name="connsiteY2" fmla="*/ 903315 h 2582627"/>
              <a:gd name="connsiteX3" fmla="*/ 6757239 w 5850587"/>
              <a:gd name="connsiteY3" fmla="*/ 759836 h 2582627"/>
              <a:gd name="connsiteX4" fmla="*/ 6900718 w 5850587"/>
              <a:gd name="connsiteY4" fmla="*/ 903315 h 2582627"/>
              <a:gd name="connsiteX0" fmla="*/ 6410735 w 5850587"/>
              <a:gd name="connsiteY0" fmla="*/ 960192 h 2582627"/>
              <a:gd name="connsiteX1" fmla="*/ 6195516 w 5850587"/>
              <a:gd name="connsiteY1" fmla="*/ 1175411 h 2582627"/>
              <a:gd name="connsiteX2" fmla="*/ 5980297 w 5850587"/>
              <a:gd name="connsiteY2" fmla="*/ 960192 h 2582627"/>
              <a:gd name="connsiteX3" fmla="*/ 6195516 w 5850587"/>
              <a:gd name="connsiteY3" fmla="*/ 744973 h 2582627"/>
              <a:gd name="connsiteX4" fmla="*/ 6410735 w 5850587"/>
              <a:gd name="connsiteY4" fmla="*/ 960192 h 2582627"/>
              <a:gd name="connsiteX0" fmla="*/ 635574 w 5850587"/>
              <a:gd name="connsiteY0" fmla="*/ 1564940 h 2582627"/>
              <a:gd name="connsiteX1" fmla="*/ 292529 w 5850587"/>
              <a:gd name="connsiteY1" fmla="*/ 1517293 h 2582627"/>
              <a:gd name="connsiteX2" fmla="*/ 938260 w 5850587"/>
              <a:gd name="connsiteY2" fmla="*/ 2086368 h 2582627"/>
              <a:gd name="connsiteX3" fmla="*/ 788204 w 5850587"/>
              <a:gd name="connsiteY3" fmla="*/ 2109145 h 2582627"/>
              <a:gd name="connsiteX4" fmla="*/ 2231619 w 5850587"/>
              <a:gd name="connsiteY4" fmla="*/ 2336918 h 2582627"/>
              <a:gd name="connsiteX5" fmla="*/ 2141152 w 5850587"/>
              <a:gd name="connsiteY5" fmla="*/ 2232896 h 2582627"/>
              <a:gd name="connsiteX6" fmla="*/ 3904047 w 5850587"/>
              <a:gd name="connsiteY6" fmla="*/ 2077520 h 2582627"/>
              <a:gd name="connsiteX7" fmla="*/ 3867888 w 5850587"/>
              <a:gd name="connsiteY7" fmla="*/ 2191645 h 2582627"/>
              <a:gd name="connsiteX8" fmla="*/ 4622099 w 5850587"/>
              <a:gd name="connsiteY8" fmla="*/ 1372259 h 2582627"/>
              <a:gd name="connsiteX9" fmla="*/ 5062382 w 5850587"/>
              <a:gd name="connsiteY9" fmla="*/ 1798871 h 2582627"/>
              <a:gd name="connsiteX10" fmla="*/ 5660713 w 5850587"/>
              <a:gd name="connsiteY10" fmla="*/ 917908 h 2582627"/>
              <a:gd name="connsiteX11" fmla="*/ 5464610 w 5850587"/>
              <a:gd name="connsiteY11" fmla="*/ 1077888 h 2582627"/>
              <a:gd name="connsiteX12" fmla="*/ 5190229 w 5850587"/>
              <a:gd name="connsiteY12" fmla="*/ 324382 h 2582627"/>
              <a:gd name="connsiteX13" fmla="*/ 5200521 w 5850587"/>
              <a:gd name="connsiteY13" fmla="*/ 399948 h 2582627"/>
              <a:gd name="connsiteX14" fmla="*/ 3938040 w 5850587"/>
              <a:gd name="connsiteY14" fmla="*/ 236262 h 2582627"/>
              <a:gd name="connsiteX15" fmla="*/ 4038530 w 5850587"/>
              <a:gd name="connsiteY15" fmla="*/ 139892 h 2582627"/>
              <a:gd name="connsiteX16" fmla="*/ 2998561 w 5850587"/>
              <a:gd name="connsiteY16" fmla="*/ 282175 h 2582627"/>
              <a:gd name="connsiteX17" fmla="*/ 3047180 w 5850587"/>
              <a:gd name="connsiteY17" fmla="*/ 199077 h 2582627"/>
              <a:gd name="connsiteX18" fmla="*/ 1896023 w 5850587"/>
              <a:gd name="connsiteY18" fmla="*/ 310393 h 2582627"/>
              <a:gd name="connsiteX19" fmla="*/ 2072082 w 5850587"/>
              <a:gd name="connsiteY19" fmla="*/ 390981 h 2582627"/>
              <a:gd name="connsiteX20" fmla="*/ 558920 w 5850587"/>
              <a:gd name="connsiteY20" fmla="*/ 943914 h 2582627"/>
              <a:gd name="connsiteX21" fmla="*/ 528177 w 5850587"/>
              <a:gd name="connsiteY21" fmla="*/ 859082 h 258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50587" h="2582627" fill="none" extrusionOk="0">
                <a:moveTo>
                  <a:pt x="528177" y="859082"/>
                </a:moveTo>
                <a:cubicBezTo>
                  <a:pt x="485790" y="697690"/>
                  <a:pt x="560305" y="532919"/>
                  <a:pt x="761524" y="412921"/>
                </a:cubicBezTo>
                <a:cubicBezTo>
                  <a:pt x="1057121" y="206195"/>
                  <a:pt x="1636925" y="152699"/>
                  <a:pt x="1896700" y="310991"/>
                </a:cubicBezTo>
                <a:cubicBezTo>
                  <a:pt x="2194055" y="110308"/>
                  <a:pt x="2652335" y="68231"/>
                  <a:pt x="3041221" y="205175"/>
                </a:cubicBezTo>
                <a:cubicBezTo>
                  <a:pt x="3100895" y="101771"/>
                  <a:pt x="3293262" y="41510"/>
                  <a:pt x="3487193" y="11956"/>
                </a:cubicBezTo>
                <a:cubicBezTo>
                  <a:pt x="3676894" y="14633"/>
                  <a:pt x="3916077" y="45646"/>
                  <a:pt x="4040290" y="148321"/>
                </a:cubicBezTo>
                <a:cubicBezTo>
                  <a:pt x="4287969" y="59651"/>
                  <a:pt x="4530979" y="-39859"/>
                  <a:pt x="4802763" y="41250"/>
                </a:cubicBezTo>
                <a:cubicBezTo>
                  <a:pt x="4986049" y="102133"/>
                  <a:pt x="5148971" y="168427"/>
                  <a:pt x="5189416" y="333350"/>
                </a:cubicBezTo>
                <a:cubicBezTo>
                  <a:pt x="5443797" y="395429"/>
                  <a:pt x="5647011" y="498037"/>
                  <a:pt x="5685632" y="616841"/>
                </a:cubicBezTo>
                <a:cubicBezTo>
                  <a:pt x="5751022" y="702289"/>
                  <a:pt x="5709407" y="825051"/>
                  <a:pt x="5663422" y="924245"/>
                </a:cubicBezTo>
                <a:cubicBezTo>
                  <a:pt x="5828525" y="1055743"/>
                  <a:pt x="5925220" y="1235736"/>
                  <a:pt x="5825667" y="1394259"/>
                </a:cubicBezTo>
                <a:cubicBezTo>
                  <a:pt x="5710908" y="1545210"/>
                  <a:pt x="5451712" y="1749049"/>
                  <a:pt x="5065633" y="1805686"/>
                </a:cubicBezTo>
                <a:cubicBezTo>
                  <a:pt x="5074627" y="1952817"/>
                  <a:pt x="4971519" y="2078718"/>
                  <a:pt x="4793553" y="2158227"/>
                </a:cubicBezTo>
                <a:cubicBezTo>
                  <a:pt x="4558265" y="2254035"/>
                  <a:pt x="4211831" y="2360394"/>
                  <a:pt x="3867210" y="2200912"/>
                </a:cubicBezTo>
                <a:cubicBezTo>
                  <a:pt x="3750464" y="2376415"/>
                  <a:pt x="3570633" y="2510246"/>
                  <a:pt x="3205227" y="2577007"/>
                </a:cubicBezTo>
                <a:cubicBezTo>
                  <a:pt x="2849434" y="2602533"/>
                  <a:pt x="2443136" y="2518761"/>
                  <a:pt x="2231890" y="2347440"/>
                </a:cubicBezTo>
                <a:cubicBezTo>
                  <a:pt x="1781319" y="2475919"/>
                  <a:pt x="1119068" y="2512308"/>
                  <a:pt x="786037" y="2120623"/>
                </a:cubicBezTo>
                <a:cubicBezTo>
                  <a:pt x="472020" y="2141571"/>
                  <a:pt x="260704" y="2057478"/>
                  <a:pt x="150327" y="1868219"/>
                </a:cubicBezTo>
                <a:cubicBezTo>
                  <a:pt x="87513" y="1754055"/>
                  <a:pt x="119796" y="1618965"/>
                  <a:pt x="286164" y="1527516"/>
                </a:cubicBezTo>
                <a:cubicBezTo>
                  <a:pt x="59398" y="1470532"/>
                  <a:pt x="-19722" y="1338550"/>
                  <a:pt x="-678" y="1177964"/>
                </a:cubicBezTo>
                <a:cubicBezTo>
                  <a:pt x="26120" y="1027246"/>
                  <a:pt x="289359" y="941949"/>
                  <a:pt x="523167" y="867272"/>
                </a:cubicBezTo>
                <a:cubicBezTo>
                  <a:pt x="524778" y="865255"/>
                  <a:pt x="526889" y="861272"/>
                  <a:pt x="528177" y="859082"/>
                </a:cubicBezTo>
                <a:close/>
              </a:path>
              <a:path w="5850587" h="2582627" fill="none" extrusionOk="0">
                <a:moveTo>
                  <a:pt x="7247953" y="860893"/>
                </a:moveTo>
                <a:cubicBezTo>
                  <a:pt x="7238928" y="898515"/>
                  <a:pt x="7219451" y="932792"/>
                  <a:pt x="7176213" y="932633"/>
                </a:cubicBezTo>
                <a:cubicBezTo>
                  <a:pt x="7132583" y="921756"/>
                  <a:pt x="7093108" y="902014"/>
                  <a:pt x="7104473" y="860893"/>
                </a:cubicBezTo>
                <a:cubicBezTo>
                  <a:pt x="7100867" y="812507"/>
                  <a:pt x="7139112" y="784445"/>
                  <a:pt x="7176213" y="789153"/>
                </a:cubicBezTo>
                <a:cubicBezTo>
                  <a:pt x="7214205" y="788257"/>
                  <a:pt x="7251529" y="822241"/>
                  <a:pt x="7247953" y="860893"/>
                </a:cubicBezTo>
                <a:close/>
              </a:path>
              <a:path w="5850587" h="2582627" fill="none" extrusionOk="0">
                <a:moveTo>
                  <a:pt x="6900718" y="903315"/>
                </a:moveTo>
                <a:cubicBezTo>
                  <a:pt x="6893070" y="993191"/>
                  <a:pt x="6839313" y="1042583"/>
                  <a:pt x="6757239" y="1046794"/>
                </a:cubicBezTo>
                <a:cubicBezTo>
                  <a:pt x="6692796" y="1050901"/>
                  <a:pt x="6606181" y="985805"/>
                  <a:pt x="6613760" y="903315"/>
                </a:cubicBezTo>
                <a:cubicBezTo>
                  <a:pt x="6619409" y="828093"/>
                  <a:pt x="6674457" y="743699"/>
                  <a:pt x="6757239" y="759836"/>
                </a:cubicBezTo>
                <a:cubicBezTo>
                  <a:pt x="6830937" y="748218"/>
                  <a:pt x="6893291" y="823333"/>
                  <a:pt x="6900718" y="903315"/>
                </a:cubicBezTo>
                <a:close/>
              </a:path>
              <a:path w="5850587" h="2582627" fill="none" extrusionOk="0">
                <a:moveTo>
                  <a:pt x="6410735" y="960192"/>
                </a:moveTo>
                <a:cubicBezTo>
                  <a:pt x="6423756" y="1052566"/>
                  <a:pt x="6349756" y="1171355"/>
                  <a:pt x="6195516" y="1175411"/>
                </a:cubicBezTo>
                <a:cubicBezTo>
                  <a:pt x="6075099" y="1163185"/>
                  <a:pt x="5981266" y="1085310"/>
                  <a:pt x="5980297" y="960192"/>
                </a:cubicBezTo>
                <a:cubicBezTo>
                  <a:pt x="5982650" y="827826"/>
                  <a:pt x="6078051" y="747094"/>
                  <a:pt x="6195516" y="744973"/>
                </a:cubicBezTo>
                <a:cubicBezTo>
                  <a:pt x="6284625" y="758563"/>
                  <a:pt x="6397969" y="819413"/>
                  <a:pt x="6410735" y="960192"/>
                </a:cubicBezTo>
                <a:close/>
              </a:path>
              <a:path w="5850587" h="2582627" fill="none" extrusionOk="0">
                <a:moveTo>
                  <a:pt x="635574" y="1564940"/>
                </a:moveTo>
                <a:cubicBezTo>
                  <a:pt x="500753" y="1580819"/>
                  <a:pt x="384296" y="1544430"/>
                  <a:pt x="292529" y="1517293"/>
                </a:cubicBezTo>
                <a:moveTo>
                  <a:pt x="938260" y="2086368"/>
                </a:moveTo>
                <a:cubicBezTo>
                  <a:pt x="877762" y="2097912"/>
                  <a:pt x="854458" y="2104555"/>
                  <a:pt x="788204" y="2109145"/>
                </a:cubicBezTo>
                <a:moveTo>
                  <a:pt x="2231619" y="2336918"/>
                </a:moveTo>
                <a:cubicBezTo>
                  <a:pt x="2208042" y="2303265"/>
                  <a:pt x="2162972" y="2272637"/>
                  <a:pt x="2141152" y="2232896"/>
                </a:cubicBezTo>
                <a:moveTo>
                  <a:pt x="3904047" y="2077520"/>
                </a:moveTo>
                <a:cubicBezTo>
                  <a:pt x="3900495" y="2114770"/>
                  <a:pt x="3898392" y="2156261"/>
                  <a:pt x="3867888" y="2191645"/>
                </a:cubicBezTo>
                <a:moveTo>
                  <a:pt x="4622099" y="1372259"/>
                </a:moveTo>
                <a:cubicBezTo>
                  <a:pt x="4869918" y="1459557"/>
                  <a:pt x="5079476" y="1606011"/>
                  <a:pt x="5062382" y="1798871"/>
                </a:cubicBezTo>
                <a:moveTo>
                  <a:pt x="5660713" y="917908"/>
                </a:moveTo>
                <a:cubicBezTo>
                  <a:pt x="5620668" y="979813"/>
                  <a:pt x="5531370" y="1036101"/>
                  <a:pt x="5464610" y="1077888"/>
                </a:cubicBezTo>
                <a:moveTo>
                  <a:pt x="5190229" y="324382"/>
                </a:moveTo>
                <a:cubicBezTo>
                  <a:pt x="5199091" y="345173"/>
                  <a:pt x="5195111" y="376222"/>
                  <a:pt x="5200521" y="399948"/>
                </a:cubicBezTo>
                <a:moveTo>
                  <a:pt x="3938040" y="236262"/>
                </a:moveTo>
                <a:cubicBezTo>
                  <a:pt x="3957842" y="199061"/>
                  <a:pt x="3998775" y="171093"/>
                  <a:pt x="4038530" y="139892"/>
                </a:cubicBezTo>
                <a:moveTo>
                  <a:pt x="2998561" y="282175"/>
                </a:moveTo>
                <a:cubicBezTo>
                  <a:pt x="3006517" y="252053"/>
                  <a:pt x="3024085" y="216029"/>
                  <a:pt x="3047180" y="199077"/>
                </a:cubicBezTo>
                <a:moveTo>
                  <a:pt x="1896023" y="310393"/>
                </a:moveTo>
                <a:cubicBezTo>
                  <a:pt x="1971428" y="344944"/>
                  <a:pt x="2008702" y="372829"/>
                  <a:pt x="2072082" y="390981"/>
                </a:cubicBezTo>
                <a:moveTo>
                  <a:pt x="558920" y="943914"/>
                </a:moveTo>
                <a:cubicBezTo>
                  <a:pt x="543764" y="915755"/>
                  <a:pt x="536016" y="889868"/>
                  <a:pt x="528177" y="859082"/>
                </a:cubicBezTo>
              </a:path>
              <a:path w="5850587" h="2582627" stroke="0" extrusionOk="0">
                <a:moveTo>
                  <a:pt x="528177" y="859082"/>
                </a:moveTo>
                <a:cubicBezTo>
                  <a:pt x="461888" y="673315"/>
                  <a:pt x="587188" y="523672"/>
                  <a:pt x="761524" y="412921"/>
                </a:cubicBezTo>
                <a:cubicBezTo>
                  <a:pt x="1058966" y="231689"/>
                  <a:pt x="1584298" y="196034"/>
                  <a:pt x="1896700" y="310991"/>
                </a:cubicBezTo>
                <a:cubicBezTo>
                  <a:pt x="2075973" y="78052"/>
                  <a:pt x="2747058" y="-8941"/>
                  <a:pt x="3041221" y="205175"/>
                </a:cubicBezTo>
                <a:cubicBezTo>
                  <a:pt x="3120815" y="101408"/>
                  <a:pt x="3305670" y="16405"/>
                  <a:pt x="3487193" y="11956"/>
                </a:cubicBezTo>
                <a:cubicBezTo>
                  <a:pt x="3687489" y="-32151"/>
                  <a:pt x="3927969" y="11927"/>
                  <a:pt x="4040290" y="148321"/>
                </a:cubicBezTo>
                <a:cubicBezTo>
                  <a:pt x="4171343" y="-40264"/>
                  <a:pt x="4533545" y="-40772"/>
                  <a:pt x="4802763" y="41250"/>
                </a:cubicBezTo>
                <a:cubicBezTo>
                  <a:pt x="5023500" y="64993"/>
                  <a:pt x="5119685" y="187575"/>
                  <a:pt x="5189416" y="333350"/>
                </a:cubicBezTo>
                <a:cubicBezTo>
                  <a:pt x="5426835" y="369981"/>
                  <a:pt x="5597578" y="471410"/>
                  <a:pt x="5685632" y="616841"/>
                </a:cubicBezTo>
                <a:cubicBezTo>
                  <a:pt x="5771205" y="715813"/>
                  <a:pt x="5723089" y="846789"/>
                  <a:pt x="5663422" y="924245"/>
                </a:cubicBezTo>
                <a:cubicBezTo>
                  <a:pt x="5868934" y="1096389"/>
                  <a:pt x="5881796" y="1201533"/>
                  <a:pt x="5825667" y="1394259"/>
                </a:cubicBezTo>
                <a:cubicBezTo>
                  <a:pt x="5751426" y="1642308"/>
                  <a:pt x="5471371" y="1775411"/>
                  <a:pt x="5065633" y="1805686"/>
                </a:cubicBezTo>
                <a:cubicBezTo>
                  <a:pt x="5068963" y="1934398"/>
                  <a:pt x="5001042" y="2061553"/>
                  <a:pt x="4793553" y="2158227"/>
                </a:cubicBezTo>
                <a:cubicBezTo>
                  <a:pt x="4550464" y="2227491"/>
                  <a:pt x="4151909" y="2315897"/>
                  <a:pt x="3867210" y="2200912"/>
                </a:cubicBezTo>
                <a:cubicBezTo>
                  <a:pt x="3826205" y="2362606"/>
                  <a:pt x="3522271" y="2520520"/>
                  <a:pt x="3205227" y="2577007"/>
                </a:cubicBezTo>
                <a:cubicBezTo>
                  <a:pt x="2854671" y="2640182"/>
                  <a:pt x="2443126" y="2527612"/>
                  <a:pt x="2231890" y="2347440"/>
                </a:cubicBezTo>
                <a:cubicBezTo>
                  <a:pt x="1651491" y="2542064"/>
                  <a:pt x="1035754" y="2511519"/>
                  <a:pt x="786037" y="2120623"/>
                </a:cubicBezTo>
                <a:cubicBezTo>
                  <a:pt x="471952" y="2147647"/>
                  <a:pt x="233363" y="2009910"/>
                  <a:pt x="150327" y="1868219"/>
                </a:cubicBezTo>
                <a:cubicBezTo>
                  <a:pt x="117563" y="1739843"/>
                  <a:pt x="123453" y="1652272"/>
                  <a:pt x="286164" y="1527516"/>
                </a:cubicBezTo>
                <a:cubicBezTo>
                  <a:pt x="71241" y="1416811"/>
                  <a:pt x="2715" y="1316006"/>
                  <a:pt x="-678" y="1177964"/>
                </a:cubicBezTo>
                <a:cubicBezTo>
                  <a:pt x="-2581" y="948068"/>
                  <a:pt x="291343" y="882896"/>
                  <a:pt x="523167" y="867272"/>
                </a:cubicBezTo>
                <a:cubicBezTo>
                  <a:pt x="524810" y="864001"/>
                  <a:pt x="527219" y="862082"/>
                  <a:pt x="528177" y="859082"/>
                </a:cubicBezTo>
                <a:close/>
              </a:path>
              <a:path w="5850587" h="2582627" stroke="0" extrusionOk="0">
                <a:moveTo>
                  <a:pt x="7247953" y="860893"/>
                </a:moveTo>
                <a:cubicBezTo>
                  <a:pt x="7240088" y="902202"/>
                  <a:pt x="7220639" y="942220"/>
                  <a:pt x="7176213" y="932633"/>
                </a:cubicBezTo>
                <a:cubicBezTo>
                  <a:pt x="7127395" y="925493"/>
                  <a:pt x="7113493" y="899314"/>
                  <a:pt x="7104473" y="860893"/>
                </a:cubicBezTo>
                <a:cubicBezTo>
                  <a:pt x="7095655" y="826128"/>
                  <a:pt x="7133916" y="788219"/>
                  <a:pt x="7176213" y="789153"/>
                </a:cubicBezTo>
                <a:cubicBezTo>
                  <a:pt x="7221458" y="795388"/>
                  <a:pt x="7252505" y="822345"/>
                  <a:pt x="7247953" y="860893"/>
                </a:cubicBezTo>
                <a:close/>
              </a:path>
              <a:path w="5850587" h="2582627" stroke="0" extrusionOk="0">
                <a:moveTo>
                  <a:pt x="6900718" y="903315"/>
                </a:moveTo>
                <a:cubicBezTo>
                  <a:pt x="6890432" y="992286"/>
                  <a:pt x="6832044" y="1057958"/>
                  <a:pt x="6757239" y="1046794"/>
                </a:cubicBezTo>
                <a:cubicBezTo>
                  <a:pt x="6678331" y="1041254"/>
                  <a:pt x="6618735" y="964843"/>
                  <a:pt x="6613760" y="903315"/>
                </a:cubicBezTo>
                <a:cubicBezTo>
                  <a:pt x="6612812" y="826652"/>
                  <a:pt x="6661930" y="753144"/>
                  <a:pt x="6757239" y="759836"/>
                </a:cubicBezTo>
                <a:cubicBezTo>
                  <a:pt x="6838435" y="759323"/>
                  <a:pt x="6898945" y="825466"/>
                  <a:pt x="6900718" y="903315"/>
                </a:cubicBezTo>
                <a:close/>
              </a:path>
              <a:path w="5850587" h="2582627" stroke="0" extrusionOk="0">
                <a:moveTo>
                  <a:pt x="6410735" y="960192"/>
                </a:moveTo>
                <a:cubicBezTo>
                  <a:pt x="6420022" y="1086450"/>
                  <a:pt x="6316607" y="1184178"/>
                  <a:pt x="6195516" y="1175411"/>
                </a:cubicBezTo>
                <a:cubicBezTo>
                  <a:pt x="6081912" y="1172269"/>
                  <a:pt x="5963099" y="1080265"/>
                  <a:pt x="5980297" y="960192"/>
                </a:cubicBezTo>
                <a:cubicBezTo>
                  <a:pt x="6002596" y="859611"/>
                  <a:pt x="6089160" y="765692"/>
                  <a:pt x="6195516" y="744973"/>
                </a:cubicBezTo>
                <a:cubicBezTo>
                  <a:pt x="6279913" y="737631"/>
                  <a:pt x="6399475" y="820262"/>
                  <a:pt x="6410735" y="960192"/>
                </a:cubicBezTo>
                <a:close/>
              </a:path>
              <a:path w="5850587" h="2582627" fill="none" stroke="0" extrusionOk="0">
                <a:moveTo>
                  <a:pt x="635574" y="1564940"/>
                </a:moveTo>
                <a:cubicBezTo>
                  <a:pt x="529587" y="1593666"/>
                  <a:pt x="401804" y="1534215"/>
                  <a:pt x="292529" y="1517293"/>
                </a:cubicBezTo>
                <a:moveTo>
                  <a:pt x="938260" y="2086368"/>
                </a:moveTo>
                <a:cubicBezTo>
                  <a:pt x="891915" y="2098776"/>
                  <a:pt x="828797" y="2098525"/>
                  <a:pt x="788204" y="2109145"/>
                </a:cubicBezTo>
                <a:moveTo>
                  <a:pt x="2231619" y="2336918"/>
                </a:moveTo>
                <a:cubicBezTo>
                  <a:pt x="2193939" y="2307574"/>
                  <a:pt x="2160992" y="2263799"/>
                  <a:pt x="2141152" y="2232896"/>
                </a:cubicBezTo>
                <a:moveTo>
                  <a:pt x="3904047" y="2077520"/>
                </a:moveTo>
                <a:cubicBezTo>
                  <a:pt x="3895948" y="2123071"/>
                  <a:pt x="3878063" y="2157533"/>
                  <a:pt x="3867888" y="2191645"/>
                </a:cubicBezTo>
                <a:moveTo>
                  <a:pt x="4622099" y="1372259"/>
                </a:moveTo>
                <a:cubicBezTo>
                  <a:pt x="4891696" y="1443596"/>
                  <a:pt x="5020776" y="1599319"/>
                  <a:pt x="5062382" y="1798871"/>
                </a:cubicBezTo>
                <a:moveTo>
                  <a:pt x="5660713" y="917908"/>
                </a:moveTo>
                <a:cubicBezTo>
                  <a:pt x="5634595" y="962315"/>
                  <a:pt x="5533464" y="1016214"/>
                  <a:pt x="5464610" y="1077888"/>
                </a:cubicBezTo>
                <a:moveTo>
                  <a:pt x="5190229" y="324382"/>
                </a:moveTo>
                <a:cubicBezTo>
                  <a:pt x="5202515" y="349116"/>
                  <a:pt x="5195105" y="378035"/>
                  <a:pt x="5200521" y="399948"/>
                </a:cubicBezTo>
                <a:moveTo>
                  <a:pt x="3938040" y="236262"/>
                </a:moveTo>
                <a:cubicBezTo>
                  <a:pt x="3965055" y="189934"/>
                  <a:pt x="4000355" y="169543"/>
                  <a:pt x="4038530" y="139892"/>
                </a:cubicBezTo>
                <a:moveTo>
                  <a:pt x="2998561" y="282175"/>
                </a:moveTo>
                <a:cubicBezTo>
                  <a:pt x="3004682" y="248907"/>
                  <a:pt x="3026439" y="221436"/>
                  <a:pt x="3047180" y="199077"/>
                </a:cubicBezTo>
                <a:moveTo>
                  <a:pt x="1896023" y="310393"/>
                </a:moveTo>
                <a:cubicBezTo>
                  <a:pt x="1969726" y="335513"/>
                  <a:pt x="2005313" y="371755"/>
                  <a:pt x="2072082" y="390981"/>
                </a:cubicBezTo>
                <a:moveTo>
                  <a:pt x="558920" y="943914"/>
                </a:moveTo>
                <a:cubicBezTo>
                  <a:pt x="538861" y="911597"/>
                  <a:pt x="533115" y="890875"/>
                  <a:pt x="528177" y="859082"/>
                </a:cubicBezTo>
              </a:path>
            </a:pathLst>
          </a:custGeom>
          <a:solidFill>
            <a:srgbClr val="FF9999">
              <a:alpha val="92941"/>
            </a:srgbClr>
          </a:solidFill>
          <a:ln w="50800" cap="rnd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62865412">
                  <a:prstGeom prst="cloudCallout">
                    <a:avLst>
                      <a:gd name="adj1" fmla="val 72658"/>
                      <a:gd name="adj2" fmla="val -1666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 sao để xếp 6 que tính thành 1 hình tam giác, 2 hình tam giác?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7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CBA947-B24E-44FF-85E1-A2DC116B1F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67909CFC-8688-46A0-B7B2-3AC942EC705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2262688" cy="18582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981181-97FE-4FED-89E3-20806774907D}"/>
              </a:ext>
            </a:extLst>
          </p:cNvPr>
          <p:cNvGrpSpPr/>
          <p:nvPr/>
        </p:nvGrpSpPr>
        <p:grpSpPr>
          <a:xfrm>
            <a:off x="5257800" y="4802424"/>
            <a:ext cx="4267200" cy="762000"/>
            <a:chOff x="5257800" y="4802424"/>
            <a:chExt cx="4267200" cy="762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BBFCC33-F3E4-4F6B-BE4B-CC67D598CF91}"/>
                </a:ext>
              </a:extLst>
            </p:cNvPr>
            <p:cNvSpPr/>
            <p:nvPr/>
          </p:nvSpPr>
          <p:spPr>
            <a:xfrm>
              <a:off x="5257800" y="4802424"/>
              <a:ext cx="4267200" cy="762000"/>
            </a:xfrm>
            <a:custGeom>
              <a:avLst/>
              <a:gdLst>
                <a:gd name="connsiteX0" fmla="*/ 0 w 4267200"/>
                <a:gd name="connsiteY0" fmla="*/ 127003 h 762000"/>
                <a:gd name="connsiteX1" fmla="*/ 127003 w 4267200"/>
                <a:gd name="connsiteY1" fmla="*/ 0 h 762000"/>
                <a:gd name="connsiteX2" fmla="*/ 740448 w 4267200"/>
                <a:gd name="connsiteY2" fmla="*/ 0 h 762000"/>
                <a:gd name="connsiteX3" fmla="*/ 1233498 w 4267200"/>
                <a:gd name="connsiteY3" fmla="*/ 0 h 762000"/>
                <a:gd name="connsiteX4" fmla="*/ 1846943 w 4267200"/>
                <a:gd name="connsiteY4" fmla="*/ 0 h 762000"/>
                <a:gd name="connsiteX5" fmla="*/ 2420257 w 4267200"/>
                <a:gd name="connsiteY5" fmla="*/ 0 h 762000"/>
                <a:gd name="connsiteX6" fmla="*/ 2993570 w 4267200"/>
                <a:gd name="connsiteY6" fmla="*/ 0 h 762000"/>
                <a:gd name="connsiteX7" fmla="*/ 3486620 w 4267200"/>
                <a:gd name="connsiteY7" fmla="*/ 0 h 762000"/>
                <a:gd name="connsiteX8" fmla="*/ 4140197 w 4267200"/>
                <a:gd name="connsiteY8" fmla="*/ 0 h 762000"/>
                <a:gd name="connsiteX9" fmla="*/ 4267200 w 4267200"/>
                <a:gd name="connsiteY9" fmla="*/ 127003 h 762000"/>
                <a:gd name="connsiteX10" fmla="*/ 4267200 w 4267200"/>
                <a:gd name="connsiteY10" fmla="*/ 634997 h 762000"/>
                <a:gd name="connsiteX11" fmla="*/ 4140197 w 4267200"/>
                <a:gd name="connsiteY11" fmla="*/ 762000 h 762000"/>
                <a:gd name="connsiteX12" fmla="*/ 3687279 w 4267200"/>
                <a:gd name="connsiteY12" fmla="*/ 762000 h 762000"/>
                <a:gd name="connsiteX13" fmla="*/ 3033702 w 4267200"/>
                <a:gd name="connsiteY13" fmla="*/ 762000 h 762000"/>
                <a:gd name="connsiteX14" fmla="*/ 2500521 w 4267200"/>
                <a:gd name="connsiteY14" fmla="*/ 762000 h 762000"/>
                <a:gd name="connsiteX15" fmla="*/ 1927207 w 4267200"/>
                <a:gd name="connsiteY15" fmla="*/ 762000 h 762000"/>
                <a:gd name="connsiteX16" fmla="*/ 1394026 w 4267200"/>
                <a:gd name="connsiteY16" fmla="*/ 762000 h 762000"/>
                <a:gd name="connsiteX17" fmla="*/ 860844 w 4267200"/>
                <a:gd name="connsiteY17" fmla="*/ 762000 h 762000"/>
                <a:gd name="connsiteX18" fmla="*/ 127003 w 4267200"/>
                <a:gd name="connsiteY18" fmla="*/ 762000 h 762000"/>
                <a:gd name="connsiteX19" fmla="*/ 0 w 4267200"/>
                <a:gd name="connsiteY19" fmla="*/ 634997 h 762000"/>
                <a:gd name="connsiteX20" fmla="*/ 0 w 4267200"/>
                <a:gd name="connsiteY20" fmla="*/ 12700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67200" h="762000" fill="none" extrusionOk="0">
                  <a:moveTo>
                    <a:pt x="0" y="127003"/>
                  </a:moveTo>
                  <a:cubicBezTo>
                    <a:pt x="-8802" y="55240"/>
                    <a:pt x="54290" y="4976"/>
                    <a:pt x="127003" y="0"/>
                  </a:cubicBezTo>
                  <a:cubicBezTo>
                    <a:pt x="376208" y="-12461"/>
                    <a:pt x="529707" y="61396"/>
                    <a:pt x="740448" y="0"/>
                  </a:cubicBezTo>
                  <a:cubicBezTo>
                    <a:pt x="951190" y="-61396"/>
                    <a:pt x="1038068" y="49273"/>
                    <a:pt x="1233498" y="0"/>
                  </a:cubicBezTo>
                  <a:cubicBezTo>
                    <a:pt x="1428928" y="-49273"/>
                    <a:pt x="1697996" y="71544"/>
                    <a:pt x="1846943" y="0"/>
                  </a:cubicBezTo>
                  <a:cubicBezTo>
                    <a:pt x="1995891" y="-71544"/>
                    <a:pt x="2268453" y="65810"/>
                    <a:pt x="2420257" y="0"/>
                  </a:cubicBezTo>
                  <a:cubicBezTo>
                    <a:pt x="2572061" y="-65810"/>
                    <a:pt x="2792679" y="65073"/>
                    <a:pt x="2993570" y="0"/>
                  </a:cubicBezTo>
                  <a:cubicBezTo>
                    <a:pt x="3194461" y="-65073"/>
                    <a:pt x="3293148" y="6836"/>
                    <a:pt x="3486620" y="0"/>
                  </a:cubicBezTo>
                  <a:cubicBezTo>
                    <a:pt x="3680092" y="-6836"/>
                    <a:pt x="3831697" y="37773"/>
                    <a:pt x="4140197" y="0"/>
                  </a:cubicBezTo>
                  <a:cubicBezTo>
                    <a:pt x="4217247" y="10531"/>
                    <a:pt x="4268487" y="63270"/>
                    <a:pt x="4267200" y="127003"/>
                  </a:cubicBezTo>
                  <a:cubicBezTo>
                    <a:pt x="4288586" y="275329"/>
                    <a:pt x="4237023" y="485028"/>
                    <a:pt x="4267200" y="634997"/>
                  </a:cubicBezTo>
                  <a:cubicBezTo>
                    <a:pt x="4261792" y="715512"/>
                    <a:pt x="4224656" y="757694"/>
                    <a:pt x="4140197" y="762000"/>
                  </a:cubicBezTo>
                  <a:cubicBezTo>
                    <a:pt x="3952068" y="776856"/>
                    <a:pt x="3889374" y="743213"/>
                    <a:pt x="3687279" y="762000"/>
                  </a:cubicBezTo>
                  <a:cubicBezTo>
                    <a:pt x="3485184" y="780787"/>
                    <a:pt x="3268109" y="719727"/>
                    <a:pt x="3033702" y="762000"/>
                  </a:cubicBezTo>
                  <a:cubicBezTo>
                    <a:pt x="2799295" y="804273"/>
                    <a:pt x="2647407" y="719201"/>
                    <a:pt x="2500521" y="762000"/>
                  </a:cubicBezTo>
                  <a:cubicBezTo>
                    <a:pt x="2353635" y="804799"/>
                    <a:pt x="2139261" y="737418"/>
                    <a:pt x="1927207" y="762000"/>
                  </a:cubicBezTo>
                  <a:cubicBezTo>
                    <a:pt x="1715153" y="786582"/>
                    <a:pt x="1552418" y="699884"/>
                    <a:pt x="1394026" y="762000"/>
                  </a:cubicBezTo>
                  <a:cubicBezTo>
                    <a:pt x="1235634" y="824116"/>
                    <a:pt x="1072009" y="747568"/>
                    <a:pt x="860844" y="762000"/>
                  </a:cubicBezTo>
                  <a:cubicBezTo>
                    <a:pt x="649679" y="776432"/>
                    <a:pt x="380959" y="692593"/>
                    <a:pt x="127003" y="762000"/>
                  </a:cubicBezTo>
                  <a:cubicBezTo>
                    <a:pt x="53238" y="762116"/>
                    <a:pt x="9471" y="710061"/>
                    <a:pt x="0" y="634997"/>
                  </a:cubicBezTo>
                  <a:cubicBezTo>
                    <a:pt x="-57032" y="411449"/>
                    <a:pt x="40501" y="309778"/>
                    <a:pt x="0" y="127003"/>
                  </a:cubicBezTo>
                  <a:close/>
                </a:path>
                <a:path w="4267200" h="762000" stroke="0" extrusionOk="0">
                  <a:moveTo>
                    <a:pt x="0" y="127003"/>
                  </a:moveTo>
                  <a:cubicBezTo>
                    <a:pt x="-12421" y="41367"/>
                    <a:pt x="61259" y="-2497"/>
                    <a:pt x="127003" y="0"/>
                  </a:cubicBezTo>
                  <a:cubicBezTo>
                    <a:pt x="295578" y="-54171"/>
                    <a:pt x="395645" y="51314"/>
                    <a:pt x="579921" y="0"/>
                  </a:cubicBezTo>
                  <a:cubicBezTo>
                    <a:pt x="764197" y="-51314"/>
                    <a:pt x="909051" y="3069"/>
                    <a:pt x="1032838" y="0"/>
                  </a:cubicBezTo>
                  <a:cubicBezTo>
                    <a:pt x="1156625" y="-3069"/>
                    <a:pt x="1337634" y="11102"/>
                    <a:pt x="1525888" y="0"/>
                  </a:cubicBezTo>
                  <a:cubicBezTo>
                    <a:pt x="1714142" y="-11102"/>
                    <a:pt x="1898144" y="2072"/>
                    <a:pt x="2059069" y="0"/>
                  </a:cubicBezTo>
                  <a:cubicBezTo>
                    <a:pt x="2219994" y="-2072"/>
                    <a:pt x="2395737" y="55301"/>
                    <a:pt x="2632383" y="0"/>
                  </a:cubicBezTo>
                  <a:cubicBezTo>
                    <a:pt x="2869029" y="-55301"/>
                    <a:pt x="3033284" y="60959"/>
                    <a:pt x="3165564" y="0"/>
                  </a:cubicBezTo>
                  <a:cubicBezTo>
                    <a:pt x="3297844" y="-60959"/>
                    <a:pt x="3902191" y="47251"/>
                    <a:pt x="4140197" y="0"/>
                  </a:cubicBezTo>
                  <a:cubicBezTo>
                    <a:pt x="4218728" y="-16550"/>
                    <a:pt x="4256953" y="65671"/>
                    <a:pt x="4267200" y="127003"/>
                  </a:cubicBezTo>
                  <a:cubicBezTo>
                    <a:pt x="4310336" y="241997"/>
                    <a:pt x="4241910" y="382571"/>
                    <a:pt x="4267200" y="634997"/>
                  </a:cubicBezTo>
                  <a:cubicBezTo>
                    <a:pt x="4274722" y="701681"/>
                    <a:pt x="4200435" y="766435"/>
                    <a:pt x="4140197" y="762000"/>
                  </a:cubicBezTo>
                  <a:cubicBezTo>
                    <a:pt x="3953437" y="791017"/>
                    <a:pt x="3763853" y="700818"/>
                    <a:pt x="3526752" y="762000"/>
                  </a:cubicBezTo>
                  <a:cubicBezTo>
                    <a:pt x="3289651" y="823182"/>
                    <a:pt x="3181988" y="721191"/>
                    <a:pt x="3033702" y="762000"/>
                  </a:cubicBezTo>
                  <a:cubicBezTo>
                    <a:pt x="2885416" y="802809"/>
                    <a:pt x="2630635" y="694201"/>
                    <a:pt x="2460389" y="762000"/>
                  </a:cubicBezTo>
                  <a:cubicBezTo>
                    <a:pt x="2290143" y="829799"/>
                    <a:pt x="2073992" y="733732"/>
                    <a:pt x="1887075" y="762000"/>
                  </a:cubicBezTo>
                  <a:cubicBezTo>
                    <a:pt x="1700158" y="790268"/>
                    <a:pt x="1491240" y="748146"/>
                    <a:pt x="1273630" y="762000"/>
                  </a:cubicBezTo>
                  <a:cubicBezTo>
                    <a:pt x="1056020" y="775854"/>
                    <a:pt x="1007434" y="735509"/>
                    <a:pt x="780580" y="762000"/>
                  </a:cubicBezTo>
                  <a:cubicBezTo>
                    <a:pt x="553726" y="788491"/>
                    <a:pt x="414644" y="709840"/>
                    <a:pt x="127003" y="762000"/>
                  </a:cubicBezTo>
                  <a:cubicBezTo>
                    <a:pt x="53228" y="753645"/>
                    <a:pt x="4448" y="704745"/>
                    <a:pt x="0" y="634997"/>
                  </a:cubicBezTo>
                  <a:cubicBezTo>
                    <a:pt x="-18109" y="472776"/>
                    <a:pt x="46213" y="240268"/>
                    <a:pt x="0" y="127003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6350" cmpd="sng">
              <a:solidFill>
                <a:srgbClr val="FF8E16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36211043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4545D5-FC7F-4548-8B38-910D008FC6BD}"/>
                </a:ext>
              </a:extLst>
            </p:cNvPr>
            <p:cNvSpPr/>
            <p:nvPr/>
          </p:nvSpPr>
          <p:spPr>
            <a:xfrm>
              <a:off x="5956075" y="4856538"/>
              <a:ext cx="287065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Trang 91 - 92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A1F1E-38C1-8D9E-60E8-58238F219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F2621C-4D90-5A4E-39AB-33A00930C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16" y="761774"/>
            <a:ext cx="10138527" cy="5212532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E437F18-7960-5E65-3E97-3FC8191CF039}"/>
              </a:ext>
            </a:extLst>
          </p:cNvPr>
          <p:cNvSpPr/>
          <p:nvPr/>
        </p:nvSpPr>
        <p:spPr>
          <a:xfrm>
            <a:off x="1757680" y="1026160"/>
            <a:ext cx="2468880" cy="1239520"/>
          </a:xfrm>
          <a:prstGeom prst="wedgeRoundRectCallout">
            <a:avLst>
              <a:gd name="adj1" fmla="val 34311"/>
              <a:gd name="adj2" fmla="val 72336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1452FA4-6B0F-5EFD-B067-DCAA09403052}"/>
              </a:ext>
            </a:extLst>
          </p:cNvPr>
          <p:cNvSpPr/>
          <p:nvPr/>
        </p:nvSpPr>
        <p:spPr>
          <a:xfrm>
            <a:off x="6309360" y="568960"/>
            <a:ext cx="4439920" cy="1239520"/>
          </a:xfrm>
          <a:prstGeom prst="wedgeRoundRectCallout">
            <a:avLst>
              <a:gd name="adj1" fmla="val -40998"/>
              <a:gd name="adj2" fmla="val 58402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810E8C2-D8E5-66A5-3022-7CD44B906072}"/>
              </a:ext>
            </a:extLst>
          </p:cNvPr>
          <p:cNvSpPr/>
          <p:nvPr/>
        </p:nvSpPr>
        <p:spPr>
          <a:xfrm>
            <a:off x="8473440" y="4307840"/>
            <a:ext cx="3302000" cy="1971040"/>
          </a:xfrm>
          <a:prstGeom prst="wedgeRoundRectCallout">
            <a:avLst>
              <a:gd name="adj1" fmla="val -41243"/>
              <a:gd name="adj2" fmla="val -65343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6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2899918" y="410730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AE22B-3C62-FBE5-031C-43641A5F0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30" y="1475105"/>
            <a:ext cx="10172700" cy="3867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53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56"/>
          <p:cNvGrpSpPr/>
          <p:nvPr/>
        </p:nvGrpSpPr>
        <p:grpSpPr>
          <a:xfrm>
            <a:off x="11334074" y="5879547"/>
            <a:ext cx="702887" cy="963763"/>
            <a:chOff x="5382225" y="1510350"/>
            <a:chExt cx="54075" cy="71875"/>
          </a:xfrm>
        </p:grpSpPr>
        <p:sp>
          <p:nvSpPr>
            <p:cNvPr id="2091" name="Google Shape;2091;p5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92" name="Google Shape;2092;p5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09" name="Google Shape;2109;p56"/>
          <p:cNvSpPr/>
          <p:nvPr/>
        </p:nvSpPr>
        <p:spPr>
          <a:xfrm>
            <a:off x="7161467" y="57062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120998" y="177800"/>
            <a:ext cx="5691974" cy="752400"/>
          </a:xfrm>
          <a:prstGeom prst="homePlate">
            <a:avLst>
              <a:gd name="adj" fmla="val 26285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defTabSz="1219170">
              <a:buClr>
                <a:srgbClr val="474DA2"/>
              </a:buClr>
            </a:pP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endParaRPr lang="en-US" sz="4133" dirty="0">
              <a:solidFill>
                <a:srgbClr val="474DA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1076811" y="2645584"/>
            <a:ext cx="2967379" cy="1616147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Isosceles Triangle 6"/>
          <p:cNvSpPr/>
          <p:nvPr/>
        </p:nvSpPr>
        <p:spPr>
          <a:xfrm>
            <a:off x="4513493" y="2629115"/>
            <a:ext cx="3106507" cy="1558039"/>
          </a:xfrm>
          <a:custGeom>
            <a:avLst/>
            <a:gdLst>
              <a:gd name="connsiteX0" fmla="*/ 0 w 2819400"/>
              <a:gd name="connsiteY0" fmla="*/ 1535552 h 1535552"/>
              <a:gd name="connsiteX1" fmla="*/ 0 w 2819400"/>
              <a:gd name="connsiteY1" fmla="*/ 0 h 1535552"/>
              <a:gd name="connsiteX2" fmla="*/ 2819400 w 2819400"/>
              <a:gd name="connsiteY2" fmla="*/ 1535552 h 1535552"/>
              <a:gd name="connsiteX3" fmla="*/ 0 w 2819400"/>
              <a:gd name="connsiteY3" fmla="*/ 1535552 h 1535552"/>
              <a:gd name="connsiteX0" fmla="*/ 906651 w 3726051"/>
              <a:gd name="connsiteY0" fmla="*/ 1868765 h 1868765"/>
              <a:gd name="connsiteX1" fmla="*/ 0 w 3726051"/>
              <a:gd name="connsiteY1" fmla="*/ 0 h 1868765"/>
              <a:gd name="connsiteX2" fmla="*/ 3726051 w 3726051"/>
              <a:gd name="connsiteY2" fmla="*/ 1868765 h 1868765"/>
              <a:gd name="connsiteX3" fmla="*/ 906651 w 3726051"/>
              <a:gd name="connsiteY3" fmla="*/ 1868765 h 1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051" h="1868765">
                <a:moveTo>
                  <a:pt x="906651" y="1868765"/>
                </a:moveTo>
                <a:lnTo>
                  <a:pt x="0" y="0"/>
                </a:lnTo>
                <a:lnTo>
                  <a:pt x="3726051" y="1868765"/>
                </a:lnTo>
                <a:lnTo>
                  <a:pt x="906651" y="18687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8290780" y="2630737"/>
            <a:ext cx="2736376" cy="1603343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265605"/>
            <a:ext cx="3396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23865" y="422416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24800" y="4230915"/>
            <a:ext cx="3534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6" grpId="0" animBg="1"/>
      <p:bldP spid="87" grpId="0" animBg="1"/>
      <p:bldP spid="88" grpId="0" animBg="1"/>
      <p:bldP spid="9" grpId="0"/>
      <p:bldP spid="90" grpId="0"/>
      <p:bldP spid="91" grpId="0"/>
      <p:bldP spid="9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AutoShape 7">
            <a:extLst>
              <a:ext uri="{FF2B5EF4-FFF2-40B4-BE49-F238E27FC236}">
                <a16:creationId xmlns:a16="http://schemas.microsoft.com/office/drawing/2014/main" id="{F4944796-B1AE-4FE6-B437-A5DA25A9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745" y="1260764"/>
            <a:ext cx="5562600" cy="4267200"/>
          </a:xfrm>
          <a:prstGeom prst="cloudCallout">
            <a:avLst>
              <a:gd name="adj1" fmla="val -64692"/>
              <a:gd name="adj2" fmla="val 15854"/>
            </a:avLst>
          </a:prstGeom>
          <a:solidFill>
            <a:srgbClr val="B6C80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cene3d>
              <a:camera prst="perspectiveHeroicExtremeLeftFacing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1284171A-C1B9-41D5-B90C-C37980B5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254" y="1905506"/>
            <a:ext cx="59973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có: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cạnh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đỉnh,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góc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8FFC4D8-3822-48EE-9237-CC7C3AEF64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78655" y="1727994"/>
            <a:ext cx="5195982" cy="4267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FAF80-6EDD-39F3-125B-0476A4B37B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917757"/>
            <a:ext cx="7837714" cy="27324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45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5ECA67-011F-2F54-8139-E23CA5D1B6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1" y="1730828"/>
            <a:ext cx="7663544" cy="2544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00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9387705-28C2-4998-88B5-F16AA39005A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1.Bai25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48CD03-AC46-422A-A01E-67E1C3637867}:3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41B6D1-B7C0-4D67-866A-86095771F007}:3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60EFE7-C439-4BEE-BDE5-43E0C18EB170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04C951-4AB8-4556-99D4-AF124E142744}:34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0FF46F-8F53-410C-9614-7040E8D2E398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A7B2E8-5B69-4C7F-827C-BA393E1E2194}:2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D68238-1B87-4BBB-B3FB-F05D67A4E8F9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CFF467-3F5F-4B85-9A7F-F618798DE55B}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52F9BA-0567-4D0F-9354-9E8D4AFEA0E7}:3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39795A-6675-4320-B6CB-6ACA31AFAFF0}:2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150</Words>
  <Application>Microsoft Office PowerPoint</Application>
  <PresentationFormat>Widescreen</PresentationFormat>
  <Paragraphs>25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.VnArial</vt:lpstr>
      <vt:lpstr>ABeeZee</vt:lpstr>
      <vt:lpstr>Aptos</vt:lpstr>
      <vt:lpstr>Aptos Display</vt:lpstr>
      <vt:lpstr>Arial</vt:lpstr>
      <vt:lpstr>Baloo 2</vt:lpstr>
      <vt:lpstr>Calibri</vt:lpstr>
      <vt:lpstr>Calibri Light</vt:lpstr>
      <vt:lpstr>Cambria</vt:lpstr>
      <vt:lpstr>Times New Roman</vt:lpstr>
      <vt:lpstr>Office Theme</vt:lpstr>
      <vt:lpstr>1_Office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T1.Bai25</dc:title>
  <dc:creator>VO THI YEN NHI</dc:creator>
  <cp:lastModifiedBy>Anh Nguyen</cp:lastModifiedBy>
  <cp:revision>38</cp:revision>
  <dcterms:created xsi:type="dcterms:W3CDTF">2024-07-15T04:42:25Z</dcterms:created>
  <dcterms:modified xsi:type="dcterms:W3CDTF">2024-11-24T12:27:57Z</dcterms:modified>
</cp:coreProperties>
</file>