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699" r:id="rId4"/>
  </p:sldMasterIdLst>
  <p:notesMasterIdLst>
    <p:notesMasterId r:id="rId19"/>
  </p:notesMasterIdLst>
  <p:sldIdLst>
    <p:sldId id="256" r:id="rId5"/>
    <p:sldId id="480" r:id="rId6"/>
    <p:sldId id="454" r:id="rId7"/>
    <p:sldId id="456" r:id="rId8"/>
    <p:sldId id="457" r:id="rId9"/>
    <p:sldId id="270" r:id="rId10"/>
    <p:sldId id="271" r:id="rId11"/>
    <p:sldId id="460" r:id="rId12"/>
    <p:sldId id="463" r:id="rId13"/>
    <p:sldId id="341" r:id="rId14"/>
    <p:sldId id="486" r:id="rId15"/>
    <p:sldId id="487" r:id="rId16"/>
    <p:sldId id="488" r:id="rId17"/>
    <p:sldId id="490" r:id="rId18"/>
  </p:sldIdLst>
  <p:sldSz cx="12192000" cy="6858000"/>
  <p:notesSz cx="6858000" cy="9144000"/>
  <p:custDataLst>
    <p:tags r:id="rId2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82" d="100"/>
          <a:sy n="82" d="100"/>
        </p:scale>
        <p:origin x="56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24/11/2024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1</a:t>
            </a:fld>
            <a:endParaRPr lang="vi-VN"/>
          </a:p>
        </p:txBody>
      </p:sp>
    </p:spTree>
    <p:extLst>
      <p:ext uri="{BB962C8B-B14F-4D97-AF65-F5344CB8AC3E}">
        <p14:creationId xmlns:p14="http://schemas.microsoft.com/office/powerpoint/2010/main" val="1247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5</a:t>
            </a:fld>
            <a:endParaRPr lang="vi-VN"/>
          </a:p>
        </p:txBody>
      </p:sp>
    </p:spTree>
    <p:extLst>
      <p:ext uri="{BB962C8B-B14F-4D97-AF65-F5344CB8AC3E}">
        <p14:creationId xmlns:p14="http://schemas.microsoft.com/office/powerpoint/2010/main" val="568701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18A4E4-D490-4B65-8230-199E309363F7}" type="slidenum">
              <a:rPr lang="vi-VN" smtClean="0"/>
              <a:t>11</a:t>
            </a:fld>
            <a:endParaRPr lang="vi-VN"/>
          </a:p>
        </p:txBody>
      </p:sp>
    </p:spTree>
    <p:extLst>
      <p:ext uri="{BB962C8B-B14F-4D97-AF65-F5344CB8AC3E}">
        <p14:creationId xmlns:p14="http://schemas.microsoft.com/office/powerpoint/2010/main" val="171096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2120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66137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9797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43288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39276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9916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20890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0131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975008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72828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649347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24/11/2024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24/11/2024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24/11/2024</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584856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svg"/><Relationship Id="rId1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37.sv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Layout" Target="../slideLayouts/slideLayout29.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39.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5.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45.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5.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5.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58.sv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56.sv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58.sv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56.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4">
              <a:alphaModFix amt="40000"/>
              <a:extLst>
                <a:ext uri="{96DAC541-7B7A-43D3-8B79-37D633B846F1}">
                  <asvg:svgBlip xmlns="" xmlns:asvg="http://schemas.microsoft.com/office/drawing/2016/SVG/main" r:embed="rId5"/>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F6A7D210-C16D-BD3F-9B5E-6D8FB9327C57}"/>
              </a:ext>
            </a:extLst>
          </p:cNvPr>
          <p:cNvPicPr>
            <a:picLocks noChangeAspect="1"/>
          </p:cNvPicPr>
          <p:nvPr/>
        </p:nvPicPr>
        <p:blipFill>
          <a:blip r:embed="rId16"/>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id="{DC2A617C-96FA-A95D-AC45-CB7445594824}"/>
              </a:ext>
            </a:extLst>
          </p:cNvPr>
          <p:cNvPicPr>
            <a:picLocks noChangeAspect="1"/>
          </p:cNvPicPr>
          <p:nvPr/>
        </p:nvPicPr>
        <p:blipFill>
          <a:blip r:embed="rId17"/>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id="{D78D3E96-7C4B-04BF-920F-397F2D23B41E}"/>
              </a:ext>
            </a:extLst>
          </p:cNvPr>
          <p:cNvPicPr>
            <a:picLocks noChangeAspect="1"/>
          </p:cNvPicPr>
          <p:nvPr/>
        </p:nvPicPr>
        <p:blipFill>
          <a:blip r:embed="rId18"/>
          <a:stretch>
            <a:fillRect/>
          </a:stretch>
        </p:blipFill>
        <p:spPr>
          <a:xfrm>
            <a:off x="2100646" y="2466608"/>
            <a:ext cx="6858594" cy="216426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4"/>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1648453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5"/>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573070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4"/>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9927081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4"/>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5020256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mở ra thế giới diệu kì: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bầu trời những vì sao lấp lánh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biển xanh, cánh buồm nâu trong nắng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cơn mưa hiện bảy sắc cầu vồng.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trả lời câu hỏi tuổi thơ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trụ bao la bao điều bí mật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Trái đất rộng có chân người chinh phục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thắp lên ngọn lửa khát khao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có dáng hình xứ sở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tuổi thơ luôn rộng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đường dài tít tắp đợi mong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học nào trong trang sách thiết tha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Nhân nghĩa bao đời cha ông gìn giữ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dòng sông sẽ chảy về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khôn rồi vẫn nhớ tiếng mẹ ru.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3"/>
          <a:stretch>
            <a:fillRect/>
          </a:stretch>
        </p:blipFill>
        <p:spPr>
          <a:xfrm>
            <a:off x="3204791" y="711852"/>
            <a:ext cx="6633023" cy="755970"/>
          </a:xfrm>
          <a:prstGeom prst="rect">
            <a:avLst/>
          </a:prstGeom>
        </p:spPr>
      </p:pic>
    </p:spTree>
    <p:custDataLst>
      <p:tags r:id="rId1"/>
    </p:custDataLst>
    <p:extLst>
      <p:ext uri="{BB962C8B-B14F-4D97-AF65-F5344CB8AC3E}">
        <p14:creationId xmlns:p14="http://schemas.microsoft.com/office/powerpoint/2010/main" val="3913707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a:extLst>
              <a:ext uri="{FF2B5EF4-FFF2-40B4-BE49-F238E27FC236}">
                <a16:creationId xmlns:a16="http://schemas.microsoft.com/office/drawing/2014/main" id="{97948087-2E26-5C80-840F-866ECD53CC2D}"/>
              </a:ext>
            </a:extLst>
          </p:cNvPr>
          <p:cNvPicPr>
            <a:picLocks noChangeAspect="1"/>
          </p:cNvPicPr>
          <p:nvPr/>
        </p:nvPicPr>
        <p:blipFill>
          <a:blip r:embed="rId4"/>
          <a:stretch>
            <a:fillRect/>
          </a:stretch>
        </p:blipFill>
        <p:spPr>
          <a:xfrm>
            <a:off x="2347303" y="287612"/>
            <a:ext cx="7415083" cy="3631749"/>
          </a:xfrm>
          <a:prstGeom prst="rect">
            <a:avLst/>
          </a:prstGeom>
        </p:spPr>
      </p:pic>
    </p:spTree>
    <p:custDataLst>
      <p:tags r:id="rId1"/>
    </p:custDataLst>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3"/>
          <a:stretch>
            <a:fillRect/>
          </a:stretch>
        </p:blipFill>
        <p:spPr>
          <a:xfrm>
            <a:off x="3204791" y="711852"/>
            <a:ext cx="6633023" cy="755970"/>
          </a:xfrm>
          <a:prstGeom prst="rect">
            <a:avLst/>
          </a:prstGeom>
        </p:spPr>
      </p:pic>
    </p:spTree>
    <p:custDataLst>
      <p:tags r:id="rId1"/>
    </p:custDataLst>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9987EE9-118A-5F7C-B079-2328AF17F2DA}"/>
              </a:ext>
            </a:extLst>
          </p:cNvPr>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248AC0E-D617-A167-7301-41356B12A359}"/>
              </a:ext>
            </a:extLst>
          </p:cNvPr>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0621F36-32C2-F6B8-7890-F06CF2CF9568}"/>
              </a:ext>
            </a:extLst>
          </p:cNvPr>
          <p:cNvPicPr>
            <a:picLocks noChangeAspect="1"/>
          </p:cNvPicPr>
          <p:nvPr/>
        </p:nvPicPr>
        <p:blipFill>
          <a:blip r:embed="rId3"/>
          <a:stretch>
            <a:fillRect/>
          </a:stretch>
        </p:blipFill>
        <p:spPr>
          <a:xfrm>
            <a:off x="7205040" y="331236"/>
            <a:ext cx="4986960" cy="6620830"/>
          </a:xfrm>
          <a:prstGeom prst="rect">
            <a:avLst/>
          </a:prstGeom>
        </p:spPr>
      </p:pic>
    </p:spTree>
    <p:custDataLst>
      <p:tags r:id="rId1"/>
    </p:custDataLst>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329610" y="1894935"/>
            <a:ext cx="7538484"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a:extLst>
              <a:ext uri="{FF2B5EF4-FFF2-40B4-BE49-F238E27FC236}">
                <a16:creationId xmlns:a16="http://schemas.microsoft.com/office/drawing/2014/main" id="{D377A38D-2C7B-4FF9-A395-F62D146B5FD9}"/>
              </a:ext>
            </a:extLst>
          </p:cNvPr>
          <p:cNvPicPr>
            <a:picLocks noChangeAspect="1"/>
          </p:cNvPicPr>
          <p:nvPr/>
        </p:nvPicPr>
        <p:blipFill>
          <a:blip r:embed="rId4"/>
          <a:stretch>
            <a:fillRect/>
          </a:stretch>
        </p:blipFill>
        <p:spPr>
          <a:xfrm>
            <a:off x="7334548" y="86688"/>
            <a:ext cx="4986960" cy="6620830"/>
          </a:xfrm>
          <a:prstGeom prst="rect">
            <a:avLst/>
          </a:prstGeom>
        </p:spPr>
      </p:pic>
    </p:spTree>
    <p:custDataLst>
      <p:tags r:id="rId1"/>
    </p:custDataLst>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a:extLst>
              <a:ext uri="{FF2B5EF4-FFF2-40B4-BE49-F238E27FC236}">
                <a16:creationId xmlns:a16="http://schemas.microsoft.com/office/drawing/2014/main" id="{BD3EB4EB-74C5-D2CE-313B-D2D28397617C}"/>
              </a:ext>
            </a:extLst>
          </p:cNvPr>
          <p:cNvPicPr>
            <a:picLocks noChangeAspect="1"/>
          </p:cNvPicPr>
          <p:nvPr/>
        </p:nvPicPr>
        <p:blipFill>
          <a:blip r:embed="rId9"/>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1970A73-380C-27A3-E16A-EEA5CB0F3573}"/>
              </a:ext>
            </a:extLst>
          </p:cNvPr>
          <p:cNvPicPr>
            <a:picLocks noChangeAspect="1"/>
          </p:cNvPicPr>
          <p:nvPr/>
        </p:nvPicPr>
        <p:blipFill>
          <a:blip r:embed="rId10"/>
          <a:stretch>
            <a:fillRect/>
          </a:stretch>
        </p:blipFill>
        <p:spPr>
          <a:xfrm>
            <a:off x="7082923" y="699394"/>
            <a:ext cx="4682134" cy="3609145"/>
          </a:xfrm>
          <a:prstGeom prst="rect">
            <a:avLst/>
          </a:prstGeom>
        </p:spPr>
      </p:pic>
    </p:spTree>
    <p:custDataLst>
      <p:tags r:id="rId1"/>
    </p:custDataLst>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C999AA2-E57C-5D3D-D7AD-5D6A3BDA868F}"/>
              </a:ext>
            </a:extLst>
          </p:cNvPr>
          <p:cNvPicPr>
            <a:picLocks noChangeAspect="1"/>
          </p:cNvPicPr>
          <p:nvPr/>
        </p:nvPicPr>
        <p:blipFill>
          <a:blip r:embed="rId9"/>
          <a:stretch>
            <a:fillRect/>
          </a:stretch>
        </p:blipFill>
        <p:spPr>
          <a:xfrm>
            <a:off x="406847" y="3045789"/>
            <a:ext cx="6888802" cy="2222742"/>
          </a:xfrm>
          <a:prstGeom prst="rect">
            <a:avLst/>
          </a:prstGeom>
        </p:spPr>
      </p:pic>
      <p:pic>
        <p:nvPicPr>
          <p:cNvPr id="5" name="Picture 4">
            <a:extLst>
              <a:ext uri="{FF2B5EF4-FFF2-40B4-BE49-F238E27FC236}">
                <a16:creationId xmlns:a16="http://schemas.microsoft.com/office/drawing/2014/main" id="{F34730C1-4753-ECE2-6906-05B83A0C8F7A}"/>
              </a:ext>
            </a:extLst>
          </p:cNvPr>
          <p:cNvPicPr>
            <a:picLocks noChangeAspect="1"/>
          </p:cNvPicPr>
          <p:nvPr/>
        </p:nvPicPr>
        <p:blipFill>
          <a:blip r:embed="rId10"/>
          <a:stretch>
            <a:fillRect/>
          </a:stretch>
        </p:blipFill>
        <p:spPr>
          <a:xfrm>
            <a:off x="7263677" y="795087"/>
            <a:ext cx="4682134" cy="3609145"/>
          </a:xfrm>
          <a:prstGeom prst="rect">
            <a:avLst/>
          </a:prstGeom>
        </p:spPr>
      </p:pic>
    </p:spTree>
    <p:custDataLst>
      <p:tags r:id="rId1"/>
    </p:custDataLst>
    <p:extLst>
      <p:ext uri="{BB962C8B-B14F-4D97-AF65-F5344CB8AC3E}">
        <p14:creationId xmlns:p14="http://schemas.microsoft.com/office/powerpoint/2010/main" val="362259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2" name="Picture 1">
            <a:extLst>
              <a:ext uri="{FF2B5EF4-FFF2-40B4-BE49-F238E27FC236}">
                <a16:creationId xmlns:a16="http://schemas.microsoft.com/office/drawing/2014/main" id="{38A89337-FE7A-CCDA-9274-D717367F9C3F}"/>
              </a:ext>
            </a:extLst>
          </p:cNvPr>
          <p:cNvPicPr>
            <a:picLocks noChangeAspect="1"/>
          </p:cNvPicPr>
          <p:nvPr/>
        </p:nvPicPr>
        <p:blipFill>
          <a:blip r:embed="rId4"/>
          <a:stretch>
            <a:fillRect/>
          </a:stretch>
        </p:blipFill>
        <p:spPr>
          <a:xfrm>
            <a:off x="2601525" y="1380500"/>
            <a:ext cx="7669433" cy="2353260"/>
          </a:xfrm>
          <a:prstGeom prst="rect">
            <a:avLst/>
          </a:prstGeom>
        </p:spPr>
      </p:pic>
    </p:spTree>
    <p:custDataLst>
      <p:tags r:id="rId1"/>
    </p:custDataLst>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id="{3D64BB82-8DA4-4993-6F81-2840DF358200}"/>
              </a:ext>
            </a:extLst>
          </p:cNvPr>
          <p:cNvPicPr>
            <a:picLocks noChangeAspect="1"/>
          </p:cNvPicPr>
          <p:nvPr/>
        </p:nvPicPr>
        <p:blipFill>
          <a:blip r:embed="rId3"/>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3027D92-9380-4903-92E9-8E0DABBA34F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DOCTHEGIOITRONGTRANGSACH-Tuần 12"/>
</p:tagLst>
</file>

<file path=ppt/tags/tag10.xml><?xml version="1.0" encoding="utf-8"?>
<p:tagLst xmlns:a="http://schemas.openxmlformats.org/drawingml/2006/main" xmlns:r="http://schemas.openxmlformats.org/officeDocument/2006/relationships" xmlns:p="http://schemas.openxmlformats.org/presentationml/2006/main">
  <p:tag name="GENSWF_SLIDE_UID" val="{3F2E008E-2EC8-4D67-94B3-8A4DF1D3AE1A}:463"/>
</p:tagLst>
</file>

<file path=ppt/tags/tag11.xml><?xml version="1.0" encoding="utf-8"?>
<p:tagLst xmlns:a="http://schemas.openxmlformats.org/drawingml/2006/main" xmlns:r="http://schemas.openxmlformats.org/officeDocument/2006/relationships" xmlns:p="http://schemas.openxmlformats.org/presentationml/2006/main">
  <p:tag name="GENSWF_SLIDE_UID" val="{E101D439-62B0-4317-9223-A9ED276CD021}:341"/>
</p:tagLst>
</file>

<file path=ppt/tags/tag12.xml><?xml version="1.0" encoding="utf-8"?>
<p:tagLst xmlns:a="http://schemas.openxmlformats.org/drawingml/2006/main" xmlns:r="http://schemas.openxmlformats.org/officeDocument/2006/relationships" xmlns:p="http://schemas.openxmlformats.org/presentationml/2006/main">
  <p:tag name="GENSWF_SLIDE_UID" val="{1FF5F222-F071-4F7A-A61F-71650E741F01}:486"/>
</p:tagLst>
</file>

<file path=ppt/tags/tag13.xml><?xml version="1.0" encoding="utf-8"?>
<p:tagLst xmlns:a="http://schemas.openxmlformats.org/drawingml/2006/main" xmlns:r="http://schemas.openxmlformats.org/officeDocument/2006/relationships" xmlns:p="http://schemas.openxmlformats.org/presentationml/2006/main">
  <p:tag name="GENSWF_SLIDE_UID" val="{E9C690BC-24C9-4B68-AA12-81F5279EF447}:487"/>
</p:tagLst>
</file>

<file path=ppt/tags/tag14.xml><?xml version="1.0" encoding="utf-8"?>
<p:tagLst xmlns:a="http://schemas.openxmlformats.org/drawingml/2006/main" xmlns:r="http://schemas.openxmlformats.org/officeDocument/2006/relationships" xmlns:p="http://schemas.openxmlformats.org/presentationml/2006/main">
  <p:tag name="GENSWF_SLIDE_UID" val="{2537890B-21D9-4E76-8257-EF64F3C698C9}:488"/>
</p:tagLst>
</file>

<file path=ppt/tags/tag15.xml><?xml version="1.0" encoding="utf-8"?>
<p:tagLst xmlns:a="http://schemas.openxmlformats.org/drawingml/2006/main" xmlns:r="http://schemas.openxmlformats.org/officeDocument/2006/relationships" xmlns:p="http://schemas.openxmlformats.org/presentationml/2006/main">
  <p:tag name="GENSWF_SLIDE_UID" val="{59C5B327-93C1-4859-B6BA-9BEE62329D8D}:490"/>
</p:tagLst>
</file>

<file path=ppt/tags/tag2.xml><?xml version="1.0" encoding="utf-8"?>
<p:tagLst xmlns:a="http://schemas.openxmlformats.org/drawingml/2006/main" xmlns:r="http://schemas.openxmlformats.org/officeDocument/2006/relationships" xmlns:p="http://schemas.openxmlformats.org/presentationml/2006/main">
  <p:tag name="GENSWF_SLIDE_UID" val="{A9913364-3428-4347-87C4-F4C90E59001F}:256"/>
</p:tagLst>
</file>

<file path=ppt/tags/tag3.xml><?xml version="1.0" encoding="utf-8"?>
<p:tagLst xmlns:a="http://schemas.openxmlformats.org/drawingml/2006/main" xmlns:r="http://schemas.openxmlformats.org/officeDocument/2006/relationships" xmlns:p="http://schemas.openxmlformats.org/presentationml/2006/main">
  <p:tag name="GENSWF_SLIDE_UID" val="{2C189636-BA3D-45F5-BC84-5EDFB296033D}:480"/>
</p:tagLst>
</file>

<file path=ppt/tags/tag4.xml><?xml version="1.0" encoding="utf-8"?>
<p:tagLst xmlns:a="http://schemas.openxmlformats.org/drawingml/2006/main" xmlns:r="http://schemas.openxmlformats.org/officeDocument/2006/relationships" xmlns:p="http://schemas.openxmlformats.org/presentationml/2006/main">
  <p:tag name="GENSWF_SLIDE_UID" val="{7B0F7C34-5655-4719-97F2-F9A72D5A2ABF}:454"/>
</p:tagLst>
</file>

<file path=ppt/tags/tag5.xml><?xml version="1.0" encoding="utf-8"?>
<p:tagLst xmlns:a="http://schemas.openxmlformats.org/drawingml/2006/main" xmlns:r="http://schemas.openxmlformats.org/officeDocument/2006/relationships" xmlns:p="http://schemas.openxmlformats.org/presentationml/2006/main">
  <p:tag name="GENSWF_SLIDE_UID" val="{6DAFE7ED-2F62-415B-A8BA-E3F278F88A83}:456"/>
</p:tagLst>
</file>

<file path=ppt/tags/tag6.xml><?xml version="1.0" encoding="utf-8"?>
<p:tagLst xmlns:a="http://schemas.openxmlformats.org/drawingml/2006/main" xmlns:r="http://schemas.openxmlformats.org/officeDocument/2006/relationships" xmlns:p="http://schemas.openxmlformats.org/presentationml/2006/main">
  <p:tag name="GENSWF_SLIDE_UID" val="{7FF1803E-8983-4479-BBF8-9775A9F7C9F3}:457"/>
</p:tagLst>
</file>

<file path=ppt/tags/tag7.xml><?xml version="1.0" encoding="utf-8"?>
<p:tagLst xmlns:a="http://schemas.openxmlformats.org/drawingml/2006/main" xmlns:r="http://schemas.openxmlformats.org/officeDocument/2006/relationships" xmlns:p="http://schemas.openxmlformats.org/presentationml/2006/main">
  <p:tag name="GENSWF_SLIDE_UID" val="{E6EACDAA-4573-4283-B65E-02B3E29478D5}:270"/>
</p:tagLst>
</file>

<file path=ppt/tags/tag8.xml><?xml version="1.0" encoding="utf-8"?>
<p:tagLst xmlns:a="http://schemas.openxmlformats.org/drawingml/2006/main" xmlns:r="http://schemas.openxmlformats.org/officeDocument/2006/relationships" xmlns:p="http://schemas.openxmlformats.org/presentationml/2006/main">
  <p:tag name="GENSWF_SLIDE_UID" val="{957FC0BB-BECC-4F63-B264-447C7FC2CAB3}:271"/>
</p:tagLst>
</file>

<file path=ppt/tags/tag9.xml><?xml version="1.0" encoding="utf-8"?>
<p:tagLst xmlns:a="http://schemas.openxmlformats.org/drawingml/2006/main" xmlns:r="http://schemas.openxmlformats.org/officeDocument/2006/relationships" xmlns:p="http://schemas.openxmlformats.org/presentationml/2006/main">
  <p:tag name="GENSWF_SLIDE_UID" val="{FB1ABF7D-78C5-4D5F-9662-9662CBE1943D}: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325</TotalTime>
  <Words>508</Words>
  <Application>Microsoft Office PowerPoint</Application>
  <PresentationFormat>Widescreen</PresentationFormat>
  <Paragraphs>57</Paragraphs>
  <Slides>14</Slides>
  <Notes>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微软雅黑</vt:lpstr>
      <vt:lpstr>#9Slide07 SVNDessert Menu Scrip</vt:lpstr>
      <vt:lpstr>Aptos</vt:lpstr>
      <vt:lpstr>Aptos Display</vt:lpstr>
      <vt:lpstr>Arial</vt:lpstr>
      <vt:lpstr>Calibri</vt:lpstr>
      <vt:lpstr>Cambria</vt:lpstr>
      <vt:lpstr>Times New Roman</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T1.DOCTHEGIOITRONGTRANGSACH-Tuần 12</dc:title>
  <dc:creator>VO THI YEN NHI</dc:creator>
  <cp:lastModifiedBy>dell</cp:lastModifiedBy>
  <cp:revision>33</cp:revision>
  <dcterms:created xsi:type="dcterms:W3CDTF">2024-08-14T05:49:52Z</dcterms:created>
  <dcterms:modified xsi:type="dcterms:W3CDTF">2024-11-24T07:18:33Z</dcterms:modified>
</cp:coreProperties>
</file>