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3"/>
  </p:notesMasterIdLst>
  <p:sldIdLst>
    <p:sldId id="270" r:id="rId5"/>
    <p:sldId id="273" r:id="rId6"/>
    <p:sldId id="265" r:id="rId7"/>
    <p:sldId id="274" r:id="rId8"/>
    <p:sldId id="275" r:id="rId9"/>
    <p:sldId id="276" r:id="rId10"/>
    <p:sldId id="256" r:id="rId11"/>
    <p:sldId id="271" r:id="rId12"/>
    <p:sldId id="261" r:id="rId13"/>
    <p:sldId id="277" r:id="rId14"/>
    <p:sldId id="307" r:id="rId15"/>
    <p:sldId id="308" r:id="rId16"/>
    <p:sldId id="279" r:id="rId17"/>
    <p:sldId id="272" r:id="rId18"/>
    <p:sldId id="301" r:id="rId19"/>
    <p:sldId id="312" r:id="rId20"/>
    <p:sldId id="302" r:id="rId21"/>
    <p:sldId id="313" r:id="rId22"/>
  </p:sldIdLst>
  <p:sldSz cx="18288000" cy="10287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131C"/>
    <a:srgbClr val="FF0066"/>
    <a:srgbClr val="224035"/>
    <a:srgbClr val="B2D9F3"/>
    <a:srgbClr val="799149"/>
    <a:srgbClr val="94AF5F"/>
    <a:srgbClr val="EE6945"/>
    <a:srgbClr val="F1D276"/>
    <a:srgbClr val="007558"/>
    <a:srgbClr val="0B7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7" autoAdjust="0"/>
    <p:restoredTop sz="94622" autoAdjust="0"/>
  </p:normalViewPr>
  <p:slideViewPr>
    <p:cSldViewPr>
      <p:cViewPr varScale="1">
        <p:scale>
          <a:sx n="44" d="100"/>
          <a:sy n="44" d="100"/>
        </p:scale>
        <p:origin x="81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FF14D-2BC9-4E82-9998-1AAD3872E673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2BD2E-7F01-4834-A622-CBB10DF2C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38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422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268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729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036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195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138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700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273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677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257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, GV </a:t>
            </a:r>
            <a:r>
              <a:rPr lang="en-GB" baseline="0" dirty="0" err="1"/>
              <a:t>hỏi</a:t>
            </a:r>
            <a:r>
              <a:rPr lang="en-GB" baseline="0" dirty="0"/>
              <a:t> HS: </a:t>
            </a:r>
            <a:r>
              <a:rPr lang="vi-VN" dirty="0"/>
              <a:t>Các bạn trong bức ảnh đang làm gì? Nguồn năng lượng nào tạo hơi ấm cho các bạn?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mảnh</a:t>
            </a:r>
            <a:r>
              <a:rPr lang="en-GB" baseline="0" dirty="0"/>
              <a:t> </a:t>
            </a:r>
            <a:r>
              <a:rPr lang="en-GB" baseline="0" dirty="0" err="1"/>
              <a:t>ghép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78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517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125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01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846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174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746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6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1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8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5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D276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/>
          <p:nvPr userDrawn="1"/>
        </p:nvSpPr>
        <p:spPr>
          <a:xfrm>
            <a:off x="723900" y="571500"/>
            <a:ext cx="16878300" cy="90678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322540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6980568" y="-1775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utoShape 4"/>
          <p:cNvSpPr/>
          <p:nvPr userDrawn="1"/>
        </p:nvSpPr>
        <p:spPr>
          <a:xfrm>
            <a:off x="152400" y="114300"/>
            <a:ext cx="17983200" cy="100203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197354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/>
          <p:nvPr userDrawn="1"/>
        </p:nvSpPr>
        <p:spPr>
          <a:xfrm>
            <a:off x="457200" y="1866900"/>
            <a:ext cx="17393655" cy="7537808"/>
          </a:xfrm>
          <a:prstGeom prst="round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217009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7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7.xml"/><Relationship Id="rId3" Type="http://schemas.openxmlformats.org/officeDocument/2006/relationships/notesSlide" Target="../notesSlides/notesSlide2.xml"/><Relationship Id="rId7" Type="http://schemas.openxmlformats.org/officeDocument/2006/relationships/slide" Target="slide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slide" Target="slide3.xml"/><Relationship Id="rId10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slide" Target="slide6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3.sv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3.sv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9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596" y="410166"/>
            <a:ext cx="9047248" cy="8138865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359583FA-98E7-5DA3-1250-7E57C904C8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778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492165-27F5-72D8-23FC-4C718040C8CC}"/>
              </a:ext>
            </a:extLst>
          </p:cNvPr>
          <p:cNvSpPr txBox="1"/>
          <p:nvPr/>
        </p:nvSpPr>
        <p:spPr>
          <a:xfrm>
            <a:off x="457200" y="266700"/>
            <a:ext cx="1737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4 và cho biết con người sử dụng năng lượng gió vào những việc gì trong cuộc sống.</a:t>
            </a:r>
            <a:endParaRPr lang="en-US" sz="4400" b="1" dirty="0">
              <a:solidFill>
                <a:srgbClr val="97131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1611B4-7F76-1081-AAE0-A6A6F3051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247900"/>
            <a:ext cx="11842459" cy="76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IỆN GIÓ EA NAM - Trungnam Group | Đầu tư bền vững - Xây dựng tương lai">
            <a:extLst>
              <a:ext uri="{FF2B5EF4-FFF2-40B4-BE49-F238E27FC236}">
                <a16:creationId xmlns:a16="http://schemas.microsoft.com/office/drawing/2014/main" id="{6772D2F7-3A9B-7E21-3BA0-AEACBC73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76300"/>
            <a:ext cx="89154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nh đồng điện gió Bạc Liêu - Thiên đường check in đẹp tựa trời Âu |  Antamtour.vn">
            <a:extLst>
              <a:ext uri="{FF2B5EF4-FFF2-40B4-BE49-F238E27FC236}">
                <a16:creationId xmlns:a16="http://schemas.microsoft.com/office/drawing/2014/main" id="{309BB0ED-6E8F-97F0-CF85-B5550546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09550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9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iện gió duyên hải Trà Vinh có gì mà nổi tiếng? (2024)">
            <a:extLst>
              <a:ext uri="{FF2B5EF4-FFF2-40B4-BE49-F238E27FC236}">
                <a16:creationId xmlns:a16="http://schemas.microsoft.com/office/drawing/2014/main" id="{A530C0FC-3476-9A7C-6D91-BD4838A48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"/>
            <a:ext cx="158496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8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3181615" y="819470"/>
            <a:ext cx="12640703" cy="7753029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629400" y="8237834"/>
            <a:ext cx="11342824" cy="2130108"/>
            <a:chOff x="4419600" y="8055905"/>
            <a:chExt cx="11342824" cy="2130108"/>
          </a:xfrm>
        </p:grpSpPr>
        <p:sp>
          <p:nvSpPr>
            <p:cNvPr id="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/>
          <p:cNvSpPr/>
          <p:nvPr/>
        </p:nvSpPr>
        <p:spPr>
          <a:xfrm>
            <a:off x="-228600" y="4608173"/>
            <a:ext cx="6722595" cy="5600700"/>
          </a:xfrm>
          <a:custGeom>
            <a:avLst/>
            <a:gdLst/>
            <a:ahLst/>
            <a:cxnLst/>
            <a:rect l="l" t="t" r="r" b="b"/>
            <a:pathLst>
              <a:path w="7593013" h="6121866">
                <a:moveTo>
                  <a:pt x="0" y="0"/>
                </a:moveTo>
                <a:lnTo>
                  <a:pt x="7593012" y="0"/>
                </a:lnTo>
                <a:lnTo>
                  <a:pt x="7593012" y="6121866"/>
                </a:lnTo>
                <a:lnTo>
                  <a:pt x="0" y="6121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75D81E68-F933-3EC4-75B6-E8907F6EC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3962400"/>
            <a:ext cx="6324600" cy="632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2744C9-35AC-0A97-B64F-B3E3704611C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2808" t="-1" r="22808" b="-1357"/>
          <a:stretch/>
        </p:blipFill>
        <p:spPr>
          <a:xfrm>
            <a:off x="5105400" y="1409700"/>
            <a:ext cx="8682352" cy="6324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89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193982"/>
            <a:ext cx="11658600" cy="8988118"/>
            <a:chOff x="3505200" y="193982"/>
            <a:chExt cx="11658600" cy="8988118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6482" y="193982"/>
              <a:ext cx="9065538" cy="816325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465BAC98-4CF2-BD17-ED72-EE4A67D396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5" name="Picture 4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DC900BA6-2EB7-452F-8D20-9EFAE2AD77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860" y="5524500"/>
            <a:ext cx="6689327" cy="5016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2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20309" y="1182793"/>
            <a:ext cx="13602009" cy="6096135"/>
            <a:chOff x="1300479" y="1028700"/>
            <a:chExt cx="16154399" cy="3979301"/>
          </a:xfrm>
        </p:grpSpPr>
        <p:sp>
          <p:nvSpPr>
            <p:cNvPr id="15" name="AutoShape 4"/>
            <p:cNvSpPr/>
            <p:nvPr/>
          </p:nvSpPr>
          <p:spPr>
            <a:xfrm>
              <a:off x="1300479" y="1028700"/>
              <a:ext cx="16154399" cy="3979301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889089" y="1326037"/>
              <a:ext cx="14964699" cy="3382331"/>
              <a:chOff x="1872288" y="379565"/>
              <a:chExt cx="14964699" cy="3382331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872288" y="379565"/>
                <a:ext cx="14964699" cy="338233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B2D9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897517" y="813226"/>
                <a:ext cx="12926718" cy="1828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xem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video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biển</a:t>
                </a:r>
                <a:endParaRPr lang="en-GB" sz="8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oàn Cảnh Điện Gió  Năng Lượng Tái Tạo Trên Biển Việt Nam sẽ cấp điện cho cả ĐN Á  VTC Media_v720P">
            <a:hlinkClick r:id="" action="ppaction://media"/>
            <a:extLst>
              <a:ext uri="{FF2B5EF4-FFF2-40B4-BE49-F238E27FC236}">
                <a16:creationId xmlns:a16="http://schemas.microsoft.com/office/drawing/2014/main" id="{615DD2B4-8B01-D287-9B79-8251C394932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3" y="0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074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491241"/>
            <a:ext cx="11658600" cy="8690859"/>
            <a:chOff x="3505200" y="491241"/>
            <a:chExt cx="11658600" cy="8690859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5144" y="491241"/>
              <a:ext cx="9108213" cy="814496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636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3A4E131B-96AC-EABC-5891-DF3904AF9BA6}"/>
              </a:ext>
            </a:extLst>
          </p:cNvPr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14B3AE-15A8-2F76-8065-E44608A1B6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1562099"/>
            <a:ext cx="12801600" cy="6441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80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be" descr="https://static.cand.com.vn/Files/Image/chienthang/2021/01/12/cdfd83ae-c8cd-4bb5-8c4d-bbf5d803354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459" b="220"/>
          <a:stretch/>
        </p:blipFill>
        <p:spPr bwMode="auto">
          <a:xfrm>
            <a:off x="8018301" y="1308853"/>
            <a:ext cx="8898824" cy="772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3825" y="1028700"/>
            <a:ext cx="5949626" cy="4163172"/>
          </a:xfrm>
          <a:prstGeom prst="rect">
            <a:avLst/>
          </a:prstGeom>
        </p:spPr>
      </p:pic>
      <p:pic>
        <p:nvPicPr>
          <p:cNvPr id="4" name="so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06713" y="1124988"/>
            <a:ext cx="4714487" cy="4834792"/>
          </a:xfrm>
          <a:prstGeom prst="rect">
            <a:avLst/>
          </a:prstGeom>
        </p:spPr>
      </p:pic>
      <p:pic>
        <p:nvPicPr>
          <p:cNvPr id="5" name="so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8301" y="3783377"/>
            <a:ext cx="4488412" cy="5767330"/>
          </a:xfrm>
          <a:prstGeom prst="rect">
            <a:avLst/>
          </a:prstGeom>
        </p:spPr>
      </p:pic>
      <p:pic>
        <p:nvPicPr>
          <p:cNvPr id="6" name="so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10908" y="5142456"/>
            <a:ext cx="5778693" cy="4649244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360" y="-266700"/>
            <a:ext cx="9230144" cy="11211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22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086600" y="4229100"/>
            <a:ext cx="10515599" cy="4417800"/>
            <a:chOff x="7820752" y="4214842"/>
            <a:chExt cx="10287000" cy="5119658"/>
          </a:xfrm>
        </p:grpSpPr>
        <p:sp>
          <p:nvSpPr>
            <p:cNvPr id="9" name="Rounded Rectangle 8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8342556" y="4744678"/>
              <a:ext cx="9243392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6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Mặt trời cung cấp năng lượng để làm bay hơi nước biển, tạo điều kiện cho muối kết tinh lại.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0" y="647700"/>
            <a:ext cx="11508374" cy="3015912"/>
            <a:chOff x="4762488" y="308129"/>
            <a:chExt cx="10052602" cy="3015912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7220332" y="431090"/>
              <a:ext cx="7459737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 có vai trò như thế nào trong việc sản xuất muối biển?</a:t>
              </a:r>
            </a:p>
          </p:txBody>
        </p:sp>
      </p:grp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724" y="1257301"/>
            <a:ext cx="2307513" cy="1751650"/>
          </a:xfrm>
          <a:prstGeom prst="rect">
            <a:avLst/>
          </a:prstGeom>
        </p:spPr>
      </p:pic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391400" y="5143500"/>
            <a:ext cx="10515600" cy="3845719"/>
            <a:chOff x="6232967" y="3264988"/>
            <a:chExt cx="9487037" cy="6456829"/>
          </a:xfrm>
        </p:grpSpPr>
        <p:sp>
          <p:nvSpPr>
            <p:cNvPr id="17" name="Rounded Rectangle 16"/>
            <p:cNvSpPr/>
            <p:nvPr/>
          </p:nvSpPr>
          <p:spPr>
            <a:xfrm>
              <a:off x="6232967" y="3264988"/>
              <a:ext cx="9487037" cy="63129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6782940" y="3520862"/>
              <a:ext cx="8662077" cy="620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 sáng mặt trời cung cấp nhiệt lượng để làm khô thóc nhanh chóng, giúp bảo quản thóc tốt hơn.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86400" y="1319397"/>
            <a:ext cx="12115799" cy="2757303"/>
            <a:chOff x="4373983" y="308129"/>
            <a:chExt cx="11244902" cy="2757303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373983" y="308129"/>
              <a:ext cx="11244902" cy="2757303"/>
            </a:xfrm>
            <a:prstGeom prst="wedgeRoundRectCallout">
              <a:avLst>
                <a:gd name="adj1" fmla="val -62307"/>
                <a:gd name="adj2" fmla="val 39395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37851" y="745606"/>
              <a:ext cx="9031813" cy="21139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khi trời nắng nóng, thóc sẽ khô nhanh hơn?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4182" y="1759115"/>
            <a:ext cx="1696465" cy="1846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27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139354" y="4247808"/>
            <a:ext cx="10287000" cy="5119658"/>
            <a:chOff x="7820752" y="4214842"/>
            <a:chExt cx="10287000" cy="5119658"/>
          </a:xfrm>
        </p:grpSpPr>
        <p:sp>
          <p:nvSpPr>
            <p:cNvPr id="17" name="Rounded Rectangle 16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8225198" y="4424734"/>
              <a:ext cx="9377002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Sấy chuối bằng năng lượng mặt trời: Tiết kiệm chi phí; không tốn chi phí cho nhiên liệu như than, củi, ga,...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19800" y="723900"/>
            <a:ext cx="11406554" cy="3015912"/>
            <a:chOff x="4762488" y="308129"/>
            <a:chExt cx="10052602" cy="3015912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74210" y="536729"/>
              <a:ext cx="7785485" cy="2577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nói sấy chuối bằng năng lượng mặt trời tiết kiệm chi phí và bảo vệ môi trường?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00" y="1333500"/>
            <a:ext cx="2327555" cy="2162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1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683402" y="4437883"/>
            <a:ext cx="9771478" cy="3753617"/>
            <a:chOff x="8436358" y="4352067"/>
            <a:chExt cx="11056702" cy="4523307"/>
          </a:xfrm>
        </p:grpSpPr>
        <p:sp>
          <p:nvSpPr>
            <p:cNvPr id="17" name="Rounded Rectangle 16"/>
            <p:cNvSpPr/>
            <p:nvPr/>
          </p:nvSpPr>
          <p:spPr>
            <a:xfrm>
              <a:off x="8436358" y="4352067"/>
              <a:ext cx="11056702" cy="45233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9054396" y="4776894"/>
              <a:ext cx="9829358" cy="35605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4800" dirty="0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Ánh sáng mặt trời là nguồn năng lượng vô tận, không bao giờ cạn kiệt, giúp đảm bảo nguồn cung cấp điện lâu dài.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67400" y="800100"/>
            <a:ext cx="11558954" cy="3015912"/>
            <a:chOff x="4762488" y="308129"/>
            <a:chExt cx="10052602" cy="3015912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6684309" y="460529"/>
              <a:ext cx="7605487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 dụng năng lượng điện được tạo ra từ năng lượng mặt trời có ưu điểm gì so với năng lượng điện do nhà máy điện sản xuất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Picture 2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9800" y="1257300"/>
            <a:ext cx="1588585" cy="2357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37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" y="-114300"/>
            <a:ext cx="1706535" cy="1706535"/>
          </a:xfrm>
          <a:prstGeom prst="rect">
            <a:avLst/>
          </a:prstGeom>
        </p:spPr>
      </p:pic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3A4E131B-96AC-EABC-5891-DF3904AF9BA6}"/>
              </a:ext>
            </a:extLst>
          </p:cNvPr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79E4A1-3E27-3319-ACA0-D6E3C3089F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200" y="723900"/>
            <a:ext cx="6687892" cy="2956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0AD592-17D1-DAED-1E5F-6B6DB4DC42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4600" y="3238500"/>
            <a:ext cx="13747672" cy="34384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27D32D-641B-8A05-C66B-3078958119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8600" y="6362700"/>
            <a:ext cx="4054191" cy="11827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876" y="457200"/>
            <a:ext cx="9047248" cy="8144962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336BF1A6-25AA-6004-6654-A259883B5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9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1300479" y="1028700"/>
            <a:ext cx="16154399" cy="6010204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DF683F25-8146-7BC5-B49D-D384AD1D3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5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282C1B81-00EA-E2B3-A9B9-A8072E22F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AF5842-E5B7-D551-8FDC-0B8BDF897ECC}"/>
              </a:ext>
            </a:extLst>
          </p:cNvPr>
          <p:cNvSpPr txBox="1"/>
          <p:nvPr/>
        </p:nvSpPr>
        <p:spPr>
          <a:xfrm>
            <a:off x="2743200" y="1866900"/>
            <a:ext cx="1379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latin typeface="Cambria" panose="02040503050406030204" pitchFamily="18" charset="0"/>
                <a:ea typeface="Cambria" panose="02040503050406030204" pitchFamily="18" charset="0"/>
              </a:rPr>
              <a:t>2. Sử dụng năng lượng gió</a:t>
            </a:r>
            <a:endParaRPr lang="en-US" sz="8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T2.Bai11 SỬ DỤNG NL MẶT TRỜI, NL GIÓ, NL NƯỚC CHẢY- THÁI"/>
  <p:tag name="ISPRING_ULTRA_SCORM_COURSE_ID" val="FCF02200-C2E3-4B03-A65F-A769339323B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p1\uFFFD&amp;{1ECC1996-6687-4CA2-8998-E67CAAB3E8CC}&quot;,&quot;C:\\Users\\HP\\AppData\\Local\\Temp\\Rar$DIa4888.2575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Bai11 SỬ DỤNG NL MẶT TRỜI, NL GIÓ, NL NƯỚC CHẢY- THÁI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772D87-18A6-4CED-AFE9-9A7FEDC4B31C}:2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637FC1-3F02-4DD5-BBA3-F01794EAC672}:27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2E7EDD-D437-40CB-B6D6-AC07C0AD8D52}:30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E80A51-CF58-4B08-822C-C2C27408A391}:3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C71C88-DCDC-44FB-B270-0FE366361149}:2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F855BA-EEE1-4D3D-90F0-33737088E02E}:2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A8450B-08A5-4AF6-8712-9FA73212541A}:3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758D65-827F-4A44-A0D4-3999F2705BDA}:3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C4FEC7-CC81-486B-9C66-7143E96762FE}:30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A568CD-25B2-41F4-9B7B-4E046D69BB72}:3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7676BE-35E2-47EF-9D2C-B7A3F61BC593}:2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C0407E-05B2-4482-8622-A204C3DC25B4}:2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34CC7C-7667-491D-A528-9D442EF05FBE}:2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D55E72-B1BB-4603-B380-658C470F7E66}:2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E6A74B-C3F7-4416-A01A-406360D61D5A}:2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3F5902-8ABE-44B2-B9F5-35DDB392E8BF}:2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59E854-E049-41C0-9312-F1575A16E1A4}:2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E83E7D-C38A-49EF-8FE8-1BED0C9E526B}:2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287</Words>
  <Application>Microsoft Office PowerPoint</Application>
  <PresentationFormat>Custom</PresentationFormat>
  <Paragraphs>30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#9Slide06 SVNDope Script</vt:lpstr>
      <vt:lpstr>Arial</vt:lpstr>
      <vt:lpstr>Calibri</vt:lpstr>
      <vt:lpstr>Cambria</vt:lpstr>
      <vt:lpstr>Glacial Indifference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T2.Bai11 SỬ DỤNG NL MẶT TRỜI, NL GIÓ, NL NƯỚC CHẢY- THÁI</dc:title>
  <dc:creator>thao</dc:creator>
  <cp:lastModifiedBy>Admin</cp:lastModifiedBy>
  <cp:revision>84</cp:revision>
  <dcterms:created xsi:type="dcterms:W3CDTF">2006-08-16T00:00:00Z</dcterms:created>
  <dcterms:modified xsi:type="dcterms:W3CDTF">2024-11-23T13:27:57Z</dcterms:modified>
  <dc:identifier>DAGRpH26L6w</dc:identifier>
</cp:coreProperties>
</file>