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3"/>
  </p:notesMasterIdLst>
  <p:handoutMasterIdLst>
    <p:handoutMasterId r:id="rId14"/>
  </p:handoutMasterIdLst>
  <p:sldIdLst>
    <p:sldId id="335" r:id="rId3"/>
    <p:sldId id="313" r:id="rId4"/>
    <p:sldId id="314" r:id="rId5"/>
    <p:sldId id="315" r:id="rId6"/>
    <p:sldId id="316" r:id="rId7"/>
    <p:sldId id="336" r:id="rId8"/>
    <p:sldId id="303" r:id="rId9"/>
    <p:sldId id="310" r:id="rId10"/>
    <p:sldId id="362" r:id="rId11"/>
    <p:sldId id="354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57" d="100"/>
          <a:sy n="57" d="100"/>
        </p:scale>
        <p:origin x="1656" y="557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8BF7-7064-49C6-8798-1519750F2B6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1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8BF7-7064-49C6-8798-1519750F2B6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8BF7-7064-49C6-8798-1519750F2B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85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8BF7-7064-49C6-8798-1519750F2B6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  <p:tag name="ISPRING_LMS_API_VERSION" val="SCORM 2004 (4th edition)"/>
  <p:tag name="ISPRING_ULTRA_SCORM_COURSE_ID" val="E45C244B-DF7C-4FF6-BACB-384923B2BEA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2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8C5B1D-23F8-4F47-931F-64D60F344507}:3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B46A3-A431-4385-9197-F36742BDEC55}:3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8E1512-0960-4D97-9D20-ED29559A1D64}:3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EF284-74BA-4E23-B410-C473DB4404C0}:3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F4D9C-E161-4B69-94CE-B34C722A094B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519334-6152-4F42-BBCD-77E1F1D20540}:3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536DE0-1EC0-4234-B599-8A6758AFF4AD}:3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8066F7-D3B2-4E43-A392-4AFF6C1A2681}:3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46D90-82FC-4D24-941C-DFBC554364DA}:3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CA88D-4A42-4B66-8D22-21A6E87FB3BA}:3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4274</TotalTime>
  <Words>183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.VnTime</vt:lpstr>
      <vt:lpstr>ABeeZee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T2.BAI25</dc:title>
  <dc:creator>EduFive</dc:creator>
  <cp:keywords>EduFive</cp:keywords>
  <cp:lastModifiedBy>Anh Nguyen</cp:lastModifiedBy>
  <cp:revision>210</cp:revision>
  <dcterms:created xsi:type="dcterms:W3CDTF">2009-12-25T13:38:18Z</dcterms:created>
  <dcterms:modified xsi:type="dcterms:W3CDTF">2024-11-24T12:29:47Z</dcterms:modified>
</cp:coreProperties>
</file>