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8" r:id="rId4"/>
    <p:sldMasterId id="2147483736" r:id="rId5"/>
  </p:sldMasterIdLst>
  <p:notesMasterIdLst>
    <p:notesMasterId r:id="rId19"/>
  </p:notesMasterIdLst>
  <p:sldIdLst>
    <p:sldId id="263" r:id="rId6"/>
    <p:sldId id="404" r:id="rId7"/>
    <p:sldId id="256" r:id="rId8"/>
    <p:sldId id="265" r:id="rId9"/>
    <p:sldId id="288" r:id="rId10"/>
    <p:sldId id="344" r:id="rId11"/>
    <p:sldId id="406" r:id="rId12"/>
    <p:sldId id="407" r:id="rId13"/>
    <p:sldId id="349" r:id="rId14"/>
    <p:sldId id="351" r:id="rId15"/>
    <p:sldId id="413" r:id="rId16"/>
    <p:sldId id="414" r:id="rId17"/>
    <p:sldId id="41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99FF"/>
    <a:srgbClr val="CCFFFF"/>
    <a:srgbClr val="66CCFF"/>
    <a:srgbClr val="990033"/>
    <a:srgbClr val="FF0066"/>
    <a:srgbClr val="FFFFCC"/>
    <a:srgbClr val="FFCCCC"/>
    <a:srgbClr val="FDA6F8"/>
    <a:srgbClr val="7E6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2593" autoAdjust="0"/>
  </p:normalViewPr>
  <p:slideViewPr>
    <p:cSldViewPr snapToGrid="0">
      <p:cViewPr varScale="1">
        <p:scale>
          <a:sx n="64" d="100"/>
          <a:sy n="64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A7F93-FEAD-4C25-86AA-4FD4ED91ACE9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42A4-13E2-4F1E-A68E-F7B997E3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4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1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3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3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2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5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9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1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26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C42A4-13E2-4F1E-A68E-F7B997E34C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2EE3-E0FD-5B59-E3E9-22F5D5B68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5CD14-3F01-D8B6-234B-6580A64B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8D244-CF77-B47E-C73D-D728F38D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521AD-0F92-4E7B-7E10-75A0D4DE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84C22-9583-E2D5-1BC8-6E95C49C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E26B-FC8A-F5FF-AF8F-9210CF54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FE230-E2FA-15DD-8D45-FCCCF953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7E941-A805-D573-AD4B-0702491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9E48-0DE0-DBC3-49AC-F428DEB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466CD-3101-23F4-1076-70E6B84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0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CA90C-3ED2-832A-4B2E-E08F822A1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7274A-7A05-7E0B-91E6-951676F87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DF99-46BE-D9A9-FF83-D264B43E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BF60-F8CC-EDEA-5E5E-C4A0BC5F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C03A-59E8-0069-B7A6-0E66EE89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49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5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8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45F4-02B6-0A13-109F-5E6DDAC7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7D30-2BC1-3D7F-6AAF-4C63F4CE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A6270-9DC4-6703-DB43-7FEE91F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1D72-03BC-A64F-17C4-4378B2CE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FA44-6BCA-7BFB-7E62-05BD8476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65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4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3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5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57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1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5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0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4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CCFC-950D-646D-F1EE-FF68BF3E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577F7-7052-74EE-2F37-01C6C24D1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4191D-9F5E-DAC1-FC16-8A8CC437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4B743-4E19-708B-7675-27D21CA8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71BA-E194-88AF-64C0-D5C052BA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9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2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50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AE624-619C-4A75-8224-FF1661DC5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8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FAE9E4-65A1-4A89-9E33-462B11401F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8" y="431801"/>
            <a:ext cx="11073525" cy="1145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5233E-FE66-4112-9DAC-E4D99B2A8117}"/>
              </a:ext>
            </a:extLst>
          </p:cNvPr>
          <p:cNvSpPr txBox="1"/>
          <p:nvPr userDrawn="1"/>
        </p:nvSpPr>
        <p:spPr>
          <a:xfrm>
            <a:off x="0" y="6629400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1912D-E14D-45AF-8D26-143DA86E9907}"/>
              </a:ext>
            </a:extLst>
          </p:cNvPr>
          <p:cNvSpPr txBox="1"/>
          <p:nvPr userDrawn="1"/>
        </p:nvSpPr>
        <p:spPr>
          <a:xfrm>
            <a:off x="11678703" y="59982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07452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66F02-3CE4-4A82-808D-F1587A741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1F927F-D037-4C56-BCE7-B0CB86392A5D}"/>
              </a:ext>
            </a:extLst>
          </p:cNvPr>
          <p:cNvSpPr txBox="1"/>
          <p:nvPr userDrawn="1"/>
        </p:nvSpPr>
        <p:spPr>
          <a:xfrm>
            <a:off x="11678703" y="59982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13195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491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210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805FB-ED05-4C21-9D4B-B2EF43796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1158-5E1B-7BFA-AE03-F2AF937B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8DC40-8688-022B-48C6-606711211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F5A68-AD06-97A0-F7F4-50CE35A72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60FC8-3050-CEA0-EBE1-4A39DE3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4DE9-9481-8423-94D0-E0E6B9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B86E7-EACB-8221-E9DF-8C7195B3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52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EAFCA-73D0-458E-8DC6-0A3976325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100CE-9C19-456B-8F84-922D00BD6106}"/>
              </a:ext>
            </a:extLst>
          </p:cNvPr>
          <p:cNvSpPr txBox="1"/>
          <p:nvPr userDrawn="1"/>
        </p:nvSpPr>
        <p:spPr>
          <a:xfrm>
            <a:off x="11678703" y="59982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99467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EC6E-E06F-193E-CCB9-500D244C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DB50-D907-1D07-A169-21C10ACD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F20D-2ED0-C771-615A-0EF51ED9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442F2-747B-EB26-4E04-0CD499FC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3F1E2-F61D-FE56-4402-2EA86BB7B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B6F2A-1F0C-2AA4-1AD3-707DF09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B3BE0-6BBA-AE02-41FB-8766CB08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2ECD0-9DBF-7985-A0D6-854985FF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32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C558-00FE-3FFB-D9AA-6A17E059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A7567-1F07-D22D-9DAD-41EB09A4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94D9A-3435-3685-B944-BA0D1432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1BF59-51BD-F9E3-8D61-BF30FC36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090F5-C6F9-A632-68C0-2BEEC923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843FC-A6B8-4333-2A75-C1C204CA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4EE5-90AA-5BD2-4D65-6466E1FF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41DA-FB99-A182-3BD4-CC4E307F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9EC3-816F-B7B5-0681-709FBA1B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1BB42-8416-1821-F728-F4CB643E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D1E45-D474-D67E-1FBD-C156058A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A6542-70C4-473C-0B0F-24A2F6E9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12326-FE35-3F35-1FDC-F352E11F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5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B392-BA6D-26DF-DEF6-2D844C32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28314-F4C7-1718-A541-D400236C8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F0E6F-30B3-8DAC-79F4-64A1C7C83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9F71D-BA98-8018-9CAC-E085071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D406-1986-45C6-9AEA-E221F52BA893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0F05-4658-28E8-4F74-36867FAC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8D753-CC86-7137-4464-8F4CE265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C8A73643-A221-72C5-C59F-ADD70CA84A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F3CEDF0-B6E2-620C-EEE8-EE458495EE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C82FD-40CF-50C0-F9AB-9E09B135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FD9E-E74D-CF62-8490-9A12C495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6FAAB-0E45-6A65-FC41-4BE57B7EA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99887-DE57-EE94-EB16-2F2729175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AFB2-CE9E-2C82-10C8-BCCD7ABF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A7672D-9A53-A681-B039-C8ECF17644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C82FD-40CF-50C0-F9AB-9E09B135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FD9E-E74D-CF62-8490-9A12C495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6FAAB-0E45-6A65-FC41-4BE57B7EA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F6F90F-5A2C-4D88-A753-E43488C71DE1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99887-DE57-EE94-EB16-2F2729175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4AFB2-CE9E-2C82-10C8-BCCD7ABF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70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320379" y="-11833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01600" y="76200"/>
            <a:ext cx="11988800" cy="66802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04496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851B1-4701-E4DE-B52B-4E6CE88F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11" y="778895"/>
            <a:ext cx="10397458" cy="3295623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D3464A8-3EAE-6A18-8531-A855ADB05C34}"/>
              </a:ext>
            </a:extLst>
          </p:cNvPr>
          <p:cNvSpPr/>
          <p:nvPr/>
        </p:nvSpPr>
        <p:spPr>
          <a:xfrm>
            <a:off x="357351" y="3573517"/>
            <a:ext cx="4424855" cy="3284483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5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E3591555-F98E-70E8-49DC-28221A524410}"/>
              </a:ext>
            </a:extLst>
          </p:cNvPr>
          <p:cNvSpPr/>
          <p:nvPr/>
        </p:nvSpPr>
        <p:spPr>
          <a:xfrm>
            <a:off x="9935110" y="4900773"/>
            <a:ext cx="2256890" cy="1957227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FCB1A01C-9EA0-81CB-6954-66D4D1B86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4" y="3411021"/>
            <a:ext cx="4464058" cy="3046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EBB3B-0E4C-5CF6-A027-2555326E07D4}"/>
              </a:ext>
            </a:extLst>
          </p:cNvPr>
          <p:cNvSpPr txBox="1"/>
          <p:nvPr/>
        </p:nvSpPr>
        <p:spPr>
          <a:xfrm>
            <a:off x="1232899" y="298340"/>
            <a:ext cx="962688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Thuyền buồm sử dụng năng lượng nào để di chuyển?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524B7-F5C3-B487-1AFA-129AAB5E40A1}"/>
              </a:ext>
            </a:extLst>
          </p:cNvPr>
          <p:cNvSpPr txBox="1"/>
          <p:nvPr/>
        </p:nvSpPr>
        <p:spPr>
          <a:xfrm>
            <a:off x="2373330" y="1777819"/>
            <a:ext cx="962688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Vì sao khi thuyền buồm đi ngược gió, người ta phải hạ buồm xuống?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8D763-D821-E61E-1B4D-FCB19294030C}"/>
              </a:ext>
            </a:extLst>
          </p:cNvPr>
          <p:cNvSpPr txBox="1"/>
          <p:nvPr/>
        </p:nvSpPr>
        <p:spPr>
          <a:xfrm>
            <a:off x="4479533" y="3483329"/>
            <a:ext cx="7428216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Nguồn năng lượng nào đã giúp bè gỗ trôi được trên sông?</a:t>
            </a:r>
            <a:endParaRPr lang="en-US" sz="4000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8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9ADCBC-2C32-F056-29E6-1C67903CC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32" y="1066298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1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E8020C-3FF4-DA01-B874-962CD2FB7969}"/>
              </a:ext>
            </a:extLst>
          </p:cNvPr>
          <p:cNvSpPr/>
          <p:nvPr/>
        </p:nvSpPr>
        <p:spPr>
          <a:xfrm>
            <a:off x="400693" y="2845941"/>
            <a:ext cx="2332234" cy="729465"/>
          </a:xfrm>
          <a:prstGeom prst="roundRect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0B4F0E-B909-CAFA-B03F-3CF35CBB79A9}"/>
              </a:ext>
            </a:extLst>
          </p:cNvPr>
          <p:cNvCxnSpPr>
            <a:stCxn id="2" idx="3"/>
          </p:cNvCxnSpPr>
          <p:nvPr/>
        </p:nvCxnSpPr>
        <p:spPr>
          <a:xfrm flipV="1">
            <a:off x="2732927" y="1602769"/>
            <a:ext cx="976044" cy="160790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EE4209-7ACB-E0B9-51CC-529F13F5F314}"/>
              </a:ext>
            </a:extLst>
          </p:cNvPr>
          <p:cNvSpPr txBox="1"/>
          <p:nvPr/>
        </p:nvSpPr>
        <p:spPr>
          <a:xfrm>
            <a:off x="3729518" y="729854"/>
            <a:ext cx="803439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Năng lượng mặt trời được dùng để chiếu sáng, sưởi ấm, làm khô đồ vật, làm nóng nước, sản xuất điện,..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2F19A2-22EF-7338-3CCC-2DA98A10DA2E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732927" y="3210674"/>
            <a:ext cx="996592" cy="47774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AF2EF6-23B8-62FB-C7EB-66A4B03E0C4D}"/>
              </a:ext>
            </a:extLst>
          </p:cNvPr>
          <p:cNvSpPr txBox="1"/>
          <p:nvPr/>
        </p:nvSpPr>
        <p:spPr>
          <a:xfrm>
            <a:off x="3750066" y="2815508"/>
            <a:ext cx="803439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</a:rPr>
              <a:t>Năng lượng gió làm quay tua-bin của máy phát điện, giúp thuyền buồm chạy xuôi chiều gió, thả diều, rê thóc,...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00A899-4899-2161-053E-EDCE1ECEFBE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732927" y="3210674"/>
            <a:ext cx="1047963" cy="240929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C98D80-EA89-398C-1AA2-D69AE15FCAE5}"/>
              </a:ext>
            </a:extLst>
          </p:cNvPr>
          <p:cNvSpPr txBox="1"/>
          <p:nvPr/>
        </p:nvSpPr>
        <p:spPr>
          <a:xfrm>
            <a:off x="3801437" y="4747049"/>
            <a:ext cx="8034392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</a:rPr>
              <a:t>Năng lượng nước chảy thường được dùng để vận chuyển hàng hoá xuôi dòng nước, làm quay bánh xe nước đưa nước lên cao, làm quay tua-bin của máy phát điện ở nhà máy thuỷ điện,...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4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DAAEA-459F-AB0A-9743-20679FA29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609" y="256853"/>
            <a:ext cx="8139114" cy="6273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2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9">
            <a:extLst>
              <a:ext uri="{FF2B5EF4-FFF2-40B4-BE49-F238E27FC236}">
                <a16:creationId xmlns:a16="http://schemas.microsoft.com/office/drawing/2014/main" id="{6D8F3914-4CAB-A06B-6344-CFD7C01C5BF2}"/>
              </a:ext>
            </a:extLst>
          </p:cNvPr>
          <p:cNvSpPr/>
          <p:nvPr/>
        </p:nvSpPr>
        <p:spPr>
          <a:xfrm>
            <a:off x="3488488" y="527600"/>
            <a:ext cx="7626551" cy="2703280"/>
          </a:xfrm>
          <a:custGeom>
            <a:avLst/>
            <a:gdLst>
              <a:gd name="connsiteX0" fmla="*/ 0 w 7448804"/>
              <a:gd name="connsiteY0" fmla="*/ 544088 h 3264464"/>
              <a:gd name="connsiteX1" fmla="*/ 544088 w 7448804"/>
              <a:gd name="connsiteY1" fmla="*/ 0 h 3264464"/>
              <a:gd name="connsiteX2" fmla="*/ 6904716 w 7448804"/>
              <a:gd name="connsiteY2" fmla="*/ 0 h 3264464"/>
              <a:gd name="connsiteX3" fmla="*/ 7448804 w 7448804"/>
              <a:gd name="connsiteY3" fmla="*/ 544088 h 3264464"/>
              <a:gd name="connsiteX4" fmla="*/ 7448804 w 7448804"/>
              <a:gd name="connsiteY4" fmla="*/ 2720376 h 3264464"/>
              <a:gd name="connsiteX5" fmla="*/ 6904716 w 7448804"/>
              <a:gd name="connsiteY5" fmla="*/ 3264464 h 3264464"/>
              <a:gd name="connsiteX6" fmla="*/ 544088 w 7448804"/>
              <a:gd name="connsiteY6" fmla="*/ 3264464 h 3264464"/>
              <a:gd name="connsiteX7" fmla="*/ 0 w 7448804"/>
              <a:gd name="connsiteY7" fmla="*/ 2720376 h 3264464"/>
              <a:gd name="connsiteX8" fmla="*/ 0 w 7448804"/>
              <a:gd name="connsiteY8" fmla="*/ 544088 h 32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8804" h="3264464" fill="none" extrusionOk="0">
                <a:moveTo>
                  <a:pt x="0" y="544088"/>
                </a:moveTo>
                <a:cubicBezTo>
                  <a:pt x="-22005" y="244964"/>
                  <a:pt x="236931" y="37847"/>
                  <a:pt x="544088" y="0"/>
                </a:cubicBezTo>
                <a:cubicBezTo>
                  <a:pt x="2294332" y="77600"/>
                  <a:pt x="5548073" y="-27269"/>
                  <a:pt x="6904716" y="0"/>
                </a:cubicBezTo>
                <a:cubicBezTo>
                  <a:pt x="7209146" y="-5194"/>
                  <a:pt x="7487748" y="255061"/>
                  <a:pt x="7448804" y="544088"/>
                </a:cubicBezTo>
                <a:cubicBezTo>
                  <a:pt x="7557804" y="842642"/>
                  <a:pt x="7370595" y="2471313"/>
                  <a:pt x="7448804" y="2720376"/>
                </a:cubicBezTo>
                <a:cubicBezTo>
                  <a:pt x="7410147" y="3005746"/>
                  <a:pt x="7170547" y="3279750"/>
                  <a:pt x="6904716" y="3264464"/>
                </a:cubicBezTo>
                <a:cubicBezTo>
                  <a:pt x="5630331" y="3313641"/>
                  <a:pt x="2527140" y="3141762"/>
                  <a:pt x="544088" y="3264464"/>
                </a:cubicBezTo>
                <a:cubicBezTo>
                  <a:pt x="241956" y="3277057"/>
                  <a:pt x="-40773" y="3055974"/>
                  <a:pt x="0" y="2720376"/>
                </a:cubicBezTo>
                <a:cubicBezTo>
                  <a:pt x="47022" y="1753344"/>
                  <a:pt x="104569" y="1104035"/>
                  <a:pt x="0" y="544088"/>
                </a:cubicBezTo>
                <a:close/>
              </a:path>
              <a:path w="7448804" h="3264464" stroke="0" extrusionOk="0">
                <a:moveTo>
                  <a:pt x="0" y="544088"/>
                </a:moveTo>
                <a:cubicBezTo>
                  <a:pt x="19728" y="241341"/>
                  <a:pt x="267826" y="-1617"/>
                  <a:pt x="544088" y="0"/>
                </a:cubicBezTo>
                <a:cubicBezTo>
                  <a:pt x="2531867" y="-129276"/>
                  <a:pt x="5980901" y="-77778"/>
                  <a:pt x="6904716" y="0"/>
                </a:cubicBezTo>
                <a:cubicBezTo>
                  <a:pt x="7192300" y="-41150"/>
                  <a:pt x="7442906" y="277603"/>
                  <a:pt x="7448804" y="544088"/>
                </a:cubicBezTo>
                <a:cubicBezTo>
                  <a:pt x="7530403" y="1549682"/>
                  <a:pt x="7603104" y="2176526"/>
                  <a:pt x="7448804" y="2720376"/>
                </a:cubicBezTo>
                <a:cubicBezTo>
                  <a:pt x="7458360" y="3041021"/>
                  <a:pt x="7161602" y="3279284"/>
                  <a:pt x="6904716" y="3264464"/>
                </a:cubicBezTo>
                <a:cubicBezTo>
                  <a:pt x="5434740" y="3308684"/>
                  <a:pt x="3002627" y="3235082"/>
                  <a:pt x="544088" y="3264464"/>
                </a:cubicBezTo>
                <a:cubicBezTo>
                  <a:pt x="232998" y="3223743"/>
                  <a:pt x="-31642" y="3013555"/>
                  <a:pt x="0" y="2720376"/>
                </a:cubicBezTo>
                <a:cubicBezTo>
                  <a:pt x="-159954" y="2423158"/>
                  <a:pt x="22140" y="1434413"/>
                  <a:pt x="0" y="544088"/>
                </a:cubicBezTo>
                <a:close/>
              </a:path>
            </a:pathLst>
          </a:custGeom>
          <a:solidFill>
            <a:schemeClr val="lt1"/>
          </a:solidFill>
          <a:ln w="7620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custGeom>
                    <a:avLst/>
                    <a:gdLst>
                      <a:gd name="connsiteX0" fmla="*/ 0 w 7626551"/>
                      <a:gd name="connsiteY0" fmla="*/ 450555 h 2703280"/>
                      <a:gd name="connsiteX1" fmla="*/ 557071 w 7626551"/>
                      <a:gd name="connsiteY1" fmla="*/ 0 h 2703280"/>
                      <a:gd name="connsiteX2" fmla="*/ 7069479 w 7626551"/>
                      <a:gd name="connsiteY2" fmla="*/ 0 h 2703280"/>
                      <a:gd name="connsiteX3" fmla="*/ 7626551 w 7626551"/>
                      <a:gd name="connsiteY3" fmla="*/ 450555 h 2703280"/>
                      <a:gd name="connsiteX4" fmla="*/ 7626551 w 7626551"/>
                      <a:gd name="connsiteY4" fmla="*/ 2252724 h 2703280"/>
                      <a:gd name="connsiteX5" fmla="*/ 7069479 w 7626551"/>
                      <a:gd name="connsiteY5" fmla="*/ 2703280 h 2703280"/>
                      <a:gd name="connsiteX6" fmla="*/ 557071 w 7626551"/>
                      <a:gd name="connsiteY6" fmla="*/ 2703280 h 2703280"/>
                      <a:gd name="connsiteX7" fmla="*/ 0 w 7626551"/>
                      <a:gd name="connsiteY7" fmla="*/ 2252724 h 2703280"/>
                      <a:gd name="connsiteX8" fmla="*/ 0 w 7626551"/>
                      <a:gd name="connsiteY8" fmla="*/ 450555 h 2703280"/>
                      <a:gd name="connsiteX0" fmla="*/ 0 w 7626551"/>
                      <a:gd name="connsiteY0" fmla="*/ 450555 h 2703280"/>
                      <a:gd name="connsiteX1" fmla="*/ 557071 w 7626551"/>
                      <a:gd name="connsiteY1" fmla="*/ 0 h 2703280"/>
                      <a:gd name="connsiteX2" fmla="*/ 7069479 w 7626551"/>
                      <a:gd name="connsiteY2" fmla="*/ 0 h 2703280"/>
                      <a:gd name="connsiteX3" fmla="*/ 7626551 w 7626551"/>
                      <a:gd name="connsiteY3" fmla="*/ 450555 h 2703280"/>
                      <a:gd name="connsiteX4" fmla="*/ 7626551 w 7626551"/>
                      <a:gd name="connsiteY4" fmla="*/ 2252724 h 2703280"/>
                      <a:gd name="connsiteX5" fmla="*/ 7069479 w 7626551"/>
                      <a:gd name="connsiteY5" fmla="*/ 2703280 h 2703280"/>
                      <a:gd name="connsiteX6" fmla="*/ 557071 w 7626551"/>
                      <a:gd name="connsiteY6" fmla="*/ 2703280 h 2703280"/>
                      <a:gd name="connsiteX7" fmla="*/ 0 w 7626551"/>
                      <a:gd name="connsiteY7" fmla="*/ 2252724 h 2703280"/>
                      <a:gd name="connsiteX8" fmla="*/ 0 w 7626551"/>
                      <a:gd name="connsiteY8" fmla="*/ 450555 h 2703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26551" h="2703280" fill="none" extrusionOk="0">
                        <a:moveTo>
                          <a:pt x="0" y="450555"/>
                        </a:moveTo>
                        <a:cubicBezTo>
                          <a:pt x="-34409" y="203591"/>
                          <a:pt x="232450" y="88887"/>
                          <a:pt x="557071" y="0"/>
                        </a:cubicBezTo>
                        <a:cubicBezTo>
                          <a:pt x="2317080" y="178997"/>
                          <a:pt x="5703216" y="-97485"/>
                          <a:pt x="7069479" y="0"/>
                        </a:cubicBezTo>
                        <a:cubicBezTo>
                          <a:pt x="7393745" y="-20884"/>
                          <a:pt x="7686464" y="217114"/>
                          <a:pt x="7626551" y="450555"/>
                        </a:cubicBezTo>
                        <a:cubicBezTo>
                          <a:pt x="7729805" y="710342"/>
                          <a:pt x="7552651" y="2049853"/>
                          <a:pt x="7626551" y="2252724"/>
                        </a:cubicBezTo>
                        <a:cubicBezTo>
                          <a:pt x="7580999" y="2486701"/>
                          <a:pt x="7302275" y="2733305"/>
                          <a:pt x="7069479" y="2703280"/>
                        </a:cubicBezTo>
                        <a:cubicBezTo>
                          <a:pt x="5727523" y="2962858"/>
                          <a:pt x="2387582" y="2556150"/>
                          <a:pt x="557071" y="2703280"/>
                        </a:cubicBezTo>
                        <a:cubicBezTo>
                          <a:pt x="246899" y="2720085"/>
                          <a:pt x="-51853" y="2539332"/>
                          <a:pt x="0" y="2252724"/>
                        </a:cubicBezTo>
                        <a:cubicBezTo>
                          <a:pt x="57493" y="1510727"/>
                          <a:pt x="99210" y="906392"/>
                          <a:pt x="0" y="450555"/>
                        </a:cubicBezTo>
                        <a:close/>
                      </a:path>
                      <a:path w="7626551" h="2703280" stroke="0" extrusionOk="0">
                        <a:moveTo>
                          <a:pt x="0" y="450555"/>
                        </a:moveTo>
                        <a:cubicBezTo>
                          <a:pt x="29016" y="228418"/>
                          <a:pt x="323271" y="18444"/>
                          <a:pt x="557071" y="0"/>
                        </a:cubicBezTo>
                        <a:cubicBezTo>
                          <a:pt x="2498039" y="-198636"/>
                          <a:pt x="6099757" y="-53605"/>
                          <a:pt x="7069479" y="0"/>
                        </a:cubicBezTo>
                        <a:cubicBezTo>
                          <a:pt x="7376193" y="-8004"/>
                          <a:pt x="7594156" y="232086"/>
                          <a:pt x="7626551" y="450555"/>
                        </a:cubicBezTo>
                        <a:cubicBezTo>
                          <a:pt x="7693320" y="1224267"/>
                          <a:pt x="7752811" y="1880960"/>
                          <a:pt x="7626551" y="2252724"/>
                        </a:cubicBezTo>
                        <a:cubicBezTo>
                          <a:pt x="7648240" y="2547467"/>
                          <a:pt x="7339030" y="2692409"/>
                          <a:pt x="7069479" y="2703280"/>
                        </a:cubicBezTo>
                        <a:cubicBezTo>
                          <a:pt x="5244360" y="2946364"/>
                          <a:pt x="2941217" y="2632076"/>
                          <a:pt x="557071" y="2703280"/>
                        </a:cubicBezTo>
                        <a:cubicBezTo>
                          <a:pt x="233523" y="2671535"/>
                          <a:pt x="-62001" y="2491270"/>
                          <a:pt x="0" y="2252724"/>
                        </a:cubicBezTo>
                        <a:cubicBezTo>
                          <a:pt x="-159475" y="1958502"/>
                          <a:pt x="-60847" y="1192990"/>
                          <a:pt x="0" y="450555"/>
                        </a:cubicBezTo>
                        <a:close/>
                      </a:path>
                      <a:path w="7626551" h="2703280" fill="none" stroke="0" extrusionOk="0">
                        <a:moveTo>
                          <a:pt x="0" y="450555"/>
                        </a:moveTo>
                        <a:cubicBezTo>
                          <a:pt x="-12380" y="201692"/>
                          <a:pt x="273783" y="29258"/>
                          <a:pt x="557071" y="0"/>
                        </a:cubicBezTo>
                        <a:cubicBezTo>
                          <a:pt x="2375001" y="27042"/>
                          <a:pt x="5807313" y="-8073"/>
                          <a:pt x="7069479" y="0"/>
                        </a:cubicBezTo>
                        <a:cubicBezTo>
                          <a:pt x="7369397" y="-41848"/>
                          <a:pt x="7662624" y="233127"/>
                          <a:pt x="7626551" y="450555"/>
                        </a:cubicBezTo>
                        <a:cubicBezTo>
                          <a:pt x="7738958" y="684778"/>
                          <a:pt x="7545618" y="2036347"/>
                          <a:pt x="7626551" y="2252724"/>
                        </a:cubicBezTo>
                        <a:cubicBezTo>
                          <a:pt x="7604901" y="2526849"/>
                          <a:pt x="7330034" y="2719887"/>
                          <a:pt x="7069479" y="2703280"/>
                        </a:cubicBezTo>
                        <a:cubicBezTo>
                          <a:pt x="5947463" y="2484677"/>
                          <a:pt x="2521742" y="2521245"/>
                          <a:pt x="557071" y="2703280"/>
                        </a:cubicBezTo>
                        <a:cubicBezTo>
                          <a:pt x="239213" y="2680988"/>
                          <a:pt x="-66808" y="2524838"/>
                          <a:pt x="0" y="2252724"/>
                        </a:cubicBezTo>
                        <a:cubicBezTo>
                          <a:pt x="17606" y="1421970"/>
                          <a:pt x="97730" y="914395"/>
                          <a:pt x="0" y="4505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>
                <a:solidFill>
                  <a:prstClr val="black"/>
                </a:solidFill>
                <a:latin typeface="Calibri" panose="020F0502020204030204"/>
              </a:rPr>
              <a:t>Con người đã sử dụng nguồn năng lượng nào để chở gỗ từ miền núi về đồng bằng?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B71CC-7975-9EF8-A609-B71D49340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" y="2178000"/>
            <a:ext cx="3294720" cy="468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923B8-91E2-53D4-8AB1-8703351F1554}"/>
              </a:ext>
            </a:extLst>
          </p:cNvPr>
          <p:cNvSpPr txBox="1"/>
          <p:nvPr/>
        </p:nvSpPr>
        <p:spPr>
          <a:xfrm>
            <a:off x="3710941" y="4189246"/>
            <a:ext cx="6957498" cy="1200329"/>
          </a:xfrm>
          <a:custGeom>
            <a:avLst/>
            <a:gdLst>
              <a:gd name="connsiteX0" fmla="*/ 0 w 6957498"/>
              <a:gd name="connsiteY0" fmla="*/ 119184 h 715089"/>
              <a:gd name="connsiteX1" fmla="*/ 119184 w 6957498"/>
              <a:gd name="connsiteY1" fmla="*/ 0 h 715089"/>
              <a:gd name="connsiteX2" fmla="*/ 6838314 w 6957498"/>
              <a:gd name="connsiteY2" fmla="*/ 0 h 715089"/>
              <a:gd name="connsiteX3" fmla="*/ 6957498 w 6957498"/>
              <a:gd name="connsiteY3" fmla="*/ 119184 h 715089"/>
              <a:gd name="connsiteX4" fmla="*/ 6957498 w 6957498"/>
              <a:gd name="connsiteY4" fmla="*/ 595905 h 715089"/>
              <a:gd name="connsiteX5" fmla="*/ 6838314 w 6957498"/>
              <a:gd name="connsiteY5" fmla="*/ 715089 h 715089"/>
              <a:gd name="connsiteX6" fmla="*/ 119184 w 6957498"/>
              <a:gd name="connsiteY6" fmla="*/ 715089 h 715089"/>
              <a:gd name="connsiteX7" fmla="*/ 0 w 6957498"/>
              <a:gd name="connsiteY7" fmla="*/ 595905 h 715089"/>
              <a:gd name="connsiteX8" fmla="*/ 0 w 6957498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7498" h="715089" fill="none" extrusionOk="0">
                <a:moveTo>
                  <a:pt x="0" y="119184"/>
                </a:moveTo>
                <a:cubicBezTo>
                  <a:pt x="-2112" y="57099"/>
                  <a:pt x="61322" y="7607"/>
                  <a:pt x="119184" y="0"/>
                </a:cubicBezTo>
                <a:cubicBezTo>
                  <a:pt x="3034102" y="-41440"/>
                  <a:pt x="3725283" y="-139625"/>
                  <a:pt x="6838314" y="0"/>
                </a:cubicBezTo>
                <a:cubicBezTo>
                  <a:pt x="6912455" y="-10109"/>
                  <a:pt x="6956782" y="55522"/>
                  <a:pt x="6957498" y="119184"/>
                </a:cubicBezTo>
                <a:cubicBezTo>
                  <a:pt x="6978626" y="254690"/>
                  <a:pt x="6952346" y="526104"/>
                  <a:pt x="6957498" y="595905"/>
                </a:cubicBezTo>
                <a:cubicBezTo>
                  <a:pt x="6954037" y="668806"/>
                  <a:pt x="6893750" y="713305"/>
                  <a:pt x="6838314" y="715089"/>
                </a:cubicBezTo>
                <a:cubicBezTo>
                  <a:pt x="3750682" y="866431"/>
                  <a:pt x="2024204" y="848004"/>
                  <a:pt x="119184" y="715089"/>
                </a:cubicBezTo>
                <a:cubicBezTo>
                  <a:pt x="61051" y="714255"/>
                  <a:pt x="-10507" y="661183"/>
                  <a:pt x="0" y="595905"/>
                </a:cubicBezTo>
                <a:cubicBezTo>
                  <a:pt x="21775" y="372975"/>
                  <a:pt x="-39577" y="351545"/>
                  <a:pt x="0" y="119184"/>
                </a:cubicBezTo>
                <a:close/>
              </a:path>
              <a:path w="6957498" h="715089" stroke="0" extrusionOk="0">
                <a:moveTo>
                  <a:pt x="0" y="119184"/>
                </a:moveTo>
                <a:cubicBezTo>
                  <a:pt x="4940" y="45604"/>
                  <a:pt x="56872" y="1146"/>
                  <a:pt x="119184" y="0"/>
                </a:cubicBezTo>
                <a:cubicBezTo>
                  <a:pt x="1390996" y="111877"/>
                  <a:pt x="4041640" y="-137527"/>
                  <a:pt x="6838314" y="0"/>
                </a:cubicBezTo>
                <a:cubicBezTo>
                  <a:pt x="6895681" y="151"/>
                  <a:pt x="6958013" y="62073"/>
                  <a:pt x="6957498" y="119184"/>
                </a:cubicBezTo>
                <a:cubicBezTo>
                  <a:pt x="6969515" y="284872"/>
                  <a:pt x="6989611" y="460518"/>
                  <a:pt x="6957498" y="595905"/>
                </a:cubicBezTo>
                <a:cubicBezTo>
                  <a:pt x="6963011" y="667012"/>
                  <a:pt x="6910368" y="705798"/>
                  <a:pt x="6838314" y="715089"/>
                </a:cubicBezTo>
                <a:cubicBezTo>
                  <a:pt x="4539596" y="563220"/>
                  <a:pt x="1156723" y="828426"/>
                  <a:pt x="119184" y="715089"/>
                </a:cubicBezTo>
                <a:cubicBezTo>
                  <a:pt x="54649" y="725916"/>
                  <a:pt x="1297" y="659019"/>
                  <a:pt x="0" y="595905"/>
                </a:cubicBezTo>
                <a:cubicBezTo>
                  <a:pt x="-27420" y="372013"/>
                  <a:pt x="-29625" y="322096"/>
                  <a:pt x="0" y="11918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2583466967">
                  <a:custGeom>
                    <a:avLst/>
                    <a:gdLst>
                      <a:gd name="connsiteX0" fmla="*/ 0 w 6957498"/>
                      <a:gd name="connsiteY0" fmla="*/ 200059 h 1200329"/>
                      <a:gd name="connsiteX1" fmla="*/ 200059 w 6957498"/>
                      <a:gd name="connsiteY1" fmla="*/ 0 h 1200329"/>
                      <a:gd name="connsiteX2" fmla="*/ 6757439 w 6957498"/>
                      <a:gd name="connsiteY2" fmla="*/ 0 h 1200329"/>
                      <a:gd name="connsiteX3" fmla="*/ 6957498 w 6957498"/>
                      <a:gd name="connsiteY3" fmla="*/ 200059 h 1200329"/>
                      <a:gd name="connsiteX4" fmla="*/ 6957498 w 6957498"/>
                      <a:gd name="connsiteY4" fmla="*/ 1000270 h 1200329"/>
                      <a:gd name="connsiteX5" fmla="*/ 6757439 w 6957498"/>
                      <a:gd name="connsiteY5" fmla="*/ 1200329 h 1200329"/>
                      <a:gd name="connsiteX6" fmla="*/ 200059 w 6957498"/>
                      <a:gd name="connsiteY6" fmla="*/ 1200329 h 1200329"/>
                      <a:gd name="connsiteX7" fmla="*/ 0 w 6957498"/>
                      <a:gd name="connsiteY7" fmla="*/ 1000270 h 1200329"/>
                      <a:gd name="connsiteX8" fmla="*/ 0 w 6957498"/>
                      <a:gd name="connsiteY8" fmla="*/ 200059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57498" h="1200329" fill="none" extrusionOk="0">
                        <a:moveTo>
                          <a:pt x="0" y="200059"/>
                        </a:moveTo>
                        <a:cubicBezTo>
                          <a:pt x="-5217" y="98805"/>
                          <a:pt x="101682" y="11574"/>
                          <a:pt x="200059" y="0"/>
                        </a:cubicBezTo>
                        <a:cubicBezTo>
                          <a:pt x="1662012" y="-41440"/>
                          <a:pt x="5020022" y="-139625"/>
                          <a:pt x="6757439" y="0"/>
                        </a:cubicBezTo>
                        <a:cubicBezTo>
                          <a:pt x="6876739" y="-10709"/>
                          <a:pt x="6951691" y="107102"/>
                          <a:pt x="6957498" y="200059"/>
                        </a:cubicBezTo>
                        <a:cubicBezTo>
                          <a:pt x="7010061" y="485154"/>
                          <a:pt x="6991218" y="694279"/>
                          <a:pt x="6957498" y="1000270"/>
                        </a:cubicBezTo>
                        <a:cubicBezTo>
                          <a:pt x="6947833" y="1130523"/>
                          <a:pt x="6846479" y="1196644"/>
                          <a:pt x="6757439" y="1200329"/>
                        </a:cubicBezTo>
                        <a:cubicBezTo>
                          <a:pt x="5400907" y="1351671"/>
                          <a:pt x="1067094" y="1333244"/>
                          <a:pt x="200059" y="1200329"/>
                        </a:cubicBezTo>
                        <a:cubicBezTo>
                          <a:pt x="95788" y="1199654"/>
                          <a:pt x="-17467" y="1109852"/>
                          <a:pt x="0" y="1000270"/>
                        </a:cubicBezTo>
                        <a:cubicBezTo>
                          <a:pt x="-22438" y="831900"/>
                          <a:pt x="-8097" y="518649"/>
                          <a:pt x="0" y="200059"/>
                        </a:cubicBezTo>
                        <a:close/>
                      </a:path>
                      <a:path w="6957498" h="1200329" stroke="0" extrusionOk="0">
                        <a:moveTo>
                          <a:pt x="0" y="200059"/>
                        </a:moveTo>
                        <a:cubicBezTo>
                          <a:pt x="5904" y="80300"/>
                          <a:pt x="110088" y="6697"/>
                          <a:pt x="200059" y="0"/>
                        </a:cubicBezTo>
                        <a:cubicBezTo>
                          <a:pt x="1249695" y="111877"/>
                          <a:pt x="4008915" y="-137527"/>
                          <a:pt x="6757439" y="0"/>
                        </a:cubicBezTo>
                        <a:cubicBezTo>
                          <a:pt x="6851403" y="296"/>
                          <a:pt x="6958362" y="104173"/>
                          <a:pt x="6957498" y="200059"/>
                        </a:cubicBezTo>
                        <a:cubicBezTo>
                          <a:pt x="6943511" y="446354"/>
                          <a:pt x="6936643" y="751703"/>
                          <a:pt x="6957498" y="1000270"/>
                        </a:cubicBezTo>
                        <a:cubicBezTo>
                          <a:pt x="6973185" y="1125791"/>
                          <a:pt x="6876497" y="1187553"/>
                          <a:pt x="6757439" y="1200329"/>
                        </a:cubicBezTo>
                        <a:cubicBezTo>
                          <a:pt x="5207420" y="1048460"/>
                          <a:pt x="3016666" y="1313666"/>
                          <a:pt x="200059" y="1200329"/>
                        </a:cubicBezTo>
                        <a:cubicBezTo>
                          <a:pt x="91250" y="1214444"/>
                          <a:pt x="5507" y="1099253"/>
                          <a:pt x="0" y="1000270"/>
                        </a:cubicBezTo>
                        <a:cubicBezTo>
                          <a:pt x="41219" y="811973"/>
                          <a:pt x="68764" y="539964"/>
                          <a:pt x="0" y="2000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 lượng nước chảy giúp bè gỗ trôi về xuôi.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0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66A4F607-993C-3795-0E1D-5DEF5A8F18DF}"/>
              </a:ext>
            </a:extLst>
          </p:cNvPr>
          <p:cNvSpPr/>
          <p:nvPr/>
        </p:nvSpPr>
        <p:spPr>
          <a:xfrm>
            <a:off x="1443789" y="277124"/>
            <a:ext cx="9641306" cy="5578244"/>
          </a:xfrm>
          <a:custGeom>
            <a:avLst/>
            <a:gdLst>
              <a:gd name="connsiteX0" fmla="*/ 0 w 9641306"/>
              <a:gd name="connsiteY0" fmla="*/ 380994 h 5578244"/>
              <a:gd name="connsiteX1" fmla="*/ 380994 w 9641306"/>
              <a:gd name="connsiteY1" fmla="*/ 0 h 5578244"/>
              <a:gd name="connsiteX2" fmla="*/ 1150535 w 9641306"/>
              <a:gd name="connsiteY2" fmla="*/ 0 h 5578244"/>
              <a:gd name="connsiteX3" fmla="*/ 1564903 w 9641306"/>
              <a:gd name="connsiteY3" fmla="*/ 0 h 5578244"/>
              <a:gd name="connsiteX4" fmla="*/ 1979271 w 9641306"/>
              <a:gd name="connsiteY4" fmla="*/ 0 h 5578244"/>
              <a:gd name="connsiteX5" fmla="*/ 2660019 w 9641306"/>
              <a:gd name="connsiteY5" fmla="*/ 0 h 5578244"/>
              <a:gd name="connsiteX6" fmla="*/ 3340767 w 9641306"/>
              <a:gd name="connsiteY6" fmla="*/ 0 h 5578244"/>
              <a:gd name="connsiteX7" fmla="*/ 4021514 w 9641306"/>
              <a:gd name="connsiteY7" fmla="*/ 0 h 5578244"/>
              <a:gd name="connsiteX8" fmla="*/ 4613469 w 9641306"/>
              <a:gd name="connsiteY8" fmla="*/ 0 h 5578244"/>
              <a:gd name="connsiteX9" fmla="*/ 5383010 w 9641306"/>
              <a:gd name="connsiteY9" fmla="*/ 0 h 5578244"/>
              <a:gd name="connsiteX10" fmla="*/ 5708585 w 9641306"/>
              <a:gd name="connsiteY10" fmla="*/ 0 h 5578244"/>
              <a:gd name="connsiteX11" fmla="*/ 6389333 w 9641306"/>
              <a:gd name="connsiteY11" fmla="*/ 0 h 5578244"/>
              <a:gd name="connsiteX12" fmla="*/ 6981287 w 9641306"/>
              <a:gd name="connsiteY12" fmla="*/ 0 h 5578244"/>
              <a:gd name="connsiteX13" fmla="*/ 7573242 w 9641306"/>
              <a:gd name="connsiteY13" fmla="*/ 0 h 5578244"/>
              <a:gd name="connsiteX14" fmla="*/ 8165196 w 9641306"/>
              <a:gd name="connsiteY14" fmla="*/ 0 h 5578244"/>
              <a:gd name="connsiteX15" fmla="*/ 9260312 w 9641306"/>
              <a:gd name="connsiteY15" fmla="*/ 0 h 5578244"/>
              <a:gd name="connsiteX16" fmla="*/ 9641306 w 9641306"/>
              <a:gd name="connsiteY16" fmla="*/ 380994 h 5578244"/>
              <a:gd name="connsiteX17" fmla="*/ 9641306 w 9641306"/>
              <a:gd name="connsiteY17" fmla="*/ 1012459 h 5578244"/>
              <a:gd name="connsiteX18" fmla="*/ 9641306 w 9641306"/>
              <a:gd name="connsiteY18" fmla="*/ 1595761 h 5578244"/>
              <a:gd name="connsiteX19" fmla="*/ 9641306 w 9641306"/>
              <a:gd name="connsiteY19" fmla="*/ 2082738 h 5578244"/>
              <a:gd name="connsiteX20" fmla="*/ 9641306 w 9641306"/>
              <a:gd name="connsiteY20" fmla="*/ 2617877 h 5578244"/>
              <a:gd name="connsiteX21" fmla="*/ 9641306 w 9641306"/>
              <a:gd name="connsiteY21" fmla="*/ 3249342 h 5578244"/>
              <a:gd name="connsiteX22" fmla="*/ 9641306 w 9641306"/>
              <a:gd name="connsiteY22" fmla="*/ 3832644 h 5578244"/>
              <a:gd name="connsiteX23" fmla="*/ 9641306 w 9641306"/>
              <a:gd name="connsiteY23" fmla="*/ 4319621 h 5578244"/>
              <a:gd name="connsiteX24" fmla="*/ 9641306 w 9641306"/>
              <a:gd name="connsiteY24" fmla="*/ 4710273 h 5578244"/>
              <a:gd name="connsiteX25" fmla="*/ 9641306 w 9641306"/>
              <a:gd name="connsiteY25" fmla="*/ 5197250 h 5578244"/>
              <a:gd name="connsiteX26" fmla="*/ 9260312 w 9641306"/>
              <a:gd name="connsiteY26" fmla="*/ 5578244 h 5578244"/>
              <a:gd name="connsiteX27" fmla="*/ 8490771 w 9641306"/>
              <a:gd name="connsiteY27" fmla="*/ 5578244 h 5578244"/>
              <a:gd name="connsiteX28" fmla="*/ 7898817 w 9641306"/>
              <a:gd name="connsiteY28" fmla="*/ 5578244 h 5578244"/>
              <a:gd name="connsiteX29" fmla="*/ 7129276 w 9641306"/>
              <a:gd name="connsiteY29" fmla="*/ 5578244 h 5578244"/>
              <a:gd name="connsiteX30" fmla="*/ 6448528 w 9641306"/>
              <a:gd name="connsiteY30" fmla="*/ 5578244 h 5578244"/>
              <a:gd name="connsiteX31" fmla="*/ 6034160 w 9641306"/>
              <a:gd name="connsiteY31" fmla="*/ 5578244 h 5578244"/>
              <a:gd name="connsiteX32" fmla="*/ 5353412 w 9641306"/>
              <a:gd name="connsiteY32" fmla="*/ 5578244 h 5578244"/>
              <a:gd name="connsiteX33" fmla="*/ 4850251 w 9641306"/>
              <a:gd name="connsiteY33" fmla="*/ 5578244 h 5578244"/>
              <a:gd name="connsiteX34" fmla="*/ 4435883 w 9641306"/>
              <a:gd name="connsiteY34" fmla="*/ 5578244 h 5578244"/>
              <a:gd name="connsiteX35" fmla="*/ 4021514 w 9641306"/>
              <a:gd name="connsiteY35" fmla="*/ 5578244 h 5578244"/>
              <a:gd name="connsiteX36" fmla="*/ 3607146 w 9641306"/>
              <a:gd name="connsiteY36" fmla="*/ 5578244 h 5578244"/>
              <a:gd name="connsiteX37" fmla="*/ 3192778 w 9641306"/>
              <a:gd name="connsiteY37" fmla="*/ 5578244 h 5578244"/>
              <a:gd name="connsiteX38" fmla="*/ 2423237 w 9641306"/>
              <a:gd name="connsiteY38" fmla="*/ 5578244 h 5578244"/>
              <a:gd name="connsiteX39" fmla="*/ 1653696 w 9641306"/>
              <a:gd name="connsiteY39" fmla="*/ 5578244 h 5578244"/>
              <a:gd name="connsiteX40" fmla="*/ 1328121 w 9641306"/>
              <a:gd name="connsiteY40" fmla="*/ 5578244 h 5578244"/>
              <a:gd name="connsiteX41" fmla="*/ 1002546 w 9641306"/>
              <a:gd name="connsiteY41" fmla="*/ 5578244 h 5578244"/>
              <a:gd name="connsiteX42" fmla="*/ 380994 w 9641306"/>
              <a:gd name="connsiteY42" fmla="*/ 5578244 h 5578244"/>
              <a:gd name="connsiteX43" fmla="*/ 0 w 9641306"/>
              <a:gd name="connsiteY43" fmla="*/ 5197250 h 5578244"/>
              <a:gd name="connsiteX44" fmla="*/ 0 w 9641306"/>
              <a:gd name="connsiteY44" fmla="*/ 4758436 h 5578244"/>
              <a:gd name="connsiteX45" fmla="*/ 0 w 9641306"/>
              <a:gd name="connsiteY45" fmla="*/ 4319621 h 5578244"/>
              <a:gd name="connsiteX46" fmla="*/ 0 w 9641306"/>
              <a:gd name="connsiteY46" fmla="*/ 3832644 h 5578244"/>
              <a:gd name="connsiteX47" fmla="*/ 0 w 9641306"/>
              <a:gd name="connsiteY47" fmla="*/ 3297505 h 5578244"/>
              <a:gd name="connsiteX48" fmla="*/ 0 w 9641306"/>
              <a:gd name="connsiteY48" fmla="*/ 2666040 h 5578244"/>
              <a:gd name="connsiteX49" fmla="*/ 0 w 9641306"/>
              <a:gd name="connsiteY49" fmla="*/ 2227225 h 5578244"/>
              <a:gd name="connsiteX50" fmla="*/ 0 w 9641306"/>
              <a:gd name="connsiteY50" fmla="*/ 1788411 h 5578244"/>
              <a:gd name="connsiteX51" fmla="*/ 0 w 9641306"/>
              <a:gd name="connsiteY51" fmla="*/ 1156946 h 5578244"/>
              <a:gd name="connsiteX52" fmla="*/ 0 w 9641306"/>
              <a:gd name="connsiteY52" fmla="*/ 380994 h 557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641306" h="5578244" fill="none" extrusionOk="0">
                <a:moveTo>
                  <a:pt x="0" y="380994"/>
                </a:moveTo>
                <a:cubicBezTo>
                  <a:pt x="-18809" y="149361"/>
                  <a:pt x="199125" y="1795"/>
                  <a:pt x="380994" y="0"/>
                </a:cubicBezTo>
                <a:cubicBezTo>
                  <a:pt x="656346" y="-52191"/>
                  <a:pt x="947632" y="80137"/>
                  <a:pt x="1150535" y="0"/>
                </a:cubicBezTo>
                <a:cubicBezTo>
                  <a:pt x="1353438" y="-80137"/>
                  <a:pt x="1445761" y="44802"/>
                  <a:pt x="1564903" y="0"/>
                </a:cubicBezTo>
                <a:cubicBezTo>
                  <a:pt x="1684045" y="-44802"/>
                  <a:pt x="1772293" y="5842"/>
                  <a:pt x="1979271" y="0"/>
                </a:cubicBezTo>
                <a:cubicBezTo>
                  <a:pt x="2186249" y="-5842"/>
                  <a:pt x="2435185" y="48700"/>
                  <a:pt x="2660019" y="0"/>
                </a:cubicBezTo>
                <a:cubicBezTo>
                  <a:pt x="2884853" y="-48700"/>
                  <a:pt x="3179345" y="53248"/>
                  <a:pt x="3340767" y="0"/>
                </a:cubicBezTo>
                <a:cubicBezTo>
                  <a:pt x="3502189" y="-53248"/>
                  <a:pt x="3858760" y="27280"/>
                  <a:pt x="4021514" y="0"/>
                </a:cubicBezTo>
                <a:cubicBezTo>
                  <a:pt x="4184268" y="-27280"/>
                  <a:pt x="4484824" y="56905"/>
                  <a:pt x="4613469" y="0"/>
                </a:cubicBezTo>
                <a:cubicBezTo>
                  <a:pt x="4742115" y="-56905"/>
                  <a:pt x="5008760" y="82198"/>
                  <a:pt x="5383010" y="0"/>
                </a:cubicBezTo>
                <a:cubicBezTo>
                  <a:pt x="5757260" y="-82198"/>
                  <a:pt x="5567803" y="28813"/>
                  <a:pt x="5708585" y="0"/>
                </a:cubicBezTo>
                <a:cubicBezTo>
                  <a:pt x="5849368" y="-28813"/>
                  <a:pt x="6179321" y="30190"/>
                  <a:pt x="6389333" y="0"/>
                </a:cubicBezTo>
                <a:cubicBezTo>
                  <a:pt x="6599345" y="-30190"/>
                  <a:pt x="6740656" y="31063"/>
                  <a:pt x="6981287" y="0"/>
                </a:cubicBezTo>
                <a:cubicBezTo>
                  <a:pt x="7221918" y="-31063"/>
                  <a:pt x="7439261" y="45315"/>
                  <a:pt x="7573242" y="0"/>
                </a:cubicBezTo>
                <a:cubicBezTo>
                  <a:pt x="7707224" y="-45315"/>
                  <a:pt x="7971661" y="17602"/>
                  <a:pt x="8165196" y="0"/>
                </a:cubicBezTo>
                <a:cubicBezTo>
                  <a:pt x="8358731" y="-17602"/>
                  <a:pt x="8803452" y="33819"/>
                  <a:pt x="9260312" y="0"/>
                </a:cubicBezTo>
                <a:cubicBezTo>
                  <a:pt x="9448026" y="-7420"/>
                  <a:pt x="9664766" y="168017"/>
                  <a:pt x="9641306" y="380994"/>
                </a:cubicBezTo>
                <a:cubicBezTo>
                  <a:pt x="9667896" y="613171"/>
                  <a:pt x="9589591" y="831995"/>
                  <a:pt x="9641306" y="1012459"/>
                </a:cubicBezTo>
                <a:cubicBezTo>
                  <a:pt x="9693021" y="1192924"/>
                  <a:pt x="9582804" y="1454487"/>
                  <a:pt x="9641306" y="1595761"/>
                </a:cubicBezTo>
                <a:cubicBezTo>
                  <a:pt x="9699808" y="1737035"/>
                  <a:pt x="9592918" y="1980894"/>
                  <a:pt x="9641306" y="2082738"/>
                </a:cubicBezTo>
                <a:cubicBezTo>
                  <a:pt x="9689694" y="2184582"/>
                  <a:pt x="9623068" y="2461497"/>
                  <a:pt x="9641306" y="2617877"/>
                </a:cubicBezTo>
                <a:cubicBezTo>
                  <a:pt x="9659544" y="2774257"/>
                  <a:pt x="9574087" y="3056782"/>
                  <a:pt x="9641306" y="3249342"/>
                </a:cubicBezTo>
                <a:cubicBezTo>
                  <a:pt x="9708525" y="3441903"/>
                  <a:pt x="9587103" y="3611174"/>
                  <a:pt x="9641306" y="3832644"/>
                </a:cubicBezTo>
                <a:cubicBezTo>
                  <a:pt x="9695509" y="4054114"/>
                  <a:pt x="9624931" y="4095559"/>
                  <a:pt x="9641306" y="4319621"/>
                </a:cubicBezTo>
                <a:cubicBezTo>
                  <a:pt x="9657681" y="4543683"/>
                  <a:pt x="9618387" y="4545109"/>
                  <a:pt x="9641306" y="4710273"/>
                </a:cubicBezTo>
                <a:cubicBezTo>
                  <a:pt x="9664225" y="4875437"/>
                  <a:pt x="9620712" y="5082341"/>
                  <a:pt x="9641306" y="5197250"/>
                </a:cubicBezTo>
                <a:cubicBezTo>
                  <a:pt x="9670771" y="5379993"/>
                  <a:pt x="9480412" y="5563254"/>
                  <a:pt x="9260312" y="5578244"/>
                </a:cubicBezTo>
                <a:cubicBezTo>
                  <a:pt x="8960531" y="5639232"/>
                  <a:pt x="8780808" y="5530098"/>
                  <a:pt x="8490771" y="5578244"/>
                </a:cubicBezTo>
                <a:cubicBezTo>
                  <a:pt x="8200734" y="5626390"/>
                  <a:pt x="8144860" y="5566684"/>
                  <a:pt x="7898817" y="5578244"/>
                </a:cubicBezTo>
                <a:cubicBezTo>
                  <a:pt x="7652774" y="5589804"/>
                  <a:pt x="7406983" y="5522703"/>
                  <a:pt x="7129276" y="5578244"/>
                </a:cubicBezTo>
                <a:cubicBezTo>
                  <a:pt x="6851569" y="5633785"/>
                  <a:pt x="6698098" y="5502543"/>
                  <a:pt x="6448528" y="5578244"/>
                </a:cubicBezTo>
                <a:cubicBezTo>
                  <a:pt x="6198958" y="5653945"/>
                  <a:pt x="6227209" y="5545875"/>
                  <a:pt x="6034160" y="5578244"/>
                </a:cubicBezTo>
                <a:cubicBezTo>
                  <a:pt x="5841111" y="5610613"/>
                  <a:pt x="5646460" y="5532018"/>
                  <a:pt x="5353412" y="5578244"/>
                </a:cubicBezTo>
                <a:cubicBezTo>
                  <a:pt x="5060364" y="5624470"/>
                  <a:pt x="5036025" y="5542365"/>
                  <a:pt x="4850251" y="5578244"/>
                </a:cubicBezTo>
                <a:cubicBezTo>
                  <a:pt x="4664477" y="5614123"/>
                  <a:pt x="4522994" y="5563713"/>
                  <a:pt x="4435883" y="5578244"/>
                </a:cubicBezTo>
                <a:cubicBezTo>
                  <a:pt x="4348772" y="5592775"/>
                  <a:pt x="4160816" y="5565305"/>
                  <a:pt x="4021514" y="5578244"/>
                </a:cubicBezTo>
                <a:cubicBezTo>
                  <a:pt x="3882212" y="5591183"/>
                  <a:pt x="3763772" y="5535719"/>
                  <a:pt x="3607146" y="5578244"/>
                </a:cubicBezTo>
                <a:cubicBezTo>
                  <a:pt x="3450520" y="5620769"/>
                  <a:pt x="3373359" y="5576288"/>
                  <a:pt x="3192778" y="5578244"/>
                </a:cubicBezTo>
                <a:cubicBezTo>
                  <a:pt x="3012197" y="5580200"/>
                  <a:pt x="2705548" y="5515302"/>
                  <a:pt x="2423237" y="5578244"/>
                </a:cubicBezTo>
                <a:cubicBezTo>
                  <a:pt x="2140926" y="5641186"/>
                  <a:pt x="2010308" y="5515168"/>
                  <a:pt x="1653696" y="5578244"/>
                </a:cubicBezTo>
                <a:cubicBezTo>
                  <a:pt x="1297084" y="5641320"/>
                  <a:pt x="1443518" y="5552211"/>
                  <a:pt x="1328121" y="5578244"/>
                </a:cubicBezTo>
                <a:cubicBezTo>
                  <a:pt x="1212725" y="5604277"/>
                  <a:pt x="1129011" y="5546910"/>
                  <a:pt x="1002546" y="5578244"/>
                </a:cubicBezTo>
                <a:cubicBezTo>
                  <a:pt x="876082" y="5609578"/>
                  <a:pt x="526797" y="5527671"/>
                  <a:pt x="380994" y="5578244"/>
                </a:cubicBezTo>
                <a:cubicBezTo>
                  <a:pt x="152034" y="5524870"/>
                  <a:pt x="52142" y="5398121"/>
                  <a:pt x="0" y="5197250"/>
                </a:cubicBezTo>
                <a:cubicBezTo>
                  <a:pt x="-19417" y="5024569"/>
                  <a:pt x="50872" y="4948546"/>
                  <a:pt x="0" y="4758436"/>
                </a:cubicBezTo>
                <a:cubicBezTo>
                  <a:pt x="-50872" y="4568326"/>
                  <a:pt x="18504" y="4412355"/>
                  <a:pt x="0" y="4319621"/>
                </a:cubicBezTo>
                <a:cubicBezTo>
                  <a:pt x="-18504" y="4226888"/>
                  <a:pt x="43379" y="4010924"/>
                  <a:pt x="0" y="3832644"/>
                </a:cubicBezTo>
                <a:cubicBezTo>
                  <a:pt x="-43379" y="3654364"/>
                  <a:pt x="63014" y="3546155"/>
                  <a:pt x="0" y="3297505"/>
                </a:cubicBezTo>
                <a:cubicBezTo>
                  <a:pt x="-63014" y="3048855"/>
                  <a:pt x="16217" y="2807632"/>
                  <a:pt x="0" y="2666040"/>
                </a:cubicBezTo>
                <a:cubicBezTo>
                  <a:pt x="-16217" y="2524449"/>
                  <a:pt x="30333" y="2421204"/>
                  <a:pt x="0" y="2227225"/>
                </a:cubicBezTo>
                <a:cubicBezTo>
                  <a:pt x="-30333" y="2033246"/>
                  <a:pt x="14386" y="1970446"/>
                  <a:pt x="0" y="1788411"/>
                </a:cubicBezTo>
                <a:cubicBezTo>
                  <a:pt x="-14386" y="1606376"/>
                  <a:pt x="28685" y="1296652"/>
                  <a:pt x="0" y="1156946"/>
                </a:cubicBezTo>
                <a:cubicBezTo>
                  <a:pt x="-28685" y="1017240"/>
                  <a:pt x="19733" y="538927"/>
                  <a:pt x="0" y="380994"/>
                </a:cubicBezTo>
                <a:close/>
              </a:path>
              <a:path w="9641306" h="5578244" stroke="0" extrusionOk="0">
                <a:moveTo>
                  <a:pt x="0" y="380994"/>
                </a:moveTo>
                <a:cubicBezTo>
                  <a:pt x="45213" y="165409"/>
                  <a:pt x="176411" y="-389"/>
                  <a:pt x="380994" y="0"/>
                </a:cubicBezTo>
                <a:cubicBezTo>
                  <a:pt x="647565" y="-40510"/>
                  <a:pt x="754466" y="54386"/>
                  <a:pt x="1061742" y="0"/>
                </a:cubicBezTo>
                <a:cubicBezTo>
                  <a:pt x="1369018" y="-54386"/>
                  <a:pt x="1506439" y="28081"/>
                  <a:pt x="1831283" y="0"/>
                </a:cubicBezTo>
                <a:cubicBezTo>
                  <a:pt x="2156127" y="-28081"/>
                  <a:pt x="2058054" y="18073"/>
                  <a:pt x="2245651" y="0"/>
                </a:cubicBezTo>
                <a:cubicBezTo>
                  <a:pt x="2433248" y="-18073"/>
                  <a:pt x="2530567" y="14984"/>
                  <a:pt x="2748812" y="0"/>
                </a:cubicBezTo>
                <a:cubicBezTo>
                  <a:pt x="2967057" y="-14984"/>
                  <a:pt x="3200067" y="2320"/>
                  <a:pt x="3340767" y="0"/>
                </a:cubicBezTo>
                <a:cubicBezTo>
                  <a:pt x="3481467" y="-2320"/>
                  <a:pt x="3564149" y="24018"/>
                  <a:pt x="3666342" y="0"/>
                </a:cubicBezTo>
                <a:cubicBezTo>
                  <a:pt x="3768536" y="-24018"/>
                  <a:pt x="4006490" y="18159"/>
                  <a:pt x="4258296" y="0"/>
                </a:cubicBezTo>
                <a:cubicBezTo>
                  <a:pt x="4510102" y="-18159"/>
                  <a:pt x="4594680" y="55103"/>
                  <a:pt x="4761458" y="0"/>
                </a:cubicBezTo>
                <a:cubicBezTo>
                  <a:pt x="4928236" y="-55103"/>
                  <a:pt x="5220792" y="13364"/>
                  <a:pt x="5442205" y="0"/>
                </a:cubicBezTo>
                <a:cubicBezTo>
                  <a:pt x="5663618" y="-13364"/>
                  <a:pt x="5926064" y="38868"/>
                  <a:pt x="6211746" y="0"/>
                </a:cubicBezTo>
                <a:cubicBezTo>
                  <a:pt x="6497428" y="-38868"/>
                  <a:pt x="6675199" y="40142"/>
                  <a:pt x="6803701" y="0"/>
                </a:cubicBezTo>
                <a:cubicBezTo>
                  <a:pt x="6932204" y="-40142"/>
                  <a:pt x="7247044" y="30441"/>
                  <a:pt x="7395655" y="0"/>
                </a:cubicBezTo>
                <a:cubicBezTo>
                  <a:pt x="7544266" y="-30441"/>
                  <a:pt x="7799794" y="6089"/>
                  <a:pt x="8165196" y="0"/>
                </a:cubicBezTo>
                <a:cubicBezTo>
                  <a:pt x="8530598" y="-6089"/>
                  <a:pt x="8729042" y="19035"/>
                  <a:pt x="9260312" y="0"/>
                </a:cubicBezTo>
                <a:cubicBezTo>
                  <a:pt x="9423792" y="-18361"/>
                  <a:pt x="9632893" y="174287"/>
                  <a:pt x="9641306" y="380994"/>
                </a:cubicBezTo>
                <a:cubicBezTo>
                  <a:pt x="9670314" y="561332"/>
                  <a:pt x="9593300" y="647939"/>
                  <a:pt x="9641306" y="819808"/>
                </a:cubicBezTo>
                <a:cubicBezTo>
                  <a:pt x="9689312" y="991677"/>
                  <a:pt x="9603145" y="1149364"/>
                  <a:pt x="9641306" y="1258623"/>
                </a:cubicBezTo>
                <a:cubicBezTo>
                  <a:pt x="9679467" y="1367882"/>
                  <a:pt x="9624671" y="1624756"/>
                  <a:pt x="9641306" y="1793762"/>
                </a:cubicBezTo>
                <a:cubicBezTo>
                  <a:pt x="9657941" y="1962768"/>
                  <a:pt x="9576158" y="2287617"/>
                  <a:pt x="9641306" y="2425227"/>
                </a:cubicBezTo>
                <a:cubicBezTo>
                  <a:pt x="9706454" y="2562837"/>
                  <a:pt x="9613127" y="2693241"/>
                  <a:pt x="9641306" y="2912204"/>
                </a:cubicBezTo>
                <a:cubicBezTo>
                  <a:pt x="9669485" y="3131167"/>
                  <a:pt x="9628345" y="3215001"/>
                  <a:pt x="9641306" y="3302856"/>
                </a:cubicBezTo>
                <a:cubicBezTo>
                  <a:pt x="9654267" y="3390711"/>
                  <a:pt x="9600536" y="3580266"/>
                  <a:pt x="9641306" y="3789833"/>
                </a:cubicBezTo>
                <a:cubicBezTo>
                  <a:pt x="9682076" y="3999400"/>
                  <a:pt x="9590419" y="4113558"/>
                  <a:pt x="9641306" y="4324973"/>
                </a:cubicBezTo>
                <a:cubicBezTo>
                  <a:pt x="9692193" y="4536388"/>
                  <a:pt x="9619842" y="4762516"/>
                  <a:pt x="9641306" y="5197250"/>
                </a:cubicBezTo>
                <a:cubicBezTo>
                  <a:pt x="9658044" y="5400514"/>
                  <a:pt x="9469176" y="5617943"/>
                  <a:pt x="9260312" y="5578244"/>
                </a:cubicBezTo>
                <a:cubicBezTo>
                  <a:pt x="9103260" y="5595939"/>
                  <a:pt x="8995342" y="5572540"/>
                  <a:pt x="8845944" y="5578244"/>
                </a:cubicBezTo>
                <a:cubicBezTo>
                  <a:pt x="8696546" y="5583948"/>
                  <a:pt x="8343899" y="5569298"/>
                  <a:pt x="8076403" y="5578244"/>
                </a:cubicBezTo>
                <a:cubicBezTo>
                  <a:pt x="7808907" y="5587190"/>
                  <a:pt x="7832923" y="5556622"/>
                  <a:pt x="7750828" y="5578244"/>
                </a:cubicBezTo>
                <a:cubicBezTo>
                  <a:pt x="7668734" y="5599866"/>
                  <a:pt x="7472266" y="5559098"/>
                  <a:pt x="7336460" y="5578244"/>
                </a:cubicBezTo>
                <a:cubicBezTo>
                  <a:pt x="7200654" y="5597390"/>
                  <a:pt x="6995809" y="5536630"/>
                  <a:pt x="6833298" y="5578244"/>
                </a:cubicBezTo>
                <a:cubicBezTo>
                  <a:pt x="6670787" y="5619858"/>
                  <a:pt x="6615478" y="5550174"/>
                  <a:pt x="6507723" y="5578244"/>
                </a:cubicBezTo>
                <a:cubicBezTo>
                  <a:pt x="6399968" y="5606314"/>
                  <a:pt x="6032274" y="5494801"/>
                  <a:pt x="5738183" y="5578244"/>
                </a:cubicBezTo>
                <a:cubicBezTo>
                  <a:pt x="5444092" y="5661687"/>
                  <a:pt x="5504919" y="5554045"/>
                  <a:pt x="5412608" y="5578244"/>
                </a:cubicBezTo>
                <a:cubicBezTo>
                  <a:pt x="5320298" y="5602443"/>
                  <a:pt x="5067822" y="5568645"/>
                  <a:pt x="4909446" y="5578244"/>
                </a:cubicBezTo>
                <a:cubicBezTo>
                  <a:pt x="4751070" y="5587843"/>
                  <a:pt x="4535240" y="5511429"/>
                  <a:pt x="4317492" y="5578244"/>
                </a:cubicBezTo>
                <a:cubicBezTo>
                  <a:pt x="4099744" y="5645059"/>
                  <a:pt x="3844677" y="5561124"/>
                  <a:pt x="3725537" y="5578244"/>
                </a:cubicBezTo>
                <a:cubicBezTo>
                  <a:pt x="3606398" y="5595364"/>
                  <a:pt x="3491061" y="5565177"/>
                  <a:pt x="3399962" y="5578244"/>
                </a:cubicBezTo>
                <a:cubicBezTo>
                  <a:pt x="3308864" y="5591311"/>
                  <a:pt x="3141591" y="5575198"/>
                  <a:pt x="2896801" y="5578244"/>
                </a:cubicBezTo>
                <a:cubicBezTo>
                  <a:pt x="2652011" y="5581290"/>
                  <a:pt x="2334160" y="5490819"/>
                  <a:pt x="2127260" y="5578244"/>
                </a:cubicBezTo>
                <a:cubicBezTo>
                  <a:pt x="1920360" y="5665669"/>
                  <a:pt x="1837348" y="5546101"/>
                  <a:pt x="1624099" y="5578244"/>
                </a:cubicBezTo>
                <a:cubicBezTo>
                  <a:pt x="1410850" y="5610387"/>
                  <a:pt x="919350" y="5553650"/>
                  <a:pt x="380994" y="5578244"/>
                </a:cubicBezTo>
                <a:cubicBezTo>
                  <a:pt x="213059" y="5601257"/>
                  <a:pt x="-42496" y="5403787"/>
                  <a:pt x="0" y="5197250"/>
                </a:cubicBezTo>
                <a:cubicBezTo>
                  <a:pt x="-27194" y="5082010"/>
                  <a:pt x="28678" y="4932943"/>
                  <a:pt x="0" y="4806598"/>
                </a:cubicBezTo>
                <a:cubicBezTo>
                  <a:pt x="-28678" y="4680253"/>
                  <a:pt x="11034" y="4383570"/>
                  <a:pt x="0" y="4271459"/>
                </a:cubicBezTo>
                <a:cubicBezTo>
                  <a:pt x="-11034" y="4159348"/>
                  <a:pt x="674" y="4007954"/>
                  <a:pt x="0" y="3784482"/>
                </a:cubicBezTo>
                <a:cubicBezTo>
                  <a:pt x="-674" y="3561010"/>
                  <a:pt x="22443" y="3500543"/>
                  <a:pt x="0" y="3393830"/>
                </a:cubicBezTo>
                <a:cubicBezTo>
                  <a:pt x="-22443" y="3287117"/>
                  <a:pt x="2799" y="3102944"/>
                  <a:pt x="0" y="2858690"/>
                </a:cubicBezTo>
                <a:cubicBezTo>
                  <a:pt x="-2799" y="2614436"/>
                  <a:pt x="19491" y="2594195"/>
                  <a:pt x="0" y="2468038"/>
                </a:cubicBezTo>
                <a:cubicBezTo>
                  <a:pt x="-19491" y="2341881"/>
                  <a:pt x="46881" y="2214814"/>
                  <a:pt x="0" y="1981061"/>
                </a:cubicBezTo>
                <a:cubicBezTo>
                  <a:pt x="-46881" y="1747308"/>
                  <a:pt x="20602" y="1680256"/>
                  <a:pt x="0" y="1494084"/>
                </a:cubicBezTo>
                <a:cubicBezTo>
                  <a:pt x="-20602" y="1307912"/>
                  <a:pt x="20783" y="1133020"/>
                  <a:pt x="0" y="958945"/>
                </a:cubicBezTo>
                <a:cubicBezTo>
                  <a:pt x="-20783" y="784870"/>
                  <a:pt x="60175" y="667156"/>
                  <a:pt x="0" y="38099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1905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1ED74-1580-4798-643A-900EB00DD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609" y="2672745"/>
            <a:ext cx="2909955" cy="4133459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543140-CA44-D39E-38B6-EE90C3D78204}"/>
              </a:ext>
            </a:extLst>
          </p:cNvPr>
          <p:cNvGrpSpPr/>
          <p:nvPr/>
        </p:nvGrpSpPr>
        <p:grpSpPr>
          <a:xfrm>
            <a:off x="2971986" y="277124"/>
            <a:ext cx="6248020" cy="646331"/>
            <a:chOff x="2374870" y="404520"/>
            <a:chExt cx="6248020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4AFCA9-DCC0-6A66-ED21-15E7B3617C8F}"/>
                </a:ext>
              </a:extLst>
            </p:cNvPr>
            <p:cNvSpPr txBox="1"/>
            <p:nvPr/>
          </p:nvSpPr>
          <p:spPr>
            <a:xfrm>
              <a:off x="2374871" y="404520"/>
              <a:ext cx="6248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6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6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6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600" b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  <a:endParaRPr lang="en-US" sz="3600" b="1" dirty="0">
                <a:ln w="127000">
                  <a:solidFill>
                    <a:schemeClr val="bg1"/>
                  </a:solidFill>
                </a:ln>
                <a:solidFill>
                  <a:srgbClr val="A01CA7"/>
                </a:solidFill>
                <a:effectLst>
                  <a:innerShdw blurRad="63500" dist="50800" dir="13500000">
                    <a:schemeClr val="tx1">
                      <a:lumMod val="75000"/>
                      <a:lumOff val="25000"/>
                      <a:alpha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139873-8C24-144C-7260-9FB013A55B40}"/>
                </a:ext>
              </a:extLst>
            </p:cNvPr>
            <p:cNvSpPr txBox="1"/>
            <p:nvPr/>
          </p:nvSpPr>
          <p:spPr>
            <a:xfrm>
              <a:off x="2374870" y="404520"/>
              <a:ext cx="6248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600" b="1" dirty="0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dirty="0" err="1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600" b="1" dirty="0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dirty="0" err="1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600" b="1" dirty="0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dirty="0" err="1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600" b="1" dirty="0">
                  <a:solidFill>
                    <a:srgbClr val="B207B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0424979-FFC2-257D-9DE0-55AC83A3D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43" y="1053333"/>
            <a:ext cx="3933825" cy="100965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D8AE3DD7-B2F7-FA91-4140-15D1D5D5871C}"/>
              </a:ext>
            </a:extLst>
          </p:cNvPr>
          <p:cNvSpPr/>
          <p:nvPr/>
        </p:nvSpPr>
        <p:spPr>
          <a:xfrm>
            <a:off x="7792720" y="4003040"/>
            <a:ext cx="4543033" cy="3188664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611C52-D4F7-4EEE-F746-ABD0E4EA6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621" y="2158400"/>
            <a:ext cx="9283402" cy="2321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3D808-E881-FB50-EF5E-A8B486FAC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3852" y="4056836"/>
            <a:ext cx="2444708" cy="11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A4D81-27CB-E521-1438-DAE986FFC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24" y="864143"/>
            <a:ext cx="11059102" cy="362743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3828853-D67F-C11B-99FF-AF7910B43053}"/>
              </a:ext>
            </a:extLst>
          </p:cNvPr>
          <p:cNvSpPr/>
          <p:nvPr/>
        </p:nvSpPr>
        <p:spPr>
          <a:xfrm>
            <a:off x="3749040" y="3749039"/>
            <a:ext cx="4575464" cy="2935061"/>
          </a:xfrm>
          <a:custGeom>
            <a:avLst/>
            <a:gdLst/>
            <a:ahLst/>
            <a:cxnLst/>
            <a:rect l="l" t="t" r="r" b="b"/>
            <a:pathLst>
              <a:path w="5985164" h="4114800">
                <a:moveTo>
                  <a:pt x="0" y="0"/>
                </a:moveTo>
                <a:lnTo>
                  <a:pt x="5985164" y="0"/>
                </a:lnTo>
                <a:lnTo>
                  <a:pt x="598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F774AC-774F-46D5-9619-EAE7E4875FF9}"/>
              </a:ext>
            </a:extLst>
          </p:cNvPr>
          <p:cNvSpPr txBox="1"/>
          <p:nvPr/>
        </p:nvSpPr>
        <p:spPr>
          <a:xfrm>
            <a:off x="108333" y="1455452"/>
            <a:ext cx="93000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09630"/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b="1" dirty="0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F497D">
                    <a:lumMod val="75000"/>
                  </a:srgbClr>
                </a:solidFill>
                <a:effectLst>
                  <a:outerShdw blurRad="12700" dist="38100" dir="240000" algn="tl">
                    <a:srgbClr val="1F497D">
                      <a:lumMod val="40000"/>
                      <a:lumOff val="6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endParaRPr lang="en-US" sz="1100" dirty="0">
              <a:solidFill>
                <a:srgbClr val="1F497D">
                  <a:lumMod val="75000"/>
                </a:srgbClr>
              </a:solidFill>
              <a:effectLst>
                <a:outerShdw blurRad="12700" dist="38100" dir="240000" algn="tl">
                  <a:srgbClr val="1F497D">
                    <a:lumMod val="40000"/>
                    <a:lumOff val="6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315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F0E609-3A97-0B26-6153-1F106DBDAD35}"/>
              </a:ext>
            </a:extLst>
          </p:cNvPr>
          <p:cNvSpPr txBox="1"/>
          <p:nvPr/>
        </p:nvSpPr>
        <p:spPr>
          <a:xfrm>
            <a:off x="968718" y="459305"/>
            <a:ext cx="104687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 sát hình 5 và cho biết con người sử dụng năng lượng nước chảy vào những việc gì trong cuộc sống.</a:t>
            </a:r>
          </a:p>
          <a:p>
            <a:pPr algn="ctr"/>
            <a:endParaRPr lang="vi-VN" sz="3600" b="1" dirty="0">
              <a:solidFill>
                <a:srgbClr val="CF202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CA109-10F3-873E-4C3D-D70823FE1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266" y="1700134"/>
            <a:ext cx="6792013" cy="4803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8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43A3EB-0816-D2ED-4C35-496E5629B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918961"/>
              </p:ext>
            </p:extLst>
          </p:nvPr>
        </p:nvGraphicFramePr>
        <p:xfrm>
          <a:off x="1024570" y="756368"/>
          <a:ext cx="10421956" cy="490150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209808">
                  <a:extLst>
                    <a:ext uri="{9D8B030D-6E8A-4147-A177-3AD203B41FA5}">
                      <a16:colId xmlns:a16="http://schemas.microsoft.com/office/drawing/2014/main" val="2782382183"/>
                    </a:ext>
                  </a:extLst>
                </a:gridCol>
                <a:gridCol w="5212148">
                  <a:extLst>
                    <a:ext uri="{9D8B030D-6E8A-4147-A177-3AD203B41FA5}">
                      <a16:colId xmlns:a16="http://schemas.microsoft.com/office/drawing/2014/main" val="776203140"/>
                    </a:ext>
                  </a:extLst>
                </a:gridCol>
              </a:tblGrid>
              <a:tr h="12223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4000" kern="100" dirty="0" err="1">
                          <a:effectLst/>
                        </a:rPr>
                        <a:t>Việc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sử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dụng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năng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lượng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nước</a:t>
                      </a:r>
                      <a:r>
                        <a:rPr lang="en-US" sz="4000" kern="100" dirty="0">
                          <a:effectLst/>
                        </a:rPr>
                        <a:t> </a:t>
                      </a:r>
                      <a:r>
                        <a:rPr lang="en-US" sz="4000" kern="100" dirty="0" err="1">
                          <a:effectLst/>
                        </a:rPr>
                        <a:t>chảy</a:t>
                      </a:r>
                      <a:endParaRPr lang="en-US" sz="4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6000" kern="100" dirty="0" err="1">
                          <a:effectLst/>
                        </a:rPr>
                        <a:t>Lợi</a:t>
                      </a:r>
                      <a:r>
                        <a:rPr lang="en-US" sz="6000" kern="100" dirty="0">
                          <a:effectLst/>
                        </a:rPr>
                        <a:t> </a:t>
                      </a:r>
                      <a:r>
                        <a:rPr lang="en-US" sz="6000" kern="100" dirty="0" err="1">
                          <a:effectLst/>
                        </a:rPr>
                        <a:t>ích</a:t>
                      </a:r>
                      <a:endParaRPr lang="en-US" sz="6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522720"/>
                  </a:ext>
                </a:extLst>
              </a:tr>
              <a:tr h="12223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Quay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cọn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để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đưa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về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bản</a:t>
                      </a:r>
                      <a:endParaRPr lang="en-US" sz="3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Giảm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bớt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sức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lao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Tiết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kiệm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chi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phí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Bảo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vệ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môi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trường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3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882047"/>
                  </a:ext>
                </a:extLst>
              </a:tr>
              <a:tr h="3876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Giã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gạo</a:t>
                      </a:r>
                      <a:endParaRPr lang="en-US" sz="3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548543"/>
                  </a:ext>
                </a:extLst>
              </a:tr>
              <a:tr h="3876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Vận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chuyển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gỗ</a:t>
                      </a:r>
                      <a:endParaRPr lang="en-US" sz="3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396349"/>
                  </a:ext>
                </a:extLst>
              </a:tr>
              <a:tr h="8049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83585" algn="l"/>
                        </a:tabLst>
                      </a:pP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Chạy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thuyền</a:t>
                      </a:r>
                      <a:r>
                        <a:rPr lang="en-US" sz="36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solidFill>
                            <a:srgbClr val="002060"/>
                          </a:solidFill>
                          <a:effectLst/>
                        </a:rPr>
                        <a:t>buồm</a:t>
                      </a:r>
                      <a:endParaRPr lang="en-US" sz="36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97926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037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131C8-C147-878B-B12A-308DEADD1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07" y="536727"/>
            <a:ext cx="8477996" cy="5789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2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1AF492-B8F5-99B7-F242-713FA77BF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54" y="2364801"/>
            <a:ext cx="11510246" cy="363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2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3.Bai11- SỬ DỤNG NL MẶT TRỜI, NL GIÓ, NL NƯỚC CHẢY ( T3)"/>
  <p:tag name="ISPRING_ULTRA_SCORM_COURSE_ID" val="B31F13EB-07B7-48E7-986D-529700E5B03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p1\uFFFD&amp;{1ECC1996-6687-4CA2-8998-E67CAAB3E8CC}&quot;,&quot;C:\\Users\\HP\\AppData\\Local\\Temp\\Rar$DIa4888.2588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Bai11- SỬ DỤNG NL MẶT TRỜI, NL GIÓ, NL NƯỚC CHẢY ( T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704667-990E-45C5-B781-8833F4E8CE9E}:3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55BBD3-B86F-4178-BFD8-0362EB8F7ADF}:35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0D15FD-F89C-457F-B0BA-FF426E83DE19}:4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2F71A-D68C-475E-AF7D-78F5FA2874DE}:4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C5C7BE-55C2-4EEF-802F-3FA6D8847A2C}:4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35DD1-4CBC-4056-8C2C-6683CDE072DE}:2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99C32-2D71-4E9A-8768-F115CB1E0063}:4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C41DD0-EA3D-4C35-9EBE-FE89306EBA54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14E13F-503A-4A05-B1B2-48F404FA5404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E5799-A12F-42CE-8618-1FAE7F32E3F4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1D6B2-96FD-4DCC-B12E-CBD19F7496D7}:3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629AC-4669-426A-967B-4F8353E57280}:4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6ACD1-D200-4566-AA2E-8D3515926045}:40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5222</TotalTime>
  <Words>314</Words>
  <Application>Microsoft Office PowerPoint</Application>
  <PresentationFormat>Widescreen</PresentationFormat>
  <Paragraphs>37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#9Slide06 SVNDope Script</vt:lpstr>
      <vt:lpstr>Aptos</vt:lpstr>
      <vt:lpstr>Aptos Display</vt:lpstr>
      <vt:lpstr>Arial</vt:lpstr>
      <vt:lpstr>Calibri</vt:lpstr>
      <vt:lpstr>Cambria</vt:lpstr>
      <vt:lpstr>Times New Roman</vt:lpstr>
      <vt:lpstr>UTM Mabella</vt:lpstr>
      <vt:lpstr>Wingdings</vt:lpstr>
      <vt:lpstr>Custom Design</vt:lpstr>
      <vt:lpstr>1_Custom Design</vt:lpstr>
      <vt:lpstr>2_Custom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T3.Bai11- SỬ DỤNG NL MẶT TRỜI, NL GIÓ, NL NƯỚC CHẢY ( T3)</dc:title>
  <dc:subject>9Slide.vn</dc:subject>
  <dc:creator>huong</dc:creator>
  <dc:description>9Slide.vn</dc:description>
  <cp:lastModifiedBy>Admin</cp:lastModifiedBy>
  <cp:revision>28</cp:revision>
  <dcterms:created xsi:type="dcterms:W3CDTF">2023-06-12T06:26:05Z</dcterms:created>
  <dcterms:modified xsi:type="dcterms:W3CDTF">2024-11-23T13:29:19Z</dcterms:modified>
  <cp:category>9Slide.vn</cp:category>
</cp:coreProperties>
</file>