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7" r:id="rId3"/>
    <p:sldId id="406" r:id="rId4"/>
    <p:sldId id="260" r:id="rId5"/>
    <p:sldId id="263" r:id="rId6"/>
    <p:sldId id="264" r:id="rId7"/>
    <p:sldId id="407" r:id="rId8"/>
    <p:sldId id="408" r:id="rId9"/>
    <p:sldId id="410" r:id="rId10"/>
    <p:sldId id="275" r:id="rId11"/>
    <p:sldId id="261" r:id="rId12"/>
  </p:sldIdLst>
  <p:sldSz cx="18288000" cy="10287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99"/>
    <a:srgbClr val="50A793"/>
    <a:srgbClr val="CCFFCC"/>
    <a:srgbClr val="FEFBAC"/>
    <a:srgbClr val="FED6C9"/>
    <a:srgbClr val="FFC86E"/>
    <a:srgbClr val="69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9B34E-4BCD-4C2C-8CE7-C5EC504DBE92}" type="datetimeFigureOut">
              <a:rPr lang="vi-VN" smtClean="0"/>
              <a:t>15/11/2024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E4FF9-B0FE-4EE8-B253-05E8B741F0FF}" type="slidenum">
              <a:rPr lang="vi-VN" smtClean="0"/>
              <a:t>‹#›</a:t>
            </a:fld>
            <a:endParaRPr lang="vi-VN"/>
          </a:p>
        </p:txBody>
      </p:sp>
    </p:spTree>
    <p:extLst>
      <p:ext uri="{BB962C8B-B14F-4D97-AF65-F5344CB8AC3E}">
        <p14:creationId xmlns:p14="http://schemas.microsoft.com/office/powerpoint/2010/main" val="940792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1</a:t>
            </a:fld>
            <a:endParaRPr lang="vi-VN"/>
          </a:p>
        </p:txBody>
      </p:sp>
    </p:spTree>
    <p:extLst>
      <p:ext uri="{BB962C8B-B14F-4D97-AF65-F5344CB8AC3E}">
        <p14:creationId xmlns:p14="http://schemas.microsoft.com/office/powerpoint/2010/main" val="163009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10</a:t>
            </a:fld>
            <a:endParaRPr lang="vi-VN"/>
          </a:p>
        </p:txBody>
      </p:sp>
    </p:spTree>
    <p:extLst>
      <p:ext uri="{BB962C8B-B14F-4D97-AF65-F5344CB8AC3E}">
        <p14:creationId xmlns:p14="http://schemas.microsoft.com/office/powerpoint/2010/main" val="215314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2</a:t>
            </a:fld>
            <a:endParaRPr lang="vi-VN"/>
          </a:p>
        </p:txBody>
      </p:sp>
    </p:spTree>
    <p:extLst>
      <p:ext uri="{BB962C8B-B14F-4D97-AF65-F5344CB8AC3E}">
        <p14:creationId xmlns:p14="http://schemas.microsoft.com/office/powerpoint/2010/main" val="285868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3</a:t>
            </a:fld>
            <a:endParaRPr lang="vi-VN"/>
          </a:p>
        </p:txBody>
      </p:sp>
    </p:spTree>
    <p:extLst>
      <p:ext uri="{BB962C8B-B14F-4D97-AF65-F5344CB8AC3E}">
        <p14:creationId xmlns:p14="http://schemas.microsoft.com/office/powerpoint/2010/main" val="793225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4</a:t>
            </a:fld>
            <a:endParaRPr lang="vi-VN"/>
          </a:p>
        </p:txBody>
      </p:sp>
    </p:spTree>
    <p:extLst>
      <p:ext uri="{BB962C8B-B14F-4D97-AF65-F5344CB8AC3E}">
        <p14:creationId xmlns:p14="http://schemas.microsoft.com/office/powerpoint/2010/main" val="391953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5</a:t>
            </a:fld>
            <a:endParaRPr lang="vi-VN"/>
          </a:p>
        </p:txBody>
      </p:sp>
    </p:spTree>
    <p:extLst>
      <p:ext uri="{BB962C8B-B14F-4D97-AF65-F5344CB8AC3E}">
        <p14:creationId xmlns:p14="http://schemas.microsoft.com/office/powerpoint/2010/main" val="316076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6</a:t>
            </a:fld>
            <a:endParaRPr lang="vi-VN"/>
          </a:p>
        </p:txBody>
      </p:sp>
    </p:spTree>
    <p:extLst>
      <p:ext uri="{BB962C8B-B14F-4D97-AF65-F5344CB8AC3E}">
        <p14:creationId xmlns:p14="http://schemas.microsoft.com/office/powerpoint/2010/main" val="89254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7</a:t>
            </a:fld>
            <a:endParaRPr lang="vi-VN"/>
          </a:p>
        </p:txBody>
      </p:sp>
    </p:spTree>
    <p:extLst>
      <p:ext uri="{BB962C8B-B14F-4D97-AF65-F5344CB8AC3E}">
        <p14:creationId xmlns:p14="http://schemas.microsoft.com/office/powerpoint/2010/main" val="33673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8</a:t>
            </a:fld>
            <a:endParaRPr lang="vi-VN"/>
          </a:p>
        </p:txBody>
      </p:sp>
    </p:spTree>
    <p:extLst>
      <p:ext uri="{BB962C8B-B14F-4D97-AF65-F5344CB8AC3E}">
        <p14:creationId xmlns:p14="http://schemas.microsoft.com/office/powerpoint/2010/main" val="424210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DE4FF9-B0FE-4EE8-B253-05E8B741F0FF}" type="slidenum">
              <a:rPr lang="vi-VN" smtClean="0"/>
              <a:t>9</a:t>
            </a:fld>
            <a:endParaRPr lang="vi-VN"/>
          </a:p>
        </p:txBody>
      </p:sp>
    </p:spTree>
    <p:extLst>
      <p:ext uri="{BB962C8B-B14F-4D97-AF65-F5344CB8AC3E}">
        <p14:creationId xmlns:p14="http://schemas.microsoft.com/office/powerpoint/2010/main" val="26996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1DB9-2C4C-89E8-1DD2-B6ECBD7EC12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56F20E25-A643-1662-C681-85EA4E0E28B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FBBE5D1-3D1A-00E2-1CF8-FE93D9346E24}"/>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A7337349-99ED-6ACC-5A64-7F90A3E375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38DB3D3-DC9C-1B91-D872-4C04104E253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859234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0372-DBEA-8BB4-A19F-022FEDB9F0B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E59ACFC-741A-4B42-5CED-5277980306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AACB48A-ACFD-5612-A4DF-145E57FA81B2}"/>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6A026503-04B7-D22E-C0EA-DFE5F72E03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C12F3B-40CE-5F26-E452-90418F224956}"/>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426627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78BC-6F17-E576-BD21-66C965B0670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5753F8-7783-C00A-E0EF-91BCCEC1147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48B13-7AE4-5822-32F7-2CCF0929ADF6}"/>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1F14A344-9C1F-EEC2-0243-AAD2F9D44F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79EA278-36F1-10D0-0943-6DCC34C366A0}"/>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342521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EF14-48A5-3C85-F052-3FFA1AB0DCB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BA335F9-7E3B-1A89-6B38-0D139A80F6A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FA629EF-6F0C-60AF-82E7-2143C2F510F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B95EBFB-E1F2-EC5F-E1E5-40888C2E566A}"/>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6" name="Footer Placeholder 5">
            <a:extLst>
              <a:ext uri="{FF2B5EF4-FFF2-40B4-BE49-F238E27FC236}">
                <a16:creationId xmlns:a16="http://schemas.microsoft.com/office/drawing/2014/main" id="{9B8FF72B-1DB0-08A7-6FA2-9ECC1DD733E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CE4A509-8883-0107-6AE4-20458042DD0D}"/>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716022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7DDCA-F2B2-4F99-D3DD-E4EE5399A412}"/>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2EEDCA5-B46B-9175-DC5C-43E45FEAC4F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68DC5F2-8FCF-0A68-A6F9-12A3F02080B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0E7A1CD-3D7B-CF69-2F40-941BA246C0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F9623-A9D8-03B2-3348-DFC47AF0518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AD724A3-EEE9-0FE0-40FC-48F129BFD083}"/>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8" name="Footer Placeholder 7">
            <a:extLst>
              <a:ext uri="{FF2B5EF4-FFF2-40B4-BE49-F238E27FC236}">
                <a16:creationId xmlns:a16="http://schemas.microsoft.com/office/drawing/2014/main" id="{CDB95BCE-C12B-C4AF-6F40-0191226AD11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E4F9DEF-D707-4BA0-EF6C-9CE25F20FB45}"/>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84892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24F9-361A-3705-04DF-05CB6ECFD1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3E22285-1714-4D13-415F-025E57548FDC}"/>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4" name="Footer Placeholder 3">
            <a:extLst>
              <a:ext uri="{FF2B5EF4-FFF2-40B4-BE49-F238E27FC236}">
                <a16:creationId xmlns:a16="http://schemas.microsoft.com/office/drawing/2014/main" id="{A6BB8BB0-7C45-DD9C-5A86-F55C61F2BF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F4767A1-5010-21EC-86C7-65285AF9E173}"/>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2633372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1F5B5-E196-1C3E-68D2-F66FFBBDDE40}"/>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3" name="Footer Placeholder 2">
            <a:extLst>
              <a:ext uri="{FF2B5EF4-FFF2-40B4-BE49-F238E27FC236}">
                <a16:creationId xmlns:a16="http://schemas.microsoft.com/office/drawing/2014/main" id="{660E5A2E-1BD0-2EFA-DFB3-A41702B5EB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EBA97A7-0233-EB34-9016-6BC31D056911}"/>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99951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8C75-4617-94F6-2D72-5772230655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5D2EDF6C-3666-3151-3E7B-D47F857DC6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14DBFCE-47BB-CF15-B1A0-A4E16D786FB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F3AA2F0-4304-5ABB-709C-480C66C4FA09}"/>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6" name="Footer Placeholder 5">
            <a:extLst>
              <a:ext uri="{FF2B5EF4-FFF2-40B4-BE49-F238E27FC236}">
                <a16:creationId xmlns:a16="http://schemas.microsoft.com/office/drawing/2014/main" id="{EAF94F80-BDD8-4C09-1934-009B1504704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B108E5-2CB0-F896-92EE-978363BAC3C8}"/>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76735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D3AC-47B6-6667-324A-42F7976CD9D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B0AD37F-D244-5C47-3DCE-1394E9FA666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4567F700-2949-E311-2F0C-1DE93272694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B6B6D5D-5627-5C2C-442E-120C2AC5CF89}"/>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6" name="Footer Placeholder 5">
            <a:extLst>
              <a:ext uri="{FF2B5EF4-FFF2-40B4-BE49-F238E27FC236}">
                <a16:creationId xmlns:a16="http://schemas.microsoft.com/office/drawing/2014/main" id="{AFE0AFC9-F337-58E9-1400-4E233C1903E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60F6C6-FC93-73C6-B4B6-369A2A70618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360391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55DC-F8F6-A244-1B78-600E63F447F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EB9939-B2A1-C317-445A-F01DE8FB2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DC6D52-5252-996D-C102-1D740D5B035F}"/>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919FE9EC-4341-EA9F-AD24-2EF428A347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865158-4150-A0F6-C289-7DDD4C068167}"/>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186456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8DCDA6-8B76-DEC9-6514-761953231DCC}"/>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092398E-7703-5F12-08C2-BABABFB0F293}"/>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8226E4-AADA-4F5C-FDF7-79899CDCFD8A}"/>
              </a:ext>
            </a:extLst>
          </p:cNvPr>
          <p:cNvSpPr>
            <a:spLocks noGrp="1"/>
          </p:cNvSpPr>
          <p:nvPr>
            <p:ph type="dt" sz="half" idx="10"/>
          </p:nvPr>
        </p:nvSpPr>
        <p:spPr/>
        <p:txBody>
          <a:body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797041AA-6F66-59C2-5220-5E78335E51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E2B8702-5CCB-B9E5-FDAD-D414069709F2}"/>
              </a:ext>
            </a:extLst>
          </p:cNvPr>
          <p:cNvSpPr>
            <a:spLocks noGrp="1"/>
          </p:cNvSpPr>
          <p:nvPr>
            <p:ph type="sldNum" sz="quarter" idx="12"/>
          </p:nvPr>
        </p:nvSpPr>
        <p:spPr/>
        <p:txBody>
          <a:bodyPr/>
          <a:lstStyle/>
          <a:p>
            <a:fld id="{A9D223CF-A5B6-49DB-A767-21A5AC667166}" type="slidenum">
              <a:rPr lang="vi-VN" smtClean="0"/>
              <a:t>‹#›</a:t>
            </a:fld>
            <a:endParaRPr lang="vi-VN"/>
          </a:p>
        </p:txBody>
      </p:sp>
    </p:spTree>
    <p:extLst>
      <p:ext uri="{BB962C8B-B14F-4D97-AF65-F5344CB8AC3E}">
        <p14:creationId xmlns:p14="http://schemas.microsoft.com/office/powerpoint/2010/main" val="72943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477B54-4CB9-5F24-D906-A0761F7C44B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6754DD1-98C7-3919-378E-04FE4CE878A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0F1F0D-9EAF-A817-4098-665D3E7DFA5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E807ED4-D967-4677-B96C-6D82AEA29F6A}" type="datetimeFigureOut">
              <a:rPr lang="vi-VN" smtClean="0"/>
              <a:t>15/11/2024</a:t>
            </a:fld>
            <a:endParaRPr lang="vi-VN"/>
          </a:p>
        </p:txBody>
      </p:sp>
      <p:sp>
        <p:nvSpPr>
          <p:cNvPr id="5" name="Footer Placeholder 4">
            <a:extLst>
              <a:ext uri="{FF2B5EF4-FFF2-40B4-BE49-F238E27FC236}">
                <a16:creationId xmlns:a16="http://schemas.microsoft.com/office/drawing/2014/main" id="{F53A3DB4-F1BA-BC5E-419E-7778365EBFA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828FC0F-C3D0-4360-30BA-7CBD33DC28A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A9D223CF-A5B6-49DB-A767-21A5AC667166}" type="slidenum">
              <a:rPr lang="vi-VN" smtClean="0"/>
              <a:t>‹#›</a:t>
            </a:fld>
            <a:endParaRPr lang="vi-VN"/>
          </a:p>
        </p:txBody>
      </p:sp>
    </p:spTree>
    <p:extLst>
      <p:ext uri="{BB962C8B-B14F-4D97-AF65-F5344CB8AC3E}">
        <p14:creationId xmlns:p14="http://schemas.microsoft.com/office/powerpoint/2010/main" val="1123553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32.svg"/><Relationship Id="rId5" Type="http://schemas.openxmlformats.org/officeDocument/2006/relationships/image" Target="../media/image1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standing in a field with balloons and confetti&#10;&#10;Description automatically generated">
            <a:extLst>
              <a:ext uri="{FF2B5EF4-FFF2-40B4-BE49-F238E27FC236}">
                <a16:creationId xmlns:a16="http://schemas.microsoft.com/office/drawing/2014/main" id="{CA6556B3-FF50-EE9D-95D9-86616731CC41}"/>
              </a:ext>
            </a:extLst>
          </p:cNvPr>
          <p:cNvPicPr>
            <a:picLocks noChangeAspect="1"/>
          </p:cNvPicPr>
          <p:nvPr/>
        </p:nvPicPr>
        <p:blipFill>
          <a:blip r:embed="rId4">
            <a:extLst>
              <a:ext uri="{28A0092B-C50C-407E-A947-70E740481C1C}">
                <a14:useLocalDpi xmlns:a14="http://schemas.microsoft.com/office/drawing/2010/main" val="0"/>
              </a:ext>
            </a:extLst>
          </a:blip>
          <a:srcRect t="15746"/>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158FF0D6-D090-40CC-505C-8132C451688A}"/>
              </a:ext>
            </a:extLst>
          </p:cNvPr>
          <p:cNvGrpSpPr/>
          <p:nvPr/>
        </p:nvGrpSpPr>
        <p:grpSpPr>
          <a:xfrm>
            <a:off x="2230480" y="2781300"/>
            <a:ext cx="13518935" cy="3154710"/>
            <a:chOff x="1888900" y="495300"/>
            <a:chExt cx="13518935" cy="3154710"/>
          </a:xfrm>
        </p:grpSpPr>
        <p:sp>
          <p:nvSpPr>
            <p:cNvPr id="5" name="TextBox 4">
              <a:extLst>
                <a:ext uri="{FF2B5EF4-FFF2-40B4-BE49-F238E27FC236}">
                  <a16:creationId xmlns:a16="http://schemas.microsoft.com/office/drawing/2014/main" id="{2DBCA7BA-96E9-248D-65AB-DA89AB17BAF0}"/>
                </a:ext>
              </a:extLst>
            </p:cNvPr>
            <p:cNvSpPr txBox="1"/>
            <p:nvPr/>
          </p:nvSpPr>
          <p:spPr>
            <a:xfrm>
              <a:off x="1891186" y="495300"/>
              <a:ext cx="13516649" cy="3154710"/>
            </a:xfrm>
            <a:prstGeom prst="rect">
              <a:avLst/>
            </a:prstGeom>
            <a:noFill/>
          </p:spPr>
          <p:txBody>
            <a:bodyPr wrap="none" rtlCol="0">
              <a:prstTxWarp prst="textArchUp">
                <a:avLst/>
              </a:prstTxWarp>
              <a:spAutoFit/>
            </a:bodyPr>
            <a:lstStyle/>
            <a:p>
              <a:pPr algn="ctr"/>
              <a:r>
                <a:rPr lang="en-US" sz="19900" dirty="0">
                  <a:ln w="660400">
                    <a:solidFill>
                      <a:schemeClr val="bg1"/>
                    </a:solidFill>
                  </a:ln>
                  <a:effectLst>
                    <a:outerShdw blurRad="50800" dist="38100" dir="2700000" algn="tl" rotWithShape="0">
                      <a:prstClr val="black">
                        <a:alpha val="40000"/>
                      </a:prstClr>
                    </a:outerShdw>
                  </a:effectLst>
                  <a:latin typeface="SVN-Poky's" panose="020B0606040200020203" pitchFamily="34" charset="0"/>
                </a:rPr>
                <a:t>KHỞI ĐỘNG</a:t>
              </a:r>
              <a:endParaRPr lang="vi-VN" sz="19900" dirty="0">
                <a:ln w="660400">
                  <a:solidFill>
                    <a:schemeClr val="bg1"/>
                  </a:solidFill>
                </a:ln>
                <a:effectLst>
                  <a:outerShdw blurRad="50800" dist="38100" dir="2700000" algn="tl" rotWithShape="0">
                    <a:prstClr val="black">
                      <a:alpha val="40000"/>
                    </a:prstClr>
                  </a:outerShdw>
                </a:effectLst>
              </a:endParaRPr>
            </a:p>
          </p:txBody>
        </p:sp>
        <p:sp>
          <p:nvSpPr>
            <p:cNvPr id="6" name="TextBox 5">
              <a:extLst>
                <a:ext uri="{FF2B5EF4-FFF2-40B4-BE49-F238E27FC236}">
                  <a16:creationId xmlns:a16="http://schemas.microsoft.com/office/drawing/2014/main" id="{B71F6D21-2DCA-05D4-1296-C65BC6369351}"/>
                </a:ext>
              </a:extLst>
            </p:cNvPr>
            <p:cNvSpPr txBox="1"/>
            <p:nvPr/>
          </p:nvSpPr>
          <p:spPr>
            <a:xfrm>
              <a:off x="1888900" y="495300"/>
              <a:ext cx="13516649" cy="3154710"/>
            </a:xfrm>
            <a:prstGeom prst="rect">
              <a:avLst/>
            </a:prstGeom>
            <a:noFill/>
          </p:spPr>
          <p:txBody>
            <a:bodyPr wrap="none" rtlCol="0">
              <a:prstTxWarp prst="textArchUp">
                <a:avLst/>
              </a:prstTxWarp>
              <a:spAutoFit/>
            </a:bodyPr>
            <a:lstStyle/>
            <a:p>
              <a:pPr algn="ctr"/>
              <a:r>
                <a:rPr lang="en-US" sz="19900" dirty="0">
                  <a:ln w="31750">
                    <a:solidFill>
                      <a:schemeClr val="tx1"/>
                    </a:solidFill>
                  </a:ln>
                  <a:solidFill>
                    <a:srgbClr val="EF476F"/>
                  </a:solidFill>
                  <a:latin typeface="SVN-Poky's" panose="020B0606040200020203" pitchFamily="34" charset="0"/>
                </a:rPr>
                <a:t>K</a:t>
              </a:r>
              <a:r>
                <a:rPr lang="en-US" sz="19900" dirty="0">
                  <a:ln w="31750">
                    <a:solidFill>
                      <a:schemeClr val="tx1"/>
                    </a:solidFill>
                  </a:ln>
                  <a:solidFill>
                    <a:srgbClr val="FFD166"/>
                  </a:solidFill>
                  <a:latin typeface="SVN-Poky's" panose="020B0606040200020203" pitchFamily="34" charset="0"/>
                </a:rPr>
                <a:t>H</a:t>
              </a:r>
              <a:r>
                <a:rPr lang="en-US" sz="19900" dirty="0">
                  <a:ln w="31750">
                    <a:solidFill>
                      <a:schemeClr val="tx1"/>
                    </a:solidFill>
                  </a:ln>
                  <a:solidFill>
                    <a:srgbClr val="06D6A0"/>
                  </a:solidFill>
                  <a:latin typeface="SVN-Poky's" panose="020B0606040200020203" pitchFamily="34" charset="0"/>
                </a:rPr>
                <a:t>Ở</a:t>
              </a:r>
              <a:r>
                <a:rPr lang="en-US" sz="19900" dirty="0">
                  <a:ln w="31750">
                    <a:solidFill>
                      <a:schemeClr val="tx1"/>
                    </a:solidFill>
                  </a:ln>
                  <a:solidFill>
                    <a:srgbClr val="118AB2"/>
                  </a:solidFill>
                  <a:latin typeface="SVN-Poky's" panose="020B0606040200020203" pitchFamily="34" charset="0"/>
                </a:rPr>
                <a:t>I</a:t>
              </a:r>
              <a:r>
                <a:rPr lang="en-US" sz="19900" dirty="0">
                  <a:ln w="31750">
                    <a:solidFill>
                      <a:schemeClr val="tx1"/>
                    </a:solidFill>
                  </a:ln>
                  <a:solidFill>
                    <a:schemeClr val="bg1"/>
                  </a:solidFill>
                  <a:latin typeface="SVN-Poky's" panose="020B0606040200020203" pitchFamily="34" charset="0"/>
                </a:rPr>
                <a:t> </a:t>
              </a:r>
              <a:r>
                <a:rPr lang="en-US" sz="19900" dirty="0">
                  <a:ln w="31750">
                    <a:solidFill>
                      <a:schemeClr val="tx1"/>
                    </a:solidFill>
                  </a:ln>
                  <a:solidFill>
                    <a:srgbClr val="F72585"/>
                  </a:solidFill>
                  <a:latin typeface="SVN-Poky's" panose="020B0606040200020203" pitchFamily="34" charset="0"/>
                </a:rPr>
                <a:t>Đ</a:t>
              </a:r>
              <a:r>
                <a:rPr lang="en-US" sz="19900" dirty="0">
                  <a:ln w="31750">
                    <a:solidFill>
                      <a:schemeClr val="tx1"/>
                    </a:solidFill>
                  </a:ln>
                  <a:solidFill>
                    <a:srgbClr val="7209B7"/>
                  </a:solidFill>
                  <a:latin typeface="SVN-Poky's" panose="020B0606040200020203" pitchFamily="34" charset="0"/>
                </a:rPr>
                <a:t>Ộ</a:t>
              </a:r>
              <a:r>
                <a:rPr lang="en-US" sz="19900" dirty="0">
                  <a:ln w="31750">
                    <a:solidFill>
                      <a:schemeClr val="tx1"/>
                    </a:solidFill>
                  </a:ln>
                  <a:solidFill>
                    <a:srgbClr val="4361EE"/>
                  </a:solidFill>
                  <a:latin typeface="SVN-Poky's" panose="020B0606040200020203" pitchFamily="34" charset="0"/>
                </a:rPr>
                <a:t>N</a:t>
              </a:r>
              <a:r>
                <a:rPr lang="en-US" sz="19900" dirty="0">
                  <a:ln w="31750">
                    <a:solidFill>
                      <a:schemeClr val="tx1"/>
                    </a:solidFill>
                  </a:ln>
                  <a:solidFill>
                    <a:srgbClr val="34A0A4"/>
                  </a:solidFill>
                  <a:latin typeface="SVN-Poky's" panose="020B0606040200020203" pitchFamily="34" charset="0"/>
                </a:rPr>
                <a:t>G</a:t>
              </a:r>
              <a:endParaRPr lang="vi-VN" sz="19900" dirty="0">
                <a:ln w="31750">
                  <a:solidFill>
                    <a:schemeClr val="tx1"/>
                  </a:solidFill>
                </a:ln>
                <a:solidFill>
                  <a:srgbClr val="34A0A4"/>
                </a:solidFill>
              </a:endParaRPr>
            </a:p>
          </p:txBody>
        </p:sp>
      </p:grpSp>
    </p:spTree>
    <p:custDataLst>
      <p:tags r:id="rId1"/>
    </p:custDataLst>
    <p:extLst>
      <p:ext uri="{BB962C8B-B14F-4D97-AF65-F5344CB8AC3E}">
        <p14:creationId xmlns:p14="http://schemas.microsoft.com/office/powerpoint/2010/main" val="425583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228600" y="1181100"/>
            <a:ext cx="17687514" cy="10840871"/>
            <a:chOff x="228600" y="1181100"/>
            <a:chExt cx="17687514" cy="10840871"/>
          </a:xfrm>
        </p:grpSpPr>
        <p:sp>
          <p:nvSpPr>
            <p:cNvPr id="5" name="Freeform 23">
              <a:extLst>
                <a:ext uri="{FF2B5EF4-FFF2-40B4-BE49-F238E27FC236}">
                  <a16:creationId xmlns:a16="http://schemas.microsoft.com/office/drawing/2014/main" id="{FE3A01F9-DE08-0356-EBFC-771666E1D5B1}"/>
                </a:ext>
              </a:extLst>
            </p:cNvPr>
            <p:cNvSpPr/>
            <p:nvPr/>
          </p:nvSpPr>
          <p:spPr>
            <a:xfrm>
              <a:off x="228600" y="1181100"/>
              <a:ext cx="14706600" cy="7162800"/>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1506200" y="4665828"/>
              <a:ext cx="6409914" cy="7356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7252488F-475D-6A9C-9DAF-6E8CEFEE065C}"/>
                </a:ext>
              </a:extLst>
            </p:cNvPr>
            <p:cNvSpPr txBox="1"/>
            <p:nvPr/>
          </p:nvSpPr>
          <p:spPr>
            <a:xfrm>
              <a:off x="1371600" y="3086100"/>
              <a:ext cx="10744200" cy="4154984"/>
            </a:xfrm>
            <a:prstGeom prst="rect">
              <a:avLst/>
            </a:prstGeom>
            <a:noFill/>
          </p:spPr>
          <p:txBody>
            <a:bodyPr wrap="square">
              <a:spAutoFit/>
            </a:bodyPr>
            <a:lstStyle/>
            <a:p>
              <a:pPr algn="ctr"/>
              <a:r>
                <a:rPr lang="en-US" sz="8800" dirty="0">
                  <a:latin typeface="Calibri" panose="020F0502020204030204" pitchFamily="34" charset="0"/>
                  <a:ea typeface="Calibri" panose="020F0502020204030204" pitchFamily="34" charset="0"/>
                  <a:cs typeface="Calibri" panose="020F0502020204030204" pitchFamily="34" charset="0"/>
                </a:rPr>
                <a:t>K</a:t>
              </a:r>
              <a:r>
                <a:rPr lang="vi-VN" sz="8800" dirty="0">
                  <a:latin typeface="Calibri" panose="020F0502020204030204" pitchFamily="34" charset="0"/>
                  <a:ea typeface="Calibri" panose="020F0502020204030204" pitchFamily="34" charset="0"/>
                  <a:cs typeface="Calibri" panose="020F0502020204030204" pitchFamily="34" charset="0"/>
                </a:rPr>
                <a:t>ể thêm những khó khăn và cách vượt qua khó khăn.</a:t>
              </a:r>
            </a:p>
          </p:txBody>
        </p:sp>
      </p:grpSp>
    </p:spTree>
    <p:custDataLst>
      <p:tags r:id="rId1"/>
    </p:custDataLst>
    <p:extLst>
      <p:ext uri="{BB962C8B-B14F-4D97-AF65-F5344CB8AC3E}">
        <p14:creationId xmlns:p14="http://schemas.microsoft.com/office/powerpoint/2010/main" val="429268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ạc Đĩnh Chi  Thần đồng đom đóm  PHIM HOẠT HÌNH LỊCH SỬ HAY NHẤT VIỆT NAM_v720P">
            <a:hlinkClick r:id="" action="ppaction://media"/>
            <a:extLst>
              <a:ext uri="{FF2B5EF4-FFF2-40B4-BE49-F238E27FC236}">
                <a16:creationId xmlns:a16="http://schemas.microsoft.com/office/drawing/2014/main" id="{814A45BA-009B-FE59-B2C2-A9AB506EA31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8288000" cy="10287000"/>
          </a:xfrm>
          <a:prstGeom prst="rect">
            <a:avLst/>
          </a:prstGeom>
        </p:spPr>
      </p:pic>
    </p:spTree>
    <p:custDataLst>
      <p:tags r:id="rId1"/>
    </p:custDataLst>
    <p:extLst>
      <p:ext uri="{BB962C8B-B14F-4D97-AF65-F5344CB8AC3E}">
        <p14:creationId xmlns:p14="http://schemas.microsoft.com/office/powerpoint/2010/main" val="2339277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a:extLst>
              <a:ext uri="{FF2B5EF4-FFF2-40B4-BE49-F238E27FC236}">
                <a16:creationId xmlns:a16="http://schemas.microsoft.com/office/drawing/2014/main" id="{9D4B5EE6-D1AA-C1AC-B899-3BB588C99675}"/>
              </a:ext>
            </a:extLst>
          </p:cNvPr>
          <p:cNvGrpSpPr/>
          <p:nvPr/>
        </p:nvGrpSpPr>
        <p:grpSpPr>
          <a:xfrm>
            <a:off x="196763" y="169690"/>
            <a:ext cx="3505200" cy="2971800"/>
            <a:chOff x="196763" y="169690"/>
            <a:chExt cx="3505200" cy="2971800"/>
          </a:xfrm>
        </p:grpSpPr>
        <p:sp>
          <p:nvSpPr>
            <p:cNvPr id="4" name="Freeform 10">
              <a:extLst>
                <a:ext uri="{FF2B5EF4-FFF2-40B4-BE49-F238E27FC236}">
                  <a16:creationId xmlns:a16="http://schemas.microsoft.com/office/drawing/2014/main" id="{1CB20352-7EA8-641C-0182-E44DDF34AD6F}"/>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1555B92-03FF-9679-DA5D-8B376A93C5FB}"/>
                </a:ext>
              </a:extLst>
            </p:cNvPr>
            <p:cNvSpPr txBox="1"/>
            <p:nvPr/>
          </p:nvSpPr>
          <p:spPr>
            <a:xfrm rot="20989747">
              <a:off x="565193" y="1871648"/>
              <a:ext cx="2997937" cy="923330"/>
            </a:xfrm>
            <a:prstGeom prst="rect">
              <a:avLst/>
            </a:prstGeom>
            <a:noFill/>
          </p:spPr>
          <p:txBody>
            <a:bodyPr wrap="none" rtlCol="0">
              <a:spAutoFit/>
            </a:bodyPr>
            <a:lstStyle/>
            <a:p>
              <a:r>
                <a:rPr lang="en-US" sz="5400" dirty="0" err="1">
                  <a:solidFill>
                    <a:srgbClr val="C00000"/>
                  </a:solidFill>
                  <a:latin typeface="#9Slide03 IcielUni Sans Heavy" panose="00000500000000000000" pitchFamily="2" charset="-93"/>
                </a:rPr>
                <a:t>Thảo</a:t>
              </a:r>
              <a:r>
                <a:rPr lang="en-US" sz="5400" dirty="0">
                  <a:solidFill>
                    <a:srgbClr val="C00000"/>
                  </a:solidFill>
                  <a:latin typeface="#9Slide03 IcielUni Sans Heavy" panose="00000500000000000000" pitchFamily="2" charset="-93"/>
                </a:rPr>
                <a:t> </a:t>
              </a:r>
              <a:r>
                <a:rPr lang="en-US" sz="5400" dirty="0" err="1">
                  <a:solidFill>
                    <a:srgbClr val="C00000"/>
                  </a:solidFill>
                  <a:latin typeface="#9Slide03 IcielUni Sans Heavy" panose="00000500000000000000" pitchFamily="2" charset="-93"/>
                </a:rPr>
                <a:t>luận</a:t>
              </a:r>
              <a:endParaRPr lang="vi-VN" sz="5400" dirty="0">
                <a:solidFill>
                  <a:srgbClr val="C00000"/>
                </a:solidFill>
                <a:latin typeface="#9Slide03 IcielUni Sans Heavy" panose="00000500000000000000" pitchFamily="2" charset="-93"/>
              </a:endParaRPr>
            </a:p>
          </p:txBody>
        </p:sp>
      </p:grpSp>
      <p:sp>
        <p:nvSpPr>
          <p:cNvPr id="10" name="Rectangle: Top Corners Rounded 9">
            <a:extLst>
              <a:ext uri="{FF2B5EF4-FFF2-40B4-BE49-F238E27FC236}">
                <a16:creationId xmlns:a16="http://schemas.microsoft.com/office/drawing/2014/main" id="{9753FABA-8AD6-9DD2-B7DA-990A184BDDAB}"/>
              </a:ext>
            </a:extLst>
          </p:cNvPr>
          <p:cNvSpPr/>
          <p:nvPr/>
        </p:nvSpPr>
        <p:spPr>
          <a:xfrm>
            <a:off x="4191000" y="647700"/>
            <a:ext cx="12877800" cy="217522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Nhân vật Mạc Đĩnh Chi trong đoạn phim trên đã vượt qua những khó khăn trong học tập và cuộc sống như thế nào?</a:t>
            </a:r>
          </a:p>
        </p:txBody>
      </p:sp>
      <p:sp>
        <p:nvSpPr>
          <p:cNvPr id="11" name="Freeform 21">
            <a:extLst>
              <a:ext uri="{FF2B5EF4-FFF2-40B4-BE49-F238E27FC236}">
                <a16:creationId xmlns:a16="http://schemas.microsoft.com/office/drawing/2014/main" id="{C70E95F6-15B1-BDF8-C28A-6874DDC71402}"/>
              </a:ext>
            </a:extLst>
          </p:cNvPr>
          <p:cNvSpPr/>
          <p:nvPr/>
        </p:nvSpPr>
        <p:spPr>
          <a:xfrm>
            <a:off x="13182600" y="5219700"/>
            <a:ext cx="4581114" cy="5070143"/>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Rectangle: Top Corners Rounded 4">
            <a:extLst>
              <a:ext uri="{FF2B5EF4-FFF2-40B4-BE49-F238E27FC236}">
                <a16:creationId xmlns:a16="http://schemas.microsoft.com/office/drawing/2014/main" id="{721480B1-1F09-D9D2-7A17-F2ECCCA14D3D}"/>
              </a:ext>
            </a:extLst>
          </p:cNvPr>
          <p:cNvSpPr/>
          <p:nvPr/>
        </p:nvSpPr>
        <p:spPr>
          <a:xfrm>
            <a:off x="1447800" y="5067300"/>
            <a:ext cx="10210800" cy="1600200"/>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có được điều gì?</a:t>
            </a:r>
          </a:p>
        </p:txBody>
      </p:sp>
      <p:sp>
        <p:nvSpPr>
          <p:cNvPr id="6" name="Rectangle: Rounded Corners 5">
            <a:extLst>
              <a:ext uri="{FF2B5EF4-FFF2-40B4-BE49-F238E27FC236}">
                <a16:creationId xmlns:a16="http://schemas.microsoft.com/office/drawing/2014/main" id="{D130B52D-F0EB-68D6-72E4-DB58B89D1BFC}"/>
              </a:ext>
            </a:extLst>
          </p:cNvPr>
          <p:cNvSpPr/>
          <p:nvPr/>
        </p:nvSpPr>
        <p:spPr>
          <a:xfrm>
            <a:off x="1676400" y="3390900"/>
            <a:ext cx="15240000" cy="1506146"/>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Mạc Đĩnh Chi đã vượt qua những khó khăn của hoàn cảnh gia đình và vất vả của việc học tập.</a:t>
            </a:r>
          </a:p>
        </p:txBody>
      </p:sp>
      <p:sp>
        <p:nvSpPr>
          <p:cNvPr id="7" name="Rectangle: Rounded Corners 5">
            <a:extLst>
              <a:ext uri="{FF2B5EF4-FFF2-40B4-BE49-F238E27FC236}">
                <a16:creationId xmlns:a16="http://schemas.microsoft.com/office/drawing/2014/main" id="{3808FBED-CCD6-884A-5953-784A88417350}"/>
              </a:ext>
            </a:extLst>
          </p:cNvPr>
          <p:cNvSpPr/>
          <p:nvPr/>
        </p:nvSpPr>
        <p:spPr>
          <a:xfrm>
            <a:off x="1752600" y="7200900"/>
            <a:ext cx="11201400" cy="2057400"/>
          </a:xfrm>
          <a:custGeom>
            <a:avLst/>
            <a:gdLst>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5240000 w 15240000"/>
              <a:gd name="connsiteY3" fmla="*/ 330207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 name="connsiteX0" fmla="*/ 0 w 15240000"/>
              <a:gd name="connsiteY0" fmla="*/ 330207 h 1981200"/>
              <a:gd name="connsiteX1" fmla="*/ 330207 w 15240000"/>
              <a:gd name="connsiteY1" fmla="*/ 0 h 1981200"/>
              <a:gd name="connsiteX2" fmla="*/ 14909793 w 15240000"/>
              <a:gd name="connsiteY2" fmla="*/ 0 h 1981200"/>
              <a:gd name="connsiteX3" fmla="*/ 14898806 w 15240000"/>
              <a:gd name="connsiteY3" fmla="*/ 616810 h 1981200"/>
              <a:gd name="connsiteX4" fmla="*/ 15240000 w 15240000"/>
              <a:gd name="connsiteY4" fmla="*/ 1650993 h 1981200"/>
              <a:gd name="connsiteX5" fmla="*/ 14909793 w 15240000"/>
              <a:gd name="connsiteY5" fmla="*/ 1981200 h 1981200"/>
              <a:gd name="connsiteX6" fmla="*/ 330207 w 15240000"/>
              <a:gd name="connsiteY6" fmla="*/ 1981200 h 1981200"/>
              <a:gd name="connsiteX7" fmla="*/ 300250 w 15240000"/>
              <a:gd name="connsiteY7" fmla="*/ 1650993 h 1981200"/>
              <a:gd name="connsiteX8" fmla="*/ 0 w 1524000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00" h="1981200">
                <a:moveTo>
                  <a:pt x="0" y="330207"/>
                </a:moveTo>
                <a:cubicBezTo>
                  <a:pt x="0" y="147839"/>
                  <a:pt x="147839" y="0"/>
                  <a:pt x="330207" y="0"/>
                </a:cubicBezTo>
                <a:lnTo>
                  <a:pt x="14909793" y="0"/>
                </a:lnTo>
                <a:cubicBezTo>
                  <a:pt x="15092161" y="0"/>
                  <a:pt x="14898806" y="434442"/>
                  <a:pt x="14898806" y="616810"/>
                </a:cubicBezTo>
                <a:lnTo>
                  <a:pt x="15240000" y="1650993"/>
                </a:lnTo>
                <a:cubicBezTo>
                  <a:pt x="15240000" y="1833361"/>
                  <a:pt x="15092161" y="1981200"/>
                  <a:pt x="14909793" y="1981200"/>
                </a:cubicBezTo>
                <a:lnTo>
                  <a:pt x="330207" y="1981200"/>
                </a:lnTo>
                <a:cubicBezTo>
                  <a:pt x="147839" y="1981200"/>
                  <a:pt x="300250" y="1833361"/>
                  <a:pt x="300250" y="1650993"/>
                </a:cubicBezTo>
                <a:cubicBezTo>
                  <a:pt x="300250" y="1210731"/>
                  <a:pt x="0" y="770469"/>
                  <a:pt x="0" y="330207"/>
                </a:cubicBezTo>
                <a:close/>
              </a:path>
            </a:pathLst>
          </a:custGeom>
          <a:solidFill>
            <a:srgbClr val="CC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Những sự cố gắng đó đã giúp Mạc Đĩnh Chi học tập thành tài, đỗ đạt cao, có nhiều đóng góp cho đất nước và rạng danh đến muôn đời.</a:t>
            </a:r>
          </a:p>
        </p:txBody>
      </p:sp>
    </p:spTree>
    <p:custDataLst>
      <p:tags r:id="rId1"/>
    </p:custDataLst>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419100"/>
            <a:ext cx="15468600" cy="10668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Em hãy đưa ra nhận xét đối với việc làm của các bạn dưới đây:</a:t>
            </a:r>
          </a:p>
        </p:txBody>
      </p:sp>
      <p:pic>
        <p:nvPicPr>
          <p:cNvPr id="10" name="Picture 9">
            <a:extLst>
              <a:ext uri="{FF2B5EF4-FFF2-40B4-BE49-F238E27FC236}">
                <a16:creationId xmlns:a16="http://schemas.microsoft.com/office/drawing/2014/main" id="{01C9A135-EB86-6EB0-6A9C-54406A936695}"/>
              </a:ext>
            </a:extLst>
          </p:cNvPr>
          <p:cNvPicPr>
            <a:picLocks noChangeAspect="1"/>
          </p:cNvPicPr>
          <p:nvPr/>
        </p:nvPicPr>
        <p:blipFill>
          <a:blip r:embed="rId5"/>
          <a:stretch>
            <a:fillRect/>
          </a:stretch>
        </p:blipFill>
        <p:spPr>
          <a:xfrm>
            <a:off x="990600" y="2019300"/>
            <a:ext cx="7753350" cy="2924175"/>
          </a:xfrm>
          <a:prstGeom prst="rect">
            <a:avLst/>
          </a:prstGeom>
        </p:spPr>
      </p:pic>
      <p:pic>
        <p:nvPicPr>
          <p:cNvPr id="12" name="Picture 11">
            <a:extLst>
              <a:ext uri="{FF2B5EF4-FFF2-40B4-BE49-F238E27FC236}">
                <a16:creationId xmlns:a16="http://schemas.microsoft.com/office/drawing/2014/main" id="{2EA88F37-2032-F77A-29F8-B4CC70C63C52}"/>
              </a:ext>
            </a:extLst>
          </p:cNvPr>
          <p:cNvPicPr>
            <a:picLocks noChangeAspect="1"/>
          </p:cNvPicPr>
          <p:nvPr/>
        </p:nvPicPr>
        <p:blipFill>
          <a:blip r:embed="rId6"/>
          <a:stretch>
            <a:fillRect/>
          </a:stretch>
        </p:blipFill>
        <p:spPr>
          <a:xfrm>
            <a:off x="9372600" y="2019300"/>
            <a:ext cx="7867650" cy="2886075"/>
          </a:xfrm>
          <a:prstGeom prst="rect">
            <a:avLst/>
          </a:prstGeom>
        </p:spPr>
      </p:pic>
      <p:pic>
        <p:nvPicPr>
          <p:cNvPr id="14" name="Picture 13">
            <a:extLst>
              <a:ext uri="{FF2B5EF4-FFF2-40B4-BE49-F238E27FC236}">
                <a16:creationId xmlns:a16="http://schemas.microsoft.com/office/drawing/2014/main" id="{EC9F56FA-3410-784B-24E3-4EB0407AB45C}"/>
              </a:ext>
            </a:extLst>
          </p:cNvPr>
          <p:cNvPicPr>
            <a:picLocks noChangeAspect="1"/>
          </p:cNvPicPr>
          <p:nvPr/>
        </p:nvPicPr>
        <p:blipFill>
          <a:blip r:embed="rId7"/>
          <a:stretch>
            <a:fillRect/>
          </a:stretch>
        </p:blipFill>
        <p:spPr>
          <a:xfrm>
            <a:off x="1295400" y="5448300"/>
            <a:ext cx="7715250" cy="2809875"/>
          </a:xfrm>
          <a:prstGeom prst="rect">
            <a:avLst/>
          </a:prstGeom>
        </p:spPr>
      </p:pic>
      <p:pic>
        <p:nvPicPr>
          <p:cNvPr id="16" name="Picture 15">
            <a:extLst>
              <a:ext uri="{FF2B5EF4-FFF2-40B4-BE49-F238E27FC236}">
                <a16:creationId xmlns:a16="http://schemas.microsoft.com/office/drawing/2014/main" id="{BF77896F-5B6A-C8EB-8094-6F9611CADDD6}"/>
              </a:ext>
            </a:extLst>
          </p:cNvPr>
          <p:cNvPicPr>
            <a:picLocks noChangeAspect="1"/>
          </p:cNvPicPr>
          <p:nvPr/>
        </p:nvPicPr>
        <p:blipFill>
          <a:blip r:embed="rId8"/>
          <a:stretch>
            <a:fillRect/>
          </a:stretch>
        </p:blipFill>
        <p:spPr>
          <a:xfrm>
            <a:off x="9448800" y="5524500"/>
            <a:ext cx="7667625" cy="2962275"/>
          </a:xfrm>
          <a:prstGeom prst="rect">
            <a:avLst/>
          </a:prstGeom>
        </p:spPr>
      </p:pic>
    </p:spTree>
    <p:custDataLst>
      <p:tags r:id="rId1"/>
    </p:custDataLst>
    <p:extLst>
      <p:ext uri="{BB962C8B-B14F-4D97-AF65-F5344CB8AC3E}">
        <p14:creationId xmlns:p14="http://schemas.microsoft.com/office/powerpoint/2010/main" val="552562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5"/>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4400">
                <a:latin typeface="Cambria" panose="02040503050406030204" pitchFamily="18" charset="0"/>
                <a:ea typeface="Cambria" panose="02040503050406030204" pitchFamily="18" charset="0"/>
              </a:rPr>
              <a:t>Phống là một học sinh có tinh thần vượt khó trong học tập. Bạn không quản ngại đường xá xa xôi, sáng sáng dậy sớm đi bộ đến trường để có thể tham gia lớp học đầy đủ.</a:t>
            </a:r>
            <a:endParaRPr lang="en-US" sz="4000" dirty="0">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05BD23A1-06E2-1AF6-029F-CB69025CD46D}"/>
              </a:ext>
            </a:extLst>
          </p:cNvPr>
          <p:cNvPicPr>
            <a:picLocks noChangeAspect="1"/>
          </p:cNvPicPr>
          <p:nvPr/>
        </p:nvPicPr>
        <p:blipFill>
          <a:blip r:embed="rId6"/>
          <a:stretch>
            <a:fillRect/>
          </a:stretch>
        </p:blipFill>
        <p:spPr>
          <a:xfrm>
            <a:off x="762000" y="2019300"/>
            <a:ext cx="7753350" cy="2924175"/>
          </a:xfrm>
          <a:prstGeom prst="rect">
            <a:avLst/>
          </a:prstGeom>
        </p:spPr>
      </p:pic>
    </p:spTree>
    <p:custDataLst>
      <p:tags r:id="rId1"/>
    </p:custDataLst>
    <p:extLst>
      <p:ext uri="{BB962C8B-B14F-4D97-AF65-F5344CB8AC3E}">
        <p14:creationId xmlns:p14="http://schemas.microsoft.com/office/powerpoint/2010/main" val="37719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5"/>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989297"/>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5400" dirty="0">
                <a:solidFill>
                  <a:prstClr val="black"/>
                </a:solidFill>
                <a:latin typeface="Cambria" panose="02040503050406030204" pitchFamily="18" charset="0"/>
                <a:ea typeface="Cambria" panose="02040503050406030204" pitchFamily="18" charset="0"/>
              </a:rPr>
              <a:t>Ngọc là một học sinh không chịu khuất phục trước những việc khó, dám mạnh dạn, tiên phong đương đầu với thử thách khó.</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A2A819FD-9874-FB0D-80BD-3EAA516599DA}"/>
              </a:ext>
            </a:extLst>
          </p:cNvPr>
          <p:cNvPicPr>
            <a:picLocks noChangeAspect="1"/>
          </p:cNvPicPr>
          <p:nvPr/>
        </p:nvPicPr>
        <p:blipFill>
          <a:blip r:embed="rId6"/>
          <a:stretch>
            <a:fillRect/>
          </a:stretch>
        </p:blipFill>
        <p:spPr>
          <a:xfrm>
            <a:off x="838200" y="2095500"/>
            <a:ext cx="7867650" cy="2886075"/>
          </a:xfrm>
          <a:prstGeom prst="rect">
            <a:avLst/>
          </a:prstGeom>
        </p:spPr>
      </p:pic>
    </p:spTree>
    <p:custDataLst>
      <p:tags r:id="rId1"/>
    </p:custDataLst>
    <p:extLst>
      <p:ext uri="{BB962C8B-B14F-4D97-AF65-F5344CB8AC3E}">
        <p14:creationId xmlns:p14="http://schemas.microsoft.com/office/powerpoint/2010/main" val="423076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753600"/>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63A6BE1-2CD6-0C2C-DBCE-D0072016DE76}"/>
              </a:ext>
            </a:extLst>
          </p:cNvPr>
          <p:cNvPicPr>
            <a:picLocks noChangeAspect="1"/>
          </p:cNvPicPr>
          <p:nvPr/>
        </p:nvPicPr>
        <p:blipFill>
          <a:blip r:embed="rId5"/>
          <a:stretch>
            <a:fillRect/>
          </a:stretch>
        </p:blipFill>
        <p:spPr>
          <a:xfrm>
            <a:off x="2712678" y="579044"/>
            <a:ext cx="10263444" cy="1745056"/>
          </a:xfrm>
          <a:prstGeom prst="rect">
            <a:avLst/>
          </a:prstGeom>
        </p:spPr>
      </p:pic>
      <p:sp>
        <p:nvSpPr>
          <p:cNvPr id="13" name="Rectangle 12">
            <a:extLst>
              <a:ext uri="{FF2B5EF4-FFF2-40B4-BE49-F238E27FC236}">
                <a16:creationId xmlns:a16="http://schemas.microsoft.com/office/drawing/2014/main" id="{5AFA4908-EEAE-B242-EA59-CEBAF32C5D8E}"/>
              </a:ext>
            </a:extLst>
          </p:cNvPr>
          <p:cNvSpPr/>
          <p:nvPr/>
        </p:nvSpPr>
        <p:spPr>
          <a:xfrm>
            <a:off x="6248400" y="5524500"/>
            <a:ext cx="11049000" cy="326762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4400" dirty="0">
                <a:solidFill>
                  <a:prstClr val="black"/>
                </a:solidFill>
                <a:latin typeface="Cambria" panose="02040503050406030204" pitchFamily="18" charset="0"/>
                <a:ea typeface="Cambria" panose="02040503050406030204" pitchFamily="18" charset="0"/>
              </a:rPr>
              <a:t>Phương là một học sinh chưa có tinh thần vượt khó trong cuộc sống. Bên cạnh đó, Phương cũng là người chưa yêu lao động và chưa có trách nhiệm trong công việc chung.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D5480B2-DD90-F218-E590-4A5A4E320EC9}"/>
              </a:ext>
            </a:extLst>
          </p:cNvPr>
          <p:cNvPicPr>
            <a:picLocks noChangeAspect="1"/>
          </p:cNvPicPr>
          <p:nvPr/>
        </p:nvPicPr>
        <p:blipFill>
          <a:blip r:embed="rId6"/>
          <a:stretch>
            <a:fillRect/>
          </a:stretch>
        </p:blipFill>
        <p:spPr>
          <a:xfrm>
            <a:off x="914400" y="2095500"/>
            <a:ext cx="7715250" cy="2809875"/>
          </a:xfrm>
          <a:prstGeom prst="rect">
            <a:avLst/>
          </a:prstGeom>
        </p:spPr>
      </p:pic>
    </p:spTree>
    <p:custDataLst>
      <p:tags r:id="rId1"/>
    </p:custDataLst>
    <p:extLst>
      <p:ext uri="{BB962C8B-B14F-4D97-AF65-F5344CB8AC3E}">
        <p14:creationId xmlns:p14="http://schemas.microsoft.com/office/powerpoint/2010/main" val="381790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272796" y="342900"/>
            <a:ext cx="17742408" cy="9279636"/>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1F366540-FE71-6D58-E750-92E4FDB3115F}"/>
              </a:ext>
            </a:extLst>
          </p:cNvPr>
          <p:cNvSpPr/>
          <p:nvPr/>
        </p:nvSpPr>
        <p:spPr>
          <a:xfrm>
            <a:off x="1295400" y="190500"/>
            <a:ext cx="15468600" cy="1524000"/>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ea typeface="Calibri" panose="020F0502020204030204" pitchFamily="34" charset="0"/>
                <a:cs typeface="Calibri" panose="020F0502020204030204" pitchFamily="34" charset="0"/>
              </a:rPr>
              <a:t>4. </a:t>
            </a:r>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hãy tư vấn cho các bạn dưới đây những việc cần làm để vượt qua khó khăn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0C8861-7D47-B8A2-B8BA-A66FF02F2D0C}"/>
              </a:ext>
            </a:extLst>
          </p:cNvPr>
          <p:cNvPicPr>
            <a:picLocks noChangeAspect="1"/>
          </p:cNvPicPr>
          <p:nvPr/>
        </p:nvPicPr>
        <p:blipFill>
          <a:blip r:embed="rId5"/>
          <a:stretch>
            <a:fillRect/>
          </a:stretch>
        </p:blipFill>
        <p:spPr>
          <a:xfrm>
            <a:off x="1676400" y="2552699"/>
            <a:ext cx="15357764" cy="5647765"/>
          </a:xfrm>
          <a:prstGeom prst="rect">
            <a:avLst/>
          </a:prstGeom>
        </p:spPr>
      </p:pic>
    </p:spTree>
    <p:custDataLst>
      <p:tags r:id="rId1"/>
    </p:custDataLst>
    <p:extLst>
      <p:ext uri="{BB962C8B-B14F-4D97-AF65-F5344CB8AC3E}">
        <p14:creationId xmlns:p14="http://schemas.microsoft.com/office/powerpoint/2010/main" val="2885631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room with a chalkboard and a desk&#10;&#10;Description automatically generated">
            <a:extLst>
              <a:ext uri="{FF2B5EF4-FFF2-40B4-BE49-F238E27FC236}">
                <a16:creationId xmlns:a16="http://schemas.microsoft.com/office/drawing/2014/main" id="{7E081E02-D548-8A16-74E7-B5C9CDE23B3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
            <a:ext cx="18283427" cy="10287002"/>
          </a:xfr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sp>
        <p:nvSpPr>
          <p:cNvPr id="16" name="Freeform 18">
            <a:extLst>
              <a:ext uri="{FF2B5EF4-FFF2-40B4-BE49-F238E27FC236}">
                <a16:creationId xmlns:a16="http://schemas.microsoft.com/office/drawing/2014/main" id="{0A4D8F2D-703C-845A-C6B7-EF8025CF67AF}"/>
              </a:ext>
            </a:extLst>
          </p:cNvPr>
          <p:cNvSpPr/>
          <p:nvPr/>
        </p:nvSpPr>
        <p:spPr>
          <a:xfrm>
            <a:off x="2222063" y="3528027"/>
            <a:ext cx="4573761" cy="6758973"/>
          </a:xfrm>
          <a:custGeom>
            <a:avLst/>
            <a:gdLst/>
            <a:ahLst/>
            <a:cxnLst/>
            <a:rect l="l" t="t" r="r" b="b"/>
            <a:pathLst>
              <a:path w="1841792" h="2828087">
                <a:moveTo>
                  <a:pt x="0" y="0"/>
                </a:moveTo>
                <a:lnTo>
                  <a:pt x="1841792" y="0"/>
                </a:lnTo>
                <a:lnTo>
                  <a:pt x="1841792" y="2828087"/>
                </a:lnTo>
                <a:lnTo>
                  <a:pt x="0" y="2828087"/>
                </a:lnTo>
                <a:lnTo>
                  <a:pt x="0" y="0"/>
                </a:lnTo>
                <a:close/>
              </a:path>
            </a:pathLst>
          </a:custGeom>
          <a:blipFill>
            <a:blip r:embed="rId5"/>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Freeform 23">
            <a:extLst>
              <a:ext uri="{FF2B5EF4-FFF2-40B4-BE49-F238E27FC236}">
                <a16:creationId xmlns:a16="http://schemas.microsoft.com/office/drawing/2014/main" id="{5623434E-0964-2DC9-83B7-5F67AECF9D24}"/>
              </a:ext>
            </a:extLst>
          </p:cNvPr>
          <p:cNvSpPr/>
          <p:nvPr/>
        </p:nvSpPr>
        <p:spPr>
          <a:xfrm>
            <a:off x="13497707" y="3466862"/>
            <a:ext cx="3881558" cy="6881303"/>
          </a:xfrm>
          <a:custGeom>
            <a:avLst/>
            <a:gdLst/>
            <a:ahLst/>
            <a:cxnLst/>
            <a:rect l="l" t="t" r="r" b="b"/>
            <a:pathLst>
              <a:path w="1132288" h="1935536">
                <a:moveTo>
                  <a:pt x="0" y="0"/>
                </a:moveTo>
                <a:lnTo>
                  <a:pt x="1132288" y="0"/>
                </a:lnTo>
                <a:lnTo>
                  <a:pt x="1132288" y="1935536"/>
                </a:lnTo>
                <a:lnTo>
                  <a:pt x="0" y="193553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a:extLst>
              <a:ext uri="{FF2B5EF4-FFF2-40B4-BE49-F238E27FC236}">
                <a16:creationId xmlns:a16="http://schemas.microsoft.com/office/drawing/2014/main" id="{61641BB9-3BEC-281B-BD40-8BB06A3427D8}"/>
              </a:ext>
            </a:extLst>
          </p:cNvPr>
          <p:cNvPicPr>
            <a:picLocks noChangeAspect="1"/>
          </p:cNvPicPr>
          <p:nvPr/>
        </p:nvPicPr>
        <p:blipFill>
          <a:blip r:embed="rId7"/>
          <a:stretch>
            <a:fillRect/>
          </a:stretch>
        </p:blipFill>
        <p:spPr>
          <a:xfrm>
            <a:off x="5867400" y="2628900"/>
            <a:ext cx="8163252" cy="3023878"/>
          </a:xfrm>
          <a:prstGeom prst="rect">
            <a:avLst/>
          </a:prstGeom>
        </p:spPr>
      </p:pic>
    </p:spTree>
    <p:custDataLst>
      <p:tags r:id="rId1"/>
    </p:custDataLst>
    <p:extLst>
      <p:ext uri="{BB962C8B-B14F-4D97-AF65-F5344CB8AC3E}">
        <p14:creationId xmlns:p14="http://schemas.microsoft.com/office/powerpoint/2010/main" val="889729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FAF5958-C1E6-48BD-A03E-7684031D0E8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1\uFFFD6\u0004{BC4A579C-AF06-4DA4-871F-1E7D10FCAD03}&quot;,&quot;D:\\GA mới 2024-2025\\ĐẠO ĐỨC TUAN 10-18\\Đạo đức- Tuần 1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Bai3Vuotquakhokhan - Li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C60570C-CD96-4522-8B27-34BA6ACAD5E4}:275"/>
</p:tagLst>
</file>

<file path=ppt/tags/tag11.xml><?xml version="1.0" encoding="utf-8"?>
<p:tagLst xmlns:a="http://schemas.openxmlformats.org/drawingml/2006/main" xmlns:r="http://schemas.openxmlformats.org/officeDocument/2006/relationships" xmlns:p="http://schemas.openxmlformats.org/presentationml/2006/main">
  <p:tag name="GENSWF_SLIDE_UID" val="{F9A0369E-F62F-4BEA-9E04-2FF7F10B72B0}:261"/>
</p:tagLst>
</file>

<file path=ppt/tags/tag2.xml><?xml version="1.0" encoding="utf-8"?>
<p:tagLst xmlns:a="http://schemas.openxmlformats.org/drawingml/2006/main" xmlns:r="http://schemas.openxmlformats.org/officeDocument/2006/relationships" xmlns:p="http://schemas.openxmlformats.org/presentationml/2006/main">
  <p:tag name="GENSWF_SLIDE_UID" val="{FC4FA85E-C91F-4E41-9376-4A5D72B436F0}:257"/>
</p:tagLst>
</file>

<file path=ppt/tags/tag3.xml><?xml version="1.0" encoding="utf-8"?>
<p:tagLst xmlns:a="http://schemas.openxmlformats.org/drawingml/2006/main" xmlns:r="http://schemas.openxmlformats.org/officeDocument/2006/relationships" xmlns:p="http://schemas.openxmlformats.org/presentationml/2006/main">
  <p:tag name="GENSWF_SLIDE_UID" val="{A9DEC7F7-8165-4313-9417-BD72046954C6}:406"/>
</p:tagLst>
</file>

<file path=ppt/tags/tag4.xml><?xml version="1.0" encoding="utf-8"?>
<p:tagLst xmlns:a="http://schemas.openxmlformats.org/drawingml/2006/main" xmlns:r="http://schemas.openxmlformats.org/officeDocument/2006/relationships" xmlns:p="http://schemas.openxmlformats.org/presentationml/2006/main">
  <p:tag name="GENSWF_SLIDE_UID" val="{D5F5956E-6B76-4EA1-98FF-3C45118145E0}:260"/>
</p:tagLst>
</file>

<file path=ppt/tags/tag5.xml><?xml version="1.0" encoding="utf-8"?>
<p:tagLst xmlns:a="http://schemas.openxmlformats.org/drawingml/2006/main" xmlns:r="http://schemas.openxmlformats.org/officeDocument/2006/relationships" xmlns:p="http://schemas.openxmlformats.org/presentationml/2006/main">
  <p:tag name="GENSWF_SLIDE_UID" val="{A3A3CBC6-1F9E-44DF-A95E-641604F7C2A5}:263"/>
</p:tagLst>
</file>

<file path=ppt/tags/tag6.xml><?xml version="1.0" encoding="utf-8"?>
<p:tagLst xmlns:a="http://schemas.openxmlformats.org/drawingml/2006/main" xmlns:r="http://schemas.openxmlformats.org/officeDocument/2006/relationships" xmlns:p="http://schemas.openxmlformats.org/presentationml/2006/main">
  <p:tag name="GENSWF_SLIDE_UID" val="{A87969CD-C4F0-4DC0-A3C2-B6A978B55113}:264"/>
</p:tagLst>
</file>

<file path=ppt/tags/tag7.xml><?xml version="1.0" encoding="utf-8"?>
<p:tagLst xmlns:a="http://schemas.openxmlformats.org/drawingml/2006/main" xmlns:r="http://schemas.openxmlformats.org/officeDocument/2006/relationships" xmlns:p="http://schemas.openxmlformats.org/presentationml/2006/main">
  <p:tag name="GENSWF_SLIDE_UID" val="{09D61492-B3C5-4A41-A662-4E7D1396877F}:407"/>
</p:tagLst>
</file>

<file path=ppt/tags/tag8.xml><?xml version="1.0" encoding="utf-8"?>
<p:tagLst xmlns:a="http://schemas.openxmlformats.org/drawingml/2006/main" xmlns:r="http://schemas.openxmlformats.org/officeDocument/2006/relationships" xmlns:p="http://schemas.openxmlformats.org/presentationml/2006/main">
  <p:tag name="GENSWF_SLIDE_UID" val="{E496F57B-DB0D-4499-AEF4-EF84FC2C116F}:408"/>
</p:tagLst>
</file>

<file path=ppt/tags/tag9.xml><?xml version="1.0" encoding="utf-8"?>
<p:tagLst xmlns:a="http://schemas.openxmlformats.org/drawingml/2006/main" xmlns:r="http://schemas.openxmlformats.org/officeDocument/2006/relationships" xmlns:p="http://schemas.openxmlformats.org/presentationml/2006/main">
  <p:tag name="GENSWF_SLIDE_UID" val="{490871D1-BA19-4B72-BFC3-BE5EC0386B8C}:4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1024</TotalTime>
  <Words>267</Words>
  <Application>Microsoft Office PowerPoint</Application>
  <PresentationFormat>Custom</PresentationFormat>
  <Paragraphs>23</Paragraphs>
  <Slides>10</Slides>
  <Notes>10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#9Slide03 IcielUni Sans Heavy</vt:lpstr>
      <vt:lpstr>Aptos</vt:lpstr>
      <vt:lpstr>Aptos Display</vt:lpstr>
      <vt:lpstr>Arial</vt:lpstr>
      <vt:lpstr>Calibri</vt:lpstr>
      <vt:lpstr>Cambria</vt:lpstr>
      <vt:lpstr>SVN-Poky's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T3.Bai3Vuotquakhokhan - Linh</dc:title>
  <dc:creator>ADMIN</dc:creator>
  <cp:lastModifiedBy>STD</cp:lastModifiedBy>
  <cp:revision>32</cp:revision>
  <dcterms:created xsi:type="dcterms:W3CDTF">2006-08-16T00:00:00Z</dcterms:created>
  <dcterms:modified xsi:type="dcterms:W3CDTF">2024-11-15T14:21:14Z</dcterms:modified>
  <dc:identifier>DAGHh34F4G4</dc:identifier>
</cp:coreProperties>
</file>