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7" r:id="rId1"/>
  </p:sldMasterIdLst>
  <p:notesMasterIdLst>
    <p:notesMasterId r:id="rId12"/>
  </p:notesMasterIdLst>
  <p:sldIdLst>
    <p:sldId id="256" r:id="rId2"/>
    <p:sldId id="350" r:id="rId3"/>
    <p:sldId id="357" r:id="rId4"/>
    <p:sldId id="355" r:id="rId5"/>
    <p:sldId id="368" r:id="rId6"/>
    <p:sldId id="369" r:id="rId7"/>
    <p:sldId id="343" r:id="rId8"/>
    <p:sldId id="360" r:id="rId9"/>
    <p:sldId id="370" r:id="rId10"/>
    <p:sldId id="371" r:id="rId11"/>
  </p:sldIdLst>
  <p:sldSz cx="9144000" cy="5143500" type="screen16x9"/>
  <p:notesSz cx="6858000" cy="9144000"/>
  <p:custDataLst>
    <p:tags r:id="rId1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65440"/>
    <a:srgbClr val="1E421E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EAA453-DE7E-46AA-947D-58791EEF6214}">
  <a:tblStyle styleId="{C1EAA453-DE7E-46AA-947D-58791EEF62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626"/>
  </p:normalViewPr>
  <p:slideViewPr>
    <p:cSldViewPr snapToGrid="0">
      <p:cViewPr varScale="1">
        <p:scale>
          <a:sx n="72" d="100"/>
          <a:sy n="72" d="100"/>
        </p:scale>
        <p:origin x="181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15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360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89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35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59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88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b1c2217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b1c2217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4311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1707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61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30575" y="991475"/>
            <a:ext cx="54828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58350" y="2641550"/>
            <a:ext cx="4827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758775" y="1129650"/>
            <a:ext cx="7626300" cy="3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9"/>
          <p:cNvGrpSpPr/>
          <p:nvPr/>
        </p:nvGrpSpPr>
        <p:grpSpPr>
          <a:xfrm>
            <a:off x="-2417677" y="-1408483"/>
            <a:ext cx="14301206" cy="8637760"/>
            <a:chOff x="-2417677" y="-1408483"/>
            <a:chExt cx="14301206" cy="8637760"/>
          </a:xfrm>
        </p:grpSpPr>
        <p:sp>
          <p:nvSpPr>
            <p:cNvPr id="195" name="Google Shape;195;p9"/>
            <p:cNvSpPr/>
            <p:nvPr/>
          </p:nvSpPr>
          <p:spPr>
            <a:xfrm>
              <a:off x="1675374" y="3022449"/>
              <a:ext cx="10208156" cy="3162702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-501687" y="184075"/>
              <a:ext cx="2531376" cy="121681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 rot="10800000">
              <a:off x="3661800" y="-1408483"/>
              <a:ext cx="4284856" cy="2516433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" name="Google Shape;198;p9"/>
            <p:cNvGrpSpPr/>
            <p:nvPr/>
          </p:nvGrpSpPr>
          <p:grpSpPr>
            <a:xfrm>
              <a:off x="-2417677" y="2452996"/>
              <a:ext cx="5416388" cy="4776280"/>
              <a:chOff x="-2417677" y="2452996"/>
              <a:chExt cx="5416388" cy="4776280"/>
            </a:xfrm>
          </p:grpSpPr>
          <p:grpSp>
            <p:nvGrpSpPr>
              <p:cNvPr id="199" name="Google Shape;199;p9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200" name="Google Shape;200;p9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9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9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9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9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9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6" name="Google Shape;206;p9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" name="Google Shape;207;p9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208" name="Google Shape;208;p9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9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9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9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9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9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9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9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9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886975" y="1500025"/>
            <a:ext cx="4284900" cy="17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11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1"/>
          </p:nvPr>
        </p:nvSpPr>
        <p:spPr>
          <a:xfrm>
            <a:off x="886975" y="3021950"/>
            <a:ext cx="4332900" cy="6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6" name="Google Shape;1246;p47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1247" name="Google Shape;1247;p47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8" name="Google Shape;1248;p47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1249" name="Google Shape;1249;p47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7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7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7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7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4" name="Google Shape;1254;p47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1255" name="Google Shape;1255;p47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1256" name="Google Shape;1256;p47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47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47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47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47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47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2" name="Google Shape;1262;p47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63" name="Google Shape;1263;p47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1264" name="Google Shape;1264;p47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47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47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47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47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47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47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" name="Google Shape;1271;p47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" name="Google Shape;1272;p47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73" name="Google Shape;1273;p47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48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1276" name="Google Shape;1276;p4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1277" name="Google Shape;1277;p4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2" name="Google Shape;1282;p4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93" r:id="rId5"/>
    <p:sldLayoutId id="214748369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52"/>
          <p:cNvSpPr/>
          <p:nvPr/>
        </p:nvSpPr>
        <p:spPr>
          <a:xfrm rot="-9284628">
            <a:off x="3366341" y="-196434"/>
            <a:ext cx="6006949" cy="186108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52"/>
          <p:cNvSpPr/>
          <p:nvPr/>
        </p:nvSpPr>
        <p:spPr>
          <a:xfrm>
            <a:off x="9775" y="3585499"/>
            <a:ext cx="9144000" cy="1568559"/>
          </a:xfrm>
          <a:custGeom>
            <a:avLst/>
            <a:gdLst/>
            <a:ahLst/>
            <a:cxnLst/>
            <a:rect l="l" t="t" r="r" b="b"/>
            <a:pathLst>
              <a:path w="285750" h="67903" extrusionOk="0">
                <a:moveTo>
                  <a:pt x="275415" y="1"/>
                </a:moveTo>
                <a:lnTo>
                  <a:pt x="254675" y="23456"/>
                </a:lnTo>
                <a:lnTo>
                  <a:pt x="254675" y="32386"/>
                </a:lnTo>
                <a:lnTo>
                  <a:pt x="237661" y="32386"/>
                </a:lnTo>
                <a:lnTo>
                  <a:pt x="235125" y="40542"/>
                </a:lnTo>
                <a:lnTo>
                  <a:pt x="213943" y="40542"/>
                </a:lnTo>
                <a:lnTo>
                  <a:pt x="227695" y="24909"/>
                </a:lnTo>
                <a:lnTo>
                  <a:pt x="218980" y="22837"/>
                </a:lnTo>
                <a:lnTo>
                  <a:pt x="202406" y="40542"/>
                </a:lnTo>
                <a:lnTo>
                  <a:pt x="189726" y="40542"/>
                </a:lnTo>
                <a:lnTo>
                  <a:pt x="184749" y="20765"/>
                </a:lnTo>
                <a:lnTo>
                  <a:pt x="169426" y="20646"/>
                </a:lnTo>
                <a:lnTo>
                  <a:pt x="164830" y="38017"/>
                </a:lnTo>
                <a:lnTo>
                  <a:pt x="162342" y="28683"/>
                </a:lnTo>
                <a:lnTo>
                  <a:pt x="140529" y="26814"/>
                </a:lnTo>
                <a:lnTo>
                  <a:pt x="129754" y="38017"/>
                </a:lnTo>
                <a:lnTo>
                  <a:pt x="94774" y="34755"/>
                </a:lnTo>
                <a:lnTo>
                  <a:pt x="86011" y="18920"/>
                </a:lnTo>
                <a:lnTo>
                  <a:pt x="66199" y="16574"/>
                </a:lnTo>
                <a:lnTo>
                  <a:pt x="57162" y="28683"/>
                </a:lnTo>
                <a:lnTo>
                  <a:pt x="36624" y="28683"/>
                </a:lnTo>
                <a:lnTo>
                  <a:pt x="36624" y="12217"/>
                </a:lnTo>
                <a:lnTo>
                  <a:pt x="0" y="179"/>
                </a:lnTo>
                <a:lnTo>
                  <a:pt x="0" y="46554"/>
                </a:lnTo>
                <a:lnTo>
                  <a:pt x="0" y="67902"/>
                </a:lnTo>
                <a:lnTo>
                  <a:pt x="285750" y="67902"/>
                </a:lnTo>
                <a:lnTo>
                  <a:pt x="285750" y="60615"/>
                </a:lnTo>
                <a:lnTo>
                  <a:pt x="285333" y="60615"/>
                </a:lnTo>
                <a:lnTo>
                  <a:pt x="2853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n-SG" sz="1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96" name="Google Shape;1296;p52"/>
          <p:cNvSpPr/>
          <p:nvPr/>
        </p:nvSpPr>
        <p:spPr>
          <a:xfrm rot="10304210" flipH="1">
            <a:off x="-273864" y="66220"/>
            <a:ext cx="4531895" cy="2661515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7" name="Google Shape;1297;p52"/>
          <p:cNvGrpSpPr/>
          <p:nvPr/>
        </p:nvGrpSpPr>
        <p:grpSpPr>
          <a:xfrm rot="-197789">
            <a:off x="2250072" y="-68379"/>
            <a:ext cx="6643534" cy="4591916"/>
            <a:chOff x="1188149" y="606827"/>
            <a:chExt cx="6643836" cy="4592124"/>
          </a:xfrm>
        </p:grpSpPr>
        <p:sp>
          <p:nvSpPr>
            <p:cNvPr id="1298" name="Google Shape;1298;p52"/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1188149" y="606827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56E8797-CF2A-824D-CEC3-BC04B3032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34" y="-152400"/>
            <a:ext cx="1109534" cy="1109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D27D40-F869-80B0-610E-85496F475B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837" t="15372" r="52860" b="74305"/>
          <a:stretch/>
        </p:blipFill>
        <p:spPr>
          <a:xfrm>
            <a:off x="4421992" y="302805"/>
            <a:ext cx="2644949" cy="41523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FF59AA6-E696-DAB7-00F5-6246303CA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713" y="1334418"/>
            <a:ext cx="6487196" cy="3809082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51237C-5B8D-449C-8CD7-ACBE841BEB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4710" y="881743"/>
            <a:ext cx="5808181" cy="1861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20068B-28C6-7AAC-FF04-73B5FAF91D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4462" y="2446858"/>
            <a:ext cx="1548518" cy="7559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0FFC91-92D3-E85D-3958-F42F310809DA}"/>
              </a:ext>
            </a:extLst>
          </p:cNvPr>
          <p:cNvSpPr txBox="1"/>
          <p:nvPr/>
        </p:nvSpPr>
        <p:spPr>
          <a:xfrm>
            <a:off x="381000" y="3547534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5122" name="Picture 2" descr="Chùa Một Cột - Biểu Tượng Văn Hóa Việt Nam - Văn hóa - Xã hội - Trang thông  tin điện tử Phường Kim Giang">
            <a:extLst>
              <a:ext uri="{FF2B5EF4-FFF2-40B4-BE49-F238E27FC236}">
                <a16:creationId xmlns:a16="http://schemas.microsoft.com/office/drawing/2014/main" id="{BF8CCC4B-AFB3-1D8A-8B3D-AE016C733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8" y="516468"/>
            <a:ext cx="4017432" cy="301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hùa Thắng Nghiêm | Ngôi chùa mật tông 1000 năm tuổi tại Hà Nội |  Antamtour.vn">
            <a:extLst>
              <a:ext uri="{FF2B5EF4-FFF2-40B4-BE49-F238E27FC236}">
                <a16:creationId xmlns:a16="http://schemas.microsoft.com/office/drawing/2014/main" id="{B32E987D-1D81-65CF-C952-E00359D6A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66" y="517739"/>
            <a:ext cx="4165602" cy="29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D314C4-22D4-AEDA-E0F6-02B09AA81746}"/>
              </a:ext>
            </a:extLst>
          </p:cNvPr>
          <p:cNvSpPr txBox="1"/>
          <p:nvPr/>
        </p:nvSpPr>
        <p:spPr>
          <a:xfrm>
            <a:off x="5088467" y="3589867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chùa Thắng Nghiêm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861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206" y="1081850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D83D8-7706-66BC-86B2-816398BC5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9462" y="887971"/>
            <a:ext cx="7716888" cy="2549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881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6">
            <a:extLst>
              <a:ext uri="{FF2B5EF4-FFF2-40B4-BE49-F238E27FC236}">
                <a16:creationId xmlns:a16="http://schemas.microsoft.com/office/drawing/2014/main" id="{C3FA693E-64DD-68CC-67A2-29DC4B1B5773}"/>
              </a:ext>
            </a:extLst>
          </p:cNvPr>
          <p:cNvSpPr/>
          <p:nvPr/>
        </p:nvSpPr>
        <p:spPr>
          <a:xfrm>
            <a:off x="3810000" y="660400"/>
            <a:ext cx="5232400" cy="2647012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solidFill>
            <a:schemeClr val="tx2"/>
          </a:solidFill>
          <a:ln w="28575">
            <a:solidFill>
              <a:srgbClr val="2D57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E7DCD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6C29E-DC46-BF02-660B-401B565C74E0}"/>
              </a:ext>
            </a:extLst>
          </p:cNvPr>
          <p:cNvSpPr txBox="1"/>
          <p:nvPr/>
        </p:nvSpPr>
        <p:spPr>
          <a:xfrm>
            <a:off x="3657600" y="850900"/>
            <a:ext cx="5486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 vẽ sơ đồ tư duy thể hiện những nét chính của lịch sử Việt Nam dưới triều Lý.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2D575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CB5E0F-10F3-4A3C-11BB-9D01C2104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84" y="296333"/>
            <a:ext cx="4366897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9498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28ACC3-999E-7138-DA19-B2144DF01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133" y="220379"/>
            <a:ext cx="6599892" cy="46518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949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A9573A-0DF5-C5ED-645B-6E58BED4DA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067" y="624544"/>
            <a:ext cx="6966126" cy="37611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579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8BF1AB-9F1A-8D70-20BD-D39F62692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742" y="323829"/>
            <a:ext cx="7114649" cy="43773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674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53"/>
          <p:cNvGrpSpPr/>
          <p:nvPr/>
        </p:nvGrpSpPr>
        <p:grpSpPr>
          <a:xfrm rot="10800000" flipH="1">
            <a:off x="2067505" y="4654390"/>
            <a:ext cx="3829050" cy="936056"/>
            <a:chOff x="238125" y="1984300"/>
            <a:chExt cx="7143750" cy="1746375"/>
          </a:xfrm>
        </p:grpSpPr>
        <p:sp>
          <p:nvSpPr>
            <p:cNvPr id="1388" name="Google Shape;1388;p53"/>
            <p:cNvSpPr/>
            <p:nvPr/>
          </p:nvSpPr>
          <p:spPr>
            <a:xfrm>
              <a:off x="238125" y="1984300"/>
              <a:ext cx="7143750" cy="1746375"/>
            </a:xfrm>
            <a:custGeom>
              <a:avLst/>
              <a:gdLst/>
              <a:ahLst/>
              <a:cxnLst/>
              <a:rect l="l" t="t" r="r" b="b"/>
              <a:pathLst>
                <a:path w="285750" h="69855" extrusionOk="0">
                  <a:moveTo>
                    <a:pt x="191092" y="1647"/>
                  </a:moveTo>
                  <a:lnTo>
                    <a:pt x="191221" y="1712"/>
                  </a:lnTo>
                  <a:lnTo>
                    <a:pt x="191350" y="1841"/>
                  </a:lnTo>
                  <a:lnTo>
                    <a:pt x="191415" y="1970"/>
                  </a:lnTo>
                  <a:lnTo>
                    <a:pt x="191415" y="2099"/>
                  </a:lnTo>
                  <a:lnTo>
                    <a:pt x="191383" y="2228"/>
                  </a:lnTo>
                  <a:lnTo>
                    <a:pt x="191286" y="2325"/>
                  </a:lnTo>
                  <a:lnTo>
                    <a:pt x="191124" y="2390"/>
                  </a:lnTo>
                  <a:lnTo>
                    <a:pt x="191027" y="2390"/>
                  </a:lnTo>
                  <a:lnTo>
                    <a:pt x="190898" y="2293"/>
                  </a:lnTo>
                  <a:lnTo>
                    <a:pt x="190801" y="2132"/>
                  </a:lnTo>
                  <a:lnTo>
                    <a:pt x="190737" y="1970"/>
                  </a:lnTo>
                  <a:lnTo>
                    <a:pt x="190737" y="1841"/>
                  </a:lnTo>
                  <a:lnTo>
                    <a:pt x="190801" y="1744"/>
                  </a:lnTo>
                  <a:lnTo>
                    <a:pt x="190866" y="1679"/>
                  </a:lnTo>
                  <a:lnTo>
                    <a:pt x="190963" y="1647"/>
                  </a:lnTo>
                  <a:close/>
                  <a:moveTo>
                    <a:pt x="181210" y="2487"/>
                  </a:moveTo>
                  <a:lnTo>
                    <a:pt x="181403" y="2584"/>
                  </a:lnTo>
                  <a:lnTo>
                    <a:pt x="181468" y="2648"/>
                  </a:lnTo>
                  <a:lnTo>
                    <a:pt x="181500" y="2681"/>
                  </a:lnTo>
                  <a:lnTo>
                    <a:pt x="181468" y="2713"/>
                  </a:lnTo>
                  <a:lnTo>
                    <a:pt x="181371" y="2745"/>
                  </a:lnTo>
                  <a:lnTo>
                    <a:pt x="181113" y="2810"/>
                  </a:lnTo>
                  <a:lnTo>
                    <a:pt x="180984" y="2810"/>
                  </a:lnTo>
                  <a:lnTo>
                    <a:pt x="180887" y="2777"/>
                  </a:lnTo>
                  <a:lnTo>
                    <a:pt x="180822" y="2713"/>
                  </a:lnTo>
                  <a:lnTo>
                    <a:pt x="180822" y="2616"/>
                  </a:lnTo>
                  <a:lnTo>
                    <a:pt x="180887" y="2551"/>
                  </a:lnTo>
                  <a:lnTo>
                    <a:pt x="180951" y="2487"/>
                  </a:lnTo>
                  <a:close/>
                  <a:moveTo>
                    <a:pt x="40208" y="4069"/>
                  </a:moveTo>
                  <a:lnTo>
                    <a:pt x="40369" y="4134"/>
                  </a:lnTo>
                  <a:lnTo>
                    <a:pt x="40531" y="4231"/>
                  </a:lnTo>
                  <a:lnTo>
                    <a:pt x="40628" y="4295"/>
                  </a:lnTo>
                  <a:lnTo>
                    <a:pt x="40660" y="4328"/>
                  </a:lnTo>
                  <a:lnTo>
                    <a:pt x="40531" y="4328"/>
                  </a:lnTo>
                  <a:lnTo>
                    <a:pt x="40305" y="4295"/>
                  </a:lnTo>
                  <a:lnTo>
                    <a:pt x="40079" y="4198"/>
                  </a:lnTo>
                  <a:lnTo>
                    <a:pt x="39949" y="4134"/>
                  </a:lnTo>
                  <a:lnTo>
                    <a:pt x="39885" y="4102"/>
                  </a:lnTo>
                  <a:lnTo>
                    <a:pt x="39885" y="4069"/>
                  </a:lnTo>
                  <a:close/>
                  <a:moveTo>
                    <a:pt x="165902" y="3423"/>
                  </a:moveTo>
                  <a:lnTo>
                    <a:pt x="166644" y="3520"/>
                  </a:lnTo>
                  <a:lnTo>
                    <a:pt x="167290" y="3649"/>
                  </a:lnTo>
                  <a:lnTo>
                    <a:pt x="167904" y="3779"/>
                  </a:lnTo>
                  <a:lnTo>
                    <a:pt x="168485" y="3908"/>
                  </a:lnTo>
                  <a:lnTo>
                    <a:pt x="169002" y="4069"/>
                  </a:lnTo>
                  <a:lnTo>
                    <a:pt x="169260" y="4198"/>
                  </a:lnTo>
                  <a:lnTo>
                    <a:pt x="169390" y="4263"/>
                  </a:lnTo>
                  <a:lnTo>
                    <a:pt x="169422" y="4328"/>
                  </a:lnTo>
                  <a:lnTo>
                    <a:pt x="169390" y="4360"/>
                  </a:lnTo>
                  <a:lnTo>
                    <a:pt x="169293" y="4392"/>
                  </a:lnTo>
                  <a:lnTo>
                    <a:pt x="169067" y="4424"/>
                  </a:lnTo>
                  <a:lnTo>
                    <a:pt x="168744" y="4424"/>
                  </a:lnTo>
                  <a:lnTo>
                    <a:pt x="168356" y="4392"/>
                  </a:lnTo>
                  <a:lnTo>
                    <a:pt x="167872" y="4328"/>
                  </a:lnTo>
                  <a:lnTo>
                    <a:pt x="166838" y="4166"/>
                  </a:lnTo>
                  <a:lnTo>
                    <a:pt x="166063" y="4069"/>
                  </a:lnTo>
                  <a:lnTo>
                    <a:pt x="165805" y="4005"/>
                  </a:lnTo>
                  <a:lnTo>
                    <a:pt x="165643" y="3940"/>
                  </a:lnTo>
                  <a:lnTo>
                    <a:pt x="165611" y="3875"/>
                  </a:lnTo>
                  <a:lnTo>
                    <a:pt x="165579" y="3843"/>
                  </a:lnTo>
                  <a:lnTo>
                    <a:pt x="165579" y="3746"/>
                  </a:lnTo>
                  <a:lnTo>
                    <a:pt x="165579" y="3682"/>
                  </a:lnTo>
                  <a:lnTo>
                    <a:pt x="165643" y="3553"/>
                  </a:lnTo>
                  <a:lnTo>
                    <a:pt x="165708" y="3456"/>
                  </a:lnTo>
                  <a:lnTo>
                    <a:pt x="165805" y="3423"/>
                  </a:lnTo>
                  <a:close/>
                  <a:moveTo>
                    <a:pt x="239245" y="4231"/>
                  </a:moveTo>
                  <a:lnTo>
                    <a:pt x="239341" y="4263"/>
                  </a:lnTo>
                  <a:lnTo>
                    <a:pt x="239406" y="4328"/>
                  </a:lnTo>
                  <a:lnTo>
                    <a:pt x="239406" y="4392"/>
                  </a:lnTo>
                  <a:lnTo>
                    <a:pt x="239341" y="4489"/>
                  </a:lnTo>
                  <a:lnTo>
                    <a:pt x="239245" y="4554"/>
                  </a:lnTo>
                  <a:lnTo>
                    <a:pt x="239148" y="4618"/>
                  </a:lnTo>
                  <a:lnTo>
                    <a:pt x="238986" y="4651"/>
                  </a:lnTo>
                  <a:lnTo>
                    <a:pt x="238857" y="4651"/>
                  </a:lnTo>
                  <a:lnTo>
                    <a:pt x="238760" y="4618"/>
                  </a:lnTo>
                  <a:lnTo>
                    <a:pt x="238696" y="4554"/>
                  </a:lnTo>
                  <a:lnTo>
                    <a:pt x="238696" y="4457"/>
                  </a:lnTo>
                  <a:lnTo>
                    <a:pt x="238760" y="4392"/>
                  </a:lnTo>
                  <a:lnTo>
                    <a:pt x="238857" y="4328"/>
                  </a:lnTo>
                  <a:lnTo>
                    <a:pt x="238954" y="4263"/>
                  </a:lnTo>
                  <a:lnTo>
                    <a:pt x="239115" y="4231"/>
                  </a:lnTo>
                  <a:close/>
                  <a:moveTo>
                    <a:pt x="272154" y="7331"/>
                  </a:moveTo>
                  <a:lnTo>
                    <a:pt x="272283" y="7363"/>
                  </a:lnTo>
                  <a:lnTo>
                    <a:pt x="272412" y="7396"/>
                  </a:lnTo>
                  <a:lnTo>
                    <a:pt x="272541" y="7460"/>
                  </a:lnTo>
                  <a:lnTo>
                    <a:pt x="272606" y="7557"/>
                  </a:lnTo>
                  <a:lnTo>
                    <a:pt x="272638" y="7654"/>
                  </a:lnTo>
                  <a:lnTo>
                    <a:pt x="272606" y="7686"/>
                  </a:lnTo>
                  <a:lnTo>
                    <a:pt x="272573" y="7719"/>
                  </a:lnTo>
                  <a:lnTo>
                    <a:pt x="272444" y="7719"/>
                  </a:lnTo>
                  <a:lnTo>
                    <a:pt x="272283" y="7686"/>
                  </a:lnTo>
                  <a:lnTo>
                    <a:pt x="271960" y="7589"/>
                  </a:lnTo>
                  <a:lnTo>
                    <a:pt x="271863" y="7525"/>
                  </a:lnTo>
                  <a:lnTo>
                    <a:pt x="271831" y="7493"/>
                  </a:lnTo>
                  <a:lnTo>
                    <a:pt x="271831" y="7428"/>
                  </a:lnTo>
                  <a:lnTo>
                    <a:pt x="271895" y="7396"/>
                  </a:lnTo>
                  <a:lnTo>
                    <a:pt x="272154" y="7331"/>
                  </a:lnTo>
                  <a:close/>
                  <a:moveTo>
                    <a:pt x="273930" y="8042"/>
                  </a:moveTo>
                  <a:lnTo>
                    <a:pt x="274027" y="8106"/>
                  </a:lnTo>
                  <a:lnTo>
                    <a:pt x="274091" y="8203"/>
                  </a:lnTo>
                  <a:lnTo>
                    <a:pt x="274124" y="8300"/>
                  </a:lnTo>
                  <a:lnTo>
                    <a:pt x="274091" y="8429"/>
                  </a:lnTo>
                  <a:lnTo>
                    <a:pt x="273994" y="8558"/>
                  </a:lnTo>
                  <a:lnTo>
                    <a:pt x="273865" y="8623"/>
                  </a:lnTo>
                  <a:lnTo>
                    <a:pt x="273736" y="8687"/>
                  </a:lnTo>
                  <a:lnTo>
                    <a:pt x="273607" y="8655"/>
                  </a:lnTo>
                  <a:lnTo>
                    <a:pt x="273510" y="8623"/>
                  </a:lnTo>
                  <a:lnTo>
                    <a:pt x="273413" y="8526"/>
                  </a:lnTo>
                  <a:lnTo>
                    <a:pt x="273413" y="8397"/>
                  </a:lnTo>
                  <a:lnTo>
                    <a:pt x="273445" y="8300"/>
                  </a:lnTo>
                  <a:lnTo>
                    <a:pt x="273510" y="8171"/>
                  </a:lnTo>
                  <a:lnTo>
                    <a:pt x="273639" y="8074"/>
                  </a:lnTo>
                  <a:lnTo>
                    <a:pt x="273768" y="8042"/>
                  </a:lnTo>
                  <a:close/>
                  <a:moveTo>
                    <a:pt x="30358" y="11336"/>
                  </a:moveTo>
                  <a:lnTo>
                    <a:pt x="30487" y="11368"/>
                  </a:lnTo>
                  <a:lnTo>
                    <a:pt x="30616" y="11433"/>
                  </a:lnTo>
                  <a:lnTo>
                    <a:pt x="30681" y="11529"/>
                  </a:lnTo>
                  <a:lnTo>
                    <a:pt x="30681" y="11594"/>
                  </a:lnTo>
                  <a:lnTo>
                    <a:pt x="30616" y="11659"/>
                  </a:lnTo>
                  <a:lnTo>
                    <a:pt x="30487" y="11659"/>
                  </a:lnTo>
                  <a:lnTo>
                    <a:pt x="30325" y="11626"/>
                  </a:lnTo>
                  <a:lnTo>
                    <a:pt x="30035" y="11529"/>
                  </a:lnTo>
                  <a:lnTo>
                    <a:pt x="29938" y="11497"/>
                  </a:lnTo>
                  <a:lnTo>
                    <a:pt x="29906" y="11433"/>
                  </a:lnTo>
                  <a:lnTo>
                    <a:pt x="29906" y="11400"/>
                  </a:lnTo>
                  <a:lnTo>
                    <a:pt x="29970" y="11400"/>
                  </a:lnTo>
                  <a:lnTo>
                    <a:pt x="30229" y="11336"/>
                  </a:lnTo>
                  <a:close/>
                  <a:moveTo>
                    <a:pt x="32618" y="14404"/>
                  </a:moveTo>
                  <a:lnTo>
                    <a:pt x="32748" y="14436"/>
                  </a:lnTo>
                  <a:lnTo>
                    <a:pt x="32877" y="14468"/>
                  </a:lnTo>
                  <a:lnTo>
                    <a:pt x="32974" y="14533"/>
                  </a:lnTo>
                  <a:lnTo>
                    <a:pt x="33006" y="14630"/>
                  </a:lnTo>
                  <a:lnTo>
                    <a:pt x="33006" y="14727"/>
                  </a:lnTo>
                  <a:lnTo>
                    <a:pt x="32941" y="14791"/>
                  </a:lnTo>
                  <a:lnTo>
                    <a:pt x="32812" y="14824"/>
                  </a:lnTo>
                  <a:lnTo>
                    <a:pt x="32651" y="14824"/>
                  </a:lnTo>
                  <a:lnTo>
                    <a:pt x="32457" y="14791"/>
                  </a:lnTo>
                  <a:lnTo>
                    <a:pt x="32263" y="14694"/>
                  </a:lnTo>
                  <a:lnTo>
                    <a:pt x="32166" y="14630"/>
                  </a:lnTo>
                  <a:lnTo>
                    <a:pt x="32166" y="14565"/>
                  </a:lnTo>
                  <a:lnTo>
                    <a:pt x="32166" y="14501"/>
                  </a:lnTo>
                  <a:lnTo>
                    <a:pt x="32199" y="14468"/>
                  </a:lnTo>
                  <a:lnTo>
                    <a:pt x="32328" y="14436"/>
                  </a:lnTo>
                  <a:lnTo>
                    <a:pt x="32489" y="14404"/>
                  </a:lnTo>
                  <a:close/>
                  <a:moveTo>
                    <a:pt x="3940" y="23737"/>
                  </a:moveTo>
                  <a:lnTo>
                    <a:pt x="4166" y="23769"/>
                  </a:lnTo>
                  <a:lnTo>
                    <a:pt x="4295" y="23834"/>
                  </a:lnTo>
                  <a:lnTo>
                    <a:pt x="4424" y="23963"/>
                  </a:lnTo>
                  <a:lnTo>
                    <a:pt x="4489" y="24092"/>
                  </a:lnTo>
                  <a:lnTo>
                    <a:pt x="4554" y="24254"/>
                  </a:lnTo>
                  <a:lnTo>
                    <a:pt x="4586" y="24448"/>
                  </a:lnTo>
                  <a:lnTo>
                    <a:pt x="4586" y="24512"/>
                  </a:lnTo>
                  <a:lnTo>
                    <a:pt x="4554" y="24512"/>
                  </a:lnTo>
                  <a:lnTo>
                    <a:pt x="4457" y="24448"/>
                  </a:lnTo>
                  <a:lnTo>
                    <a:pt x="4263" y="24254"/>
                  </a:lnTo>
                  <a:lnTo>
                    <a:pt x="3972" y="23963"/>
                  </a:lnTo>
                  <a:lnTo>
                    <a:pt x="3908" y="23866"/>
                  </a:lnTo>
                  <a:lnTo>
                    <a:pt x="3875" y="23802"/>
                  </a:lnTo>
                  <a:lnTo>
                    <a:pt x="3875" y="23769"/>
                  </a:lnTo>
                  <a:lnTo>
                    <a:pt x="3940" y="23737"/>
                  </a:lnTo>
                  <a:close/>
                  <a:moveTo>
                    <a:pt x="235401" y="0"/>
                  </a:moveTo>
                  <a:lnTo>
                    <a:pt x="235240" y="65"/>
                  </a:lnTo>
                  <a:lnTo>
                    <a:pt x="235111" y="129"/>
                  </a:lnTo>
                  <a:lnTo>
                    <a:pt x="234949" y="226"/>
                  </a:lnTo>
                  <a:lnTo>
                    <a:pt x="234756" y="258"/>
                  </a:lnTo>
                  <a:lnTo>
                    <a:pt x="234497" y="258"/>
                  </a:lnTo>
                  <a:lnTo>
                    <a:pt x="234239" y="226"/>
                  </a:lnTo>
                  <a:lnTo>
                    <a:pt x="233980" y="161"/>
                  </a:lnTo>
                  <a:lnTo>
                    <a:pt x="233690" y="161"/>
                  </a:lnTo>
                  <a:lnTo>
                    <a:pt x="233399" y="194"/>
                  </a:lnTo>
                  <a:lnTo>
                    <a:pt x="233141" y="258"/>
                  </a:lnTo>
                  <a:lnTo>
                    <a:pt x="232915" y="323"/>
                  </a:lnTo>
                  <a:lnTo>
                    <a:pt x="232656" y="355"/>
                  </a:lnTo>
                  <a:lnTo>
                    <a:pt x="232366" y="355"/>
                  </a:lnTo>
                  <a:lnTo>
                    <a:pt x="232140" y="291"/>
                  </a:lnTo>
                  <a:lnTo>
                    <a:pt x="231881" y="258"/>
                  </a:lnTo>
                  <a:lnTo>
                    <a:pt x="231526" y="258"/>
                  </a:lnTo>
                  <a:lnTo>
                    <a:pt x="231171" y="291"/>
                  </a:lnTo>
                  <a:lnTo>
                    <a:pt x="230815" y="355"/>
                  </a:lnTo>
                  <a:lnTo>
                    <a:pt x="230460" y="452"/>
                  </a:lnTo>
                  <a:lnTo>
                    <a:pt x="229879" y="452"/>
                  </a:lnTo>
                  <a:lnTo>
                    <a:pt x="229782" y="420"/>
                  </a:lnTo>
                  <a:lnTo>
                    <a:pt x="229717" y="355"/>
                  </a:lnTo>
                  <a:lnTo>
                    <a:pt x="229588" y="291"/>
                  </a:lnTo>
                  <a:lnTo>
                    <a:pt x="229491" y="291"/>
                  </a:lnTo>
                  <a:lnTo>
                    <a:pt x="229427" y="323"/>
                  </a:lnTo>
                  <a:lnTo>
                    <a:pt x="229362" y="388"/>
                  </a:lnTo>
                  <a:lnTo>
                    <a:pt x="229362" y="420"/>
                  </a:lnTo>
                  <a:lnTo>
                    <a:pt x="229298" y="452"/>
                  </a:lnTo>
                  <a:lnTo>
                    <a:pt x="229168" y="484"/>
                  </a:lnTo>
                  <a:lnTo>
                    <a:pt x="228975" y="420"/>
                  </a:lnTo>
                  <a:lnTo>
                    <a:pt x="228749" y="323"/>
                  </a:lnTo>
                  <a:lnTo>
                    <a:pt x="228619" y="291"/>
                  </a:lnTo>
                  <a:lnTo>
                    <a:pt x="228458" y="226"/>
                  </a:lnTo>
                  <a:lnTo>
                    <a:pt x="228264" y="194"/>
                  </a:lnTo>
                  <a:lnTo>
                    <a:pt x="228038" y="194"/>
                  </a:lnTo>
                  <a:lnTo>
                    <a:pt x="227554" y="226"/>
                  </a:lnTo>
                  <a:lnTo>
                    <a:pt x="227005" y="355"/>
                  </a:lnTo>
                  <a:lnTo>
                    <a:pt x="226488" y="452"/>
                  </a:lnTo>
                  <a:lnTo>
                    <a:pt x="226036" y="484"/>
                  </a:lnTo>
                  <a:lnTo>
                    <a:pt x="225648" y="484"/>
                  </a:lnTo>
                  <a:lnTo>
                    <a:pt x="225519" y="452"/>
                  </a:lnTo>
                  <a:lnTo>
                    <a:pt x="225390" y="420"/>
                  </a:lnTo>
                  <a:lnTo>
                    <a:pt x="225228" y="355"/>
                  </a:lnTo>
                  <a:lnTo>
                    <a:pt x="225067" y="355"/>
                  </a:lnTo>
                  <a:lnTo>
                    <a:pt x="224873" y="388"/>
                  </a:lnTo>
                  <a:lnTo>
                    <a:pt x="224744" y="484"/>
                  </a:lnTo>
                  <a:lnTo>
                    <a:pt x="224679" y="517"/>
                  </a:lnTo>
                  <a:lnTo>
                    <a:pt x="224550" y="549"/>
                  </a:lnTo>
                  <a:lnTo>
                    <a:pt x="224195" y="581"/>
                  </a:lnTo>
                  <a:lnTo>
                    <a:pt x="223678" y="614"/>
                  </a:lnTo>
                  <a:lnTo>
                    <a:pt x="223097" y="646"/>
                  </a:lnTo>
                  <a:lnTo>
                    <a:pt x="222419" y="614"/>
                  </a:lnTo>
                  <a:lnTo>
                    <a:pt x="221773" y="581"/>
                  </a:lnTo>
                  <a:lnTo>
                    <a:pt x="221127" y="517"/>
                  </a:lnTo>
                  <a:lnTo>
                    <a:pt x="220578" y="452"/>
                  </a:lnTo>
                  <a:lnTo>
                    <a:pt x="220352" y="420"/>
                  </a:lnTo>
                  <a:lnTo>
                    <a:pt x="220158" y="420"/>
                  </a:lnTo>
                  <a:lnTo>
                    <a:pt x="219964" y="484"/>
                  </a:lnTo>
                  <a:lnTo>
                    <a:pt x="219803" y="517"/>
                  </a:lnTo>
                  <a:lnTo>
                    <a:pt x="219674" y="581"/>
                  </a:lnTo>
                  <a:lnTo>
                    <a:pt x="219544" y="581"/>
                  </a:lnTo>
                  <a:lnTo>
                    <a:pt x="219447" y="517"/>
                  </a:lnTo>
                  <a:lnTo>
                    <a:pt x="219383" y="420"/>
                  </a:lnTo>
                  <a:lnTo>
                    <a:pt x="219318" y="355"/>
                  </a:lnTo>
                  <a:lnTo>
                    <a:pt x="219254" y="323"/>
                  </a:lnTo>
                  <a:lnTo>
                    <a:pt x="219060" y="291"/>
                  </a:lnTo>
                  <a:lnTo>
                    <a:pt x="218802" y="291"/>
                  </a:lnTo>
                  <a:lnTo>
                    <a:pt x="218511" y="355"/>
                  </a:lnTo>
                  <a:lnTo>
                    <a:pt x="218156" y="452"/>
                  </a:lnTo>
                  <a:lnTo>
                    <a:pt x="217800" y="484"/>
                  </a:lnTo>
                  <a:lnTo>
                    <a:pt x="217445" y="452"/>
                  </a:lnTo>
                  <a:lnTo>
                    <a:pt x="217155" y="420"/>
                  </a:lnTo>
                  <a:lnTo>
                    <a:pt x="216896" y="355"/>
                  </a:lnTo>
                  <a:lnTo>
                    <a:pt x="216605" y="355"/>
                  </a:lnTo>
                  <a:lnTo>
                    <a:pt x="216379" y="420"/>
                  </a:lnTo>
                  <a:lnTo>
                    <a:pt x="216186" y="484"/>
                  </a:lnTo>
                  <a:lnTo>
                    <a:pt x="216089" y="549"/>
                  </a:lnTo>
                  <a:lnTo>
                    <a:pt x="215960" y="581"/>
                  </a:lnTo>
                  <a:lnTo>
                    <a:pt x="215669" y="614"/>
                  </a:lnTo>
                  <a:lnTo>
                    <a:pt x="215314" y="614"/>
                  </a:lnTo>
                  <a:lnTo>
                    <a:pt x="214958" y="549"/>
                  </a:lnTo>
                  <a:lnTo>
                    <a:pt x="214571" y="484"/>
                  </a:lnTo>
                  <a:lnTo>
                    <a:pt x="214183" y="484"/>
                  </a:lnTo>
                  <a:lnTo>
                    <a:pt x="213828" y="517"/>
                  </a:lnTo>
                  <a:lnTo>
                    <a:pt x="213570" y="614"/>
                  </a:lnTo>
                  <a:lnTo>
                    <a:pt x="213408" y="678"/>
                  </a:lnTo>
                  <a:lnTo>
                    <a:pt x="213279" y="711"/>
                  </a:lnTo>
                  <a:lnTo>
                    <a:pt x="212956" y="711"/>
                  </a:lnTo>
                  <a:lnTo>
                    <a:pt x="212633" y="646"/>
                  </a:lnTo>
                  <a:lnTo>
                    <a:pt x="212246" y="517"/>
                  </a:lnTo>
                  <a:lnTo>
                    <a:pt x="211858" y="388"/>
                  </a:lnTo>
                  <a:lnTo>
                    <a:pt x="211697" y="323"/>
                  </a:lnTo>
                  <a:lnTo>
                    <a:pt x="211438" y="323"/>
                  </a:lnTo>
                  <a:lnTo>
                    <a:pt x="211341" y="355"/>
                  </a:lnTo>
                  <a:lnTo>
                    <a:pt x="211244" y="420"/>
                  </a:lnTo>
                  <a:lnTo>
                    <a:pt x="211180" y="484"/>
                  </a:lnTo>
                  <a:lnTo>
                    <a:pt x="211083" y="581"/>
                  </a:lnTo>
                  <a:lnTo>
                    <a:pt x="210986" y="614"/>
                  </a:lnTo>
                  <a:lnTo>
                    <a:pt x="210857" y="678"/>
                  </a:lnTo>
                  <a:lnTo>
                    <a:pt x="210728" y="678"/>
                  </a:lnTo>
                  <a:lnTo>
                    <a:pt x="210372" y="646"/>
                  </a:lnTo>
                  <a:lnTo>
                    <a:pt x="209953" y="581"/>
                  </a:lnTo>
                  <a:lnTo>
                    <a:pt x="209565" y="484"/>
                  </a:lnTo>
                  <a:lnTo>
                    <a:pt x="209145" y="420"/>
                  </a:lnTo>
                  <a:lnTo>
                    <a:pt x="208790" y="452"/>
                  </a:lnTo>
                  <a:lnTo>
                    <a:pt x="208499" y="484"/>
                  </a:lnTo>
                  <a:lnTo>
                    <a:pt x="208241" y="549"/>
                  </a:lnTo>
                  <a:lnTo>
                    <a:pt x="207789" y="549"/>
                  </a:lnTo>
                  <a:lnTo>
                    <a:pt x="207660" y="484"/>
                  </a:lnTo>
                  <a:lnTo>
                    <a:pt x="207530" y="388"/>
                  </a:lnTo>
                  <a:lnTo>
                    <a:pt x="207401" y="355"/>
                  </a:lnTo>
                  <a:lnTo>
                    <a:pt x="207240" y="355"/>
                  </a:lnTo>
                  <a:lnTo>
                    <a:pt x="207143" y="420"/>
                  </a:lnTo>
                  <a:lnTo>
                    <a:pt x="206981" y="452"/>
                  </a:lnTo>
                  <a:lnTo>
                    <a:pt x="206529" y="452"/>
                  </a:lnTo>
                  <a:lnTo>
                    <a:pt x="206271" y="388"/>
                  </a:lnTo>
                  <a:lnTo>
                    <a:pt x="206013" y="355"/>
                  </a:lnTo>
                  <a:lnTo>
                    <a:pt x="205819" y="355"/>
                  </a:lnTo>
                  <a:lnTo>
                    <a:pt x="205657" y="420"/>
                  </a:lnTo>
                  <a:lnTo>
                    <a:pt x="205593" y="452"/>
                  </a:lnTo>
                  <a:lnTo>
                    <a:pt x="205560" y="517"/>
                  </a:lnTo>
                  <a:lnTo>
                    <a:pt x="205528" y="581"/>
                  </a:lnTo>
                  <a:lnTo>
                    <a:pt x="205431" y="646"/>
                  </a:lnTo>
                  <a:lnTo>
                    <a:pt x="205173" y="840"/>
                  </a:lnTo>
                  <a:lnTo>
                    <a:pt x="204785" y="1001"/>
                  </a:lnTo>
                  <a:lnTo>
                    <a:pt x="204301" y="1163"/>
                  </a:lnTo>
                  <a:lnTo>
                    <a:pt x="203913" y="1260"/>
                  </a:lnTo>
                  <a:lnTo>
                    <a:pt x="203558" y="1324"/>
                  </a:lnTo>
                  <a:lnTo>
                    <a:pt x="203203" y="1356"/>
                  </a:lnTo>
                  <a:lnTo>
                    <a:pt x="202880" y="1356"/>
                  </a:lnTo>
                  <a:lnTo>
                    <a:pt x="202525" y="1324"/>
                  </a:lnTo>
                  <a:lnTo>
                    <a:pt x="202169" y="1260"/>
                  </a:lnTo>
                  <a:lnTo>
                    <a:pt x="201814" y="1163"/>
                  </a:lnTo>
                  <a:lnTo>
                    <a:pt x="201427" y="1001"/>
                  </a:lnTo>
                  <a:lnTo>
                    <a:pt x="201201" y="969"/>
                  </a:lnTo>
                  <a:lnTo>
                    <a:pt x="200910" y="1001"/>
                  </a:lnTo>
                  <a:lnTo>
                    <a:pt x="200555" y="1033"/>
                  </a:lnTo>
                  <a:lnTo>
                    <a:pt x="200199" y="1130"/>
                  </a:lnTo>
                  <a:lnTo>
                    <a:pt x="199844" y="1227"/>
                  </a:lnTo>
                  <a:lnTo>
                    <a:pt x="199489" y="1292"/>
                  </a:lnTo>
                  <a:lnTo>
                    <a:pt x="199166" y="1356"/>
                  </a:lnTo>
                  <a:lnTo>
                    <a:pt x="198940" y="1324"/>
                  </a:lnTo>
                  <a:lnTo>
                    <a:pt x="198714" y="1324"/>
                  </a:lnTo>
                  <a:lnTo>
                    <a:pt x="198423" y="1356"/>
                  </a:lnTo>
                  <a:lnTo>
                    <a:pt x="198068" y="1421"/>
                  </a:lnTo>
                  <a:lnTo>
                    <a:pt x="197713" y="1486"/>
                  </a:lnTo>
                  <a:lnTo>
                    <a:pt x="197325" y="1582"/>
                  </a:lnTo>
                  <a:lnTo>
                    <a:pt x="196905" y="1615"/>
                  </a:lnTo>
                  <a:lnTo>
                    <a:pt x="196453" y="1615"/>
                  </a:lnTo>
                  <a:lnTo>
                    <a:pt x="196066" y="1582"/>
                  </a:lnTo>
                  <a:lnTo>
                    <a:pt x="194741" y="1421"/>
                  </a:lnTo>
                  <a:lnTo>
                    <a:pt x="193643" y="1324"/>
                  </a:lnTo>
                  <a:lnTo>
                    <a:pt x="193224" y="1324"/>
                  </a:lnTo>
                  <a:lnTo>
                    <a:pt x="192868" y="1356"/>
                  </a:lnTo>
                  <a:lnTo>
                    <a:pt x="192610" y="1389"/>
                  </a:lnTo>
                  <a:lnTo>
                    <a:pt x="192481" y="1453"/>
                  </a:lnTo>
                  <a:lnTo>
                    <a:pt x="192416" y="1486"/>
                  </a:lnTo>
                  <a:lnTo>
                    <a:pt x="192352" y="1518"/>
                  </a:lnTo>
                  <a:lnTo>
                    <a:pt x="192093" y="1550"/>
                  </a:lnTo>
                  <a:lnTo>
                    <a:pt x="191835" y="1550"/>
                  </a:lnTo>
                  <a:lnTo>
                    <a:pt x="191512" y="1486"/>
                  </a:lnTo>
                  <a:lnTo>
                    <a:pt x="191189" y="1421"/>
                  </a:lnTo>
                  <a:lnTo>
                    <a:pt x="190866" y="1389"/>
                  </a:lnTo>
                  <a:lnTo>
                    <a:pt x="190511" y="1389"/>
                  </a:lnTo>
                  <a:lnTo>
                    <a:pt x="190252" y="1421"/>
                  </a:lnTo>
                  <a:lnTo>
                    <a:pt x="189897" y="1518"/>
                  </a:lnTo>
                  <a:lnTo>
                    <a:pt x="189445" y="1615"/>
                  </a:lnTo>
                  <a:lnTo>
                    <a:pt x="188928" y="1679"/>
                  </a:lnTo>
                  <a:lnTo>
                    <a:pt x="188412" y="1712"/>
                  </a:lnTo>
                  <a:lnTo>
                    <a:pt x="187927" y="1744"/>
                  </a:lnTo>
                  <a:lnTo>
                    <a:pt x="187475" y="1744"/>
                  </a:lnTo>
                  <a:lnTo>
                    <a:pt x="187087" y="1712"/>
                  </a:lnTo>
                  <a:lnTo>
                    <a:pt x="186797" y="1647"/>
                  </a:lnTo>
                  <a:lnTo>
                    <a:pt x="186571" y="1615"/>
                  </a:lnTo>
                  <a:lnTo>
                    <a:pt x="186409" y="1615"/>
                  </a:lnTo>
                  <a:lnTo>
                    <a:pt x="186248" y="1647"/>
                  </a:lnTo>
                  <a:lnTo>
                    <a:pt x="186215" y="1679"/>
                  </a:lnTo>
                  <a:lnTo>
                    <a:pt x="186183" y="1744"/>
                  </a:lnTo>
                  <a:lnTo>
                    <a:pt x="186151" y="1776"/>
                  </a:lnTo>
                  <a:lnTo>
                    <a:pt x="186086" y="1841"/>
                  </a:lnTo>
                  <a:lnTo>
                    <a:pt x="185860" y="1938"/>
                  </a:lnTo>
                  <a:lnTo>
                    <a:pt x="185537" y="2035"/>
                  </a:lnTo>
                  <a:lnTo>
                    <a:pt x="185182" y="2132"/>
                  </a:lnTo>
                  <a:lnTo>
                    <a:pt x="184794" y="2228"/>
                  </a:lnTo>
                  <a:lnTo>
                    <a:pt x="184407" y="2293"/>
                  </a:lnTo>
                  <a:lnTo>
                    <a:pt x="183826" y="2293"/>
                  </a:lnTo>
                  <a:lnTo>
                    <a:pt x="183438" y="2228"/>
                  </a:lnTo>
                  <a:lnTo>
                    <a:pt x="182889" y="2196"/>
                  </a:lnTo>
                  <a:lnTo>
                    <a:pt x="182663" y="2196"/>
                  </a:lnTo>
                  <a:lnTo>
                    <a:pt x="182437" y="2164"/>
                  </a:lnTo>
                  <a:lnTo>
                    <a:pt x="182243" y="2099"/>
                  </a:lnTo>
                  <a:lnTo>
                    <a:pt x="182146" y="2002"/>
                  </a:lnTo>
                  <a:lnTo>
                    <a:pt x="182017" y="1970"/>
                  </a:lnTo>
                  <a:lnTo>
                    <a:pt x="181823" y="1938"/>
                  </a:lnTo>
                  <a:lnTo>
                    <a:pt x="181597" y="1938"/>
                  </a:lnTo>
                  <a:lnTo>
                    <a:pt x="181339" y="2002"/>
                  </a:lnTo>
                  <a:lnTo>
                    <a:pt x="181048" y="2067"/>
                  </a:lnTo>
                  <a:lnTo>
                    <a:pt x="180758" y="2099"/>
                  </a:lnTo>
                  <a:lnTo>
                    <a:pt x="180273" y="2099"/>
                  </a:lnTo>
                  <a:lnTo>
                    <a:pt x="179918" y="2067"/>
                  </a:lnTo>
                  <a:lnTo>
                    <a:pt x="179530" y="2035"/>
                  </a:lnTo>
                  <a:lnTo>
                    <a:pt x="178432" y="2035"/>
                  </a:lnTo>
                  <a:lnTo>
                    <a:pt x="178174" y="2067"/>
                  </a:lnTo>
                  <a:lnTo>
                    <a:pt x="177980" y="2132"/>
                  </a:lnTo>
                  <a:lnTo>
                    <a:pt x="177948" y="2164"/>
                  </a:lnTo>
                  <a:lnTo>
                    <a:pt x="177916" y="2196"/>
                  </a:lnTo>
                  <a:lnTo>
                    <a:pt x="177883" y="2228"/>
                  </a:lnTo>
                  <a:lnTo>
                    <a:pt x="177819" y="2228"/>
                  </a:lnTo>
                  <a:lnTo>
                    <a:pt x="177593" y="2261"/>
                  </a:lnTo>
                  <a:lnTo>
                    <a:pt x="177270" y="2261"/>
                  </a:lnTo>
                  <a:lnTo>
                    <a:pt x="176882" y="2228"/>
                  </a:lnTo>
                  <a:lnTo>
                    <a:pt x="176462" y="2196"/>
                  </a:lnTo>
                  <a:lnTo>
                    <a:pt x="176139" y="2196"/>
                  </a:lnTo>
                  <a:lnTo>
                    <a:pt x="176010" y="2228"/>
                  </a:lnTo>
                  <a:lnTo>
                    <a:pt x="175881" y="2293"/>
                  </a:lnTo>
                  <a:lnTo>
                    <a:pt x="175816" y="2358"/>
                  </a:lnTo>
                  <a:lnTo>
                    <a:pt x="175784" y="2422"/>
                  </a:lnTo>
                  <a:lnTo>
                    <a:pt x="175719" y="2551"/>
                  </a:lnTo>
                  <a:lnTo>
                    <a:pt x="175655" y="2584"/>
                  </a:lnTo>
                  <a:lnTo>
                    <a:pt x="175590" y="2584"/>
                  </a:lnTo>
                  <a:lnTo>
                    <a:pt x="175558" y="2519"/>
                  </a:lnTo>
                  <a:lnTo>
                    <a:pt x="175526" y="2454"/>
                  </a:lnTo>
                  <a:lnTo>
                    <a:pt x="175461" y="2390"/>
                  </a:lnTo>
                  <a:lnTo>
                    <a:pt x="175203" y="2325"/>
                  </a:lnTo>
                  <a:lnTo>
                    <a:pt x="174847" y="2261"/>
                  </a:lnTo>
                  <a:lnTo>
                    <a:pt x="174072" y="2261"/>
                  </a:lnTo>
                  <a:lnTo>
                    <a:pt x="173685" y="2325"/>
                  </a:lnTo>
                  <a:lnTo>
                    <a:pt x="173394" y="2422"/>
                  </a:lnTo>
                  <a:lnTo>
                    <a:pt x="173265" y="2487"/>
                  </a:lnTo>
                  <a:lnTo>
                    <a:pt x="173168" y="2551"/>
                  </a:lnTo>
                  <a:lnTo>
                    <a:pt x="173039" y="2616"/>
                  </a:lnTo>
                  <a:lnTo>
                    <a:pt x="172910" y="2681"/>
                  </a:lnTo>
                  <a:lnTo>
                    <a:pt x="172716" y="2681"/>
                  </a:lnTo>
                  <a:lnTo>
                    <a:pt x="172587" y="2648"/>
                  </a:lnTo>
                  <a:lnTo>
                    <a:pt x="172328" y="2584"/>
                  </a:lnTo>
                  <a:lnTo>
                    <a:pt x="172038" y="2519"/>
                  </a:lnTo>
                  <a:lnTo>
                    <a:pt x="171683" y="2519"/>
                  </a:lnTo>
                  <a:lnTo>
                    <a:pt x="171295" y="2487"/>
                  </a:lnTo>
                  <a:lnTo>
                    <a:pt x="170940" y="2519"/>
                  </a:lnTo>
                  <a:lnTo>
                    <a:pt x="170649" y="2551"/>
                  </a:lnTo>
                  <a:lnTo>
                    <a:pt x="170391" y="2584"/>
                  </a:lnTo>
                  <a:lnTo>
                    <a:pt x="170262" y="2648"/>
                  </a:lnTo>
                  <a:lnTo>
                    <a:pt x="170197" y="2681"/>
                  </a:lnTo>
                  <a:lnTo>
                    <a:pt x="170100" y="2713"/>
                  </a:lnTo>
                  <a:lnTo>
                    <a:pt x="169777" y="2713"/>
                  </a:lnTo>
                  <a:lnTo>
                    <a:pt x="169325" y="2648"/>
                  </a:lnTo>
                  <a:lnTo>
                    <a:pt x="168776" y="2551"/>
                  </a:lnTo>
                  <a:lnTo>
                    <a:pt x="168162" y="2454"/>
                  </a:lnTo>
                  <a:lnTo>
                    <a:pt x="167452" y="2422"/>
                  </a:lnTo>
                  <a:lnTo>
                    <a:pt x="166741" y="2422"/>
                  </a:lnTo>
                  <a:lnTo>
                    <a:pt x="166128" y="2454"/>
                  </a:lnTo>
                  <a:lnTo>
                    <a:pt x="165579" y="2519"/>
                  </a:lnTo>
                  <a:lnTo>
                    <a:pt x="165030" y="2551"/>
                  </a:lnTo>
                  <a:lnTo>
                    <a:pt x="164610" y="2551"/>
                  </a:lnTo>
                  <a:lnTo>
                    <a:pt x="164351" y="2519"/>
                  </a:lnTo>
                  <a:lnTo>
                    <a:pt x="164158" y="2487"/>
                  </a:lnTo>
                  <a:lnTo>
                    <a:pt x="164029" y="2487"/>
                  </a:lnTo>
                  <a:lnTo>
                    <a:pt x="163899" y="2519"/>
                  </a:lnTo>
                  <a:lnTo>
                    <a:pt x="163867" y="2584"/>
                  </a:lnTo>
                  <a:lnTo>
                    <a:pt x="163835" y="2616"/>
                  </a:lnTo>
                  <a:lnTo>
                    <a:pt x="163770" y="2648"/>
                  </a:lnTo>
                  <a:lnTo>
                    <a:pt x="163544" y="2681"/>
                  </a:lnTo>
                  <a:lnTo>
                    <a:pt x="163253" y="2681"/>
                  </a:lnTo>
                  <a:lnTo>
                    <a:pt x="162898" y="2648"/>
                  </a:lnTo>
                  <a:lnTo>
                    <a:pt x="162414" y="2616"/>
                  </a:lnTo>
                  <a:lnTo>
                    <a:pt x="161865" y="2681"/>
                  </a:lnTo>
                  <a:lnTo>
                    <a:pt x="161251" y="2777"/>
                  </a:lnTo>
                  <a:lnTo>
                    <a:pt x="160702" y="2907"/>
                  </a:lnTo>
                  <a:lnTo>
                    <a:pt x="160121" y="3068"/>
                  </a:lnTo>
                  <a:lnTo>
                    <a:pt x="159572" y="3133"/>
                  </a:lnTo>
                  <a:lnTo>
                    <a:pt x="159087" y="3165"/>
                  </a:lnTo>
                  <a:lnTo>
                    <a:pt x="158861" y="3133"/>
                  </a:lnTo>
                  <a:lnTo>
                    <a:pt x="158700" y="3100"/>
                  </a:lnTo>
                  <a:lnTo>
                    <a:pt x="158377" y="3068"/>
                  </a:lnTo>
                  <a:lnTo>
                    <a:pt x="158054" y="3068"/>
                  </a:lnTo>
                  <a:lnTo>
                    <a:pt x="157763" y="3133"/>
                  </a:lnTo>
                  <a:lnTo>
                    <a:pt x="157505" y="3230"/>
                  </a:lnTo>
                  <a:lnTo>
                    <a:pt x="157246" y="3326"/>
                  </a:lnTo>
                  <a:lnTo>
                    <a:pt x="157020" y="3391"/>
                  </a:lnTo>
                  <a:lnTo>
                    <a:pt x="156762" y="3423"/>
                  </a:lnTo>
                  <a:lnTo>
                    <a:pt x="156536" y="3391"/>
                  </a:lnTo>
                  <a:lnTo>
                    <a:pt x="156245" y="3359"/>
                  </a:lnTo>
                  <a:lnTo>
                    <a:pt x="155761" y="3359"/>
                  </a:lnTo>
                  <a:lnTo>
                    <a:pt x="155212" y="3391"/>
                  </a:lnTo>
                  <a:lnTo>
                    <a:pt x="154598" y="3423"/>
                  </a:lnTo>
                  <a:lnTo>
                    <a:pt x="154017" y="3488"/>
                  </a:lnTo>
                  <a:lnTo>
                    <a:pt x="153500" y="3585"/>
                  </a:lnTo>
                  <a:lnTo>
                    <a:pt x="153145" y="3682"/>
                  </a:lnTo>
                  <a:lnTo>
                    <a:pt x="153048" y="3714"/>
                  </a:lnTo>
                  <a:lnTo>
                    <a:pt x="153016" y="3746"/>
                  </a:lnTo>
                  <a:lnTo>
                    <a:pt x="152983" y="3779"/>
                  </a:lnTo>
                  <a:lnTo>
                    <a:pt x="152854" y="3779"/>
                  </a:lnTo>
                  <a:lnTo>
                    <a:pt x="152693" y="3746"/>
                  </a:lnTo>
                  <a:lnTo>
                    <a:pt x="152531" y="3649"/>
                  </a:lnTo>
                  <a:lnTo>
                    <a:pt x="152305" y="3553"/>
                  </a:lnTo>
                  <a:lnTo>
                    <a:pt x="152047" y="3488"/>
                  </a:lnTo>
                  <a:lnTo>
                    <a:pt x="151821" y="3488"/>
                  </a:lnTo>
                  <a:lnTo>
                    <a:pt x="151562" y="3520"/>
                  </a:lnTo>
                  <a:lnTo>
                    <a:pt x="151336" y="3553"/>
                  </a:lnTo>
                  <a:lnTo>
                    <a:pt x="150691" y="3553"/>
                  </a:lnTo>
                  <a:lnTo>
                    <a:pt x="150368" y="3520"/>
                  </a:lnTo>
                  <a:lnTo>
                    <a:pt x="149980" y="3456"/>
                  </a:lnTo>
                  <a:lnTo>
                    <a:pt x="148947" y="3456"/>
                  </a:lnTo>
                  <a:lnTo>
                    <a:pt x="148430" y="3488"/>
                  </a:lnTo>
                  <a:lnTo>
                    <a:pt x="147849" y="3520"/>
                  </a:lnTo>
                  <a:lnTo>
                    <a:pt x="147396" y="3488"/>
                  </a:lnTo>
                  <a:lnTo>
                    <a:pt x="147235" y="3456"/>
                  </a:lnTo>
                  <a:lnTo>
                    <a:pt x="147073" y="3423"/>
                  </a:lnTo>
                  <a:lnTo>
                    <a:pt x="146977" y="3326"/>
                  </a:lnTo>
                  <a:lnTo>
                    <a:pt x="146847" y="3262"/>
                  </a:lnTo>
                  <a:lnTo>
                    <a:pt x="146686" y="3100"/>
                  </a:lnTo>
                  <a:lnTo>
                    <a:pt x="146589" y="3068"/>
                  </a:lnTo>
                  <a:lnTo>
                    <a:pt x="146363" y="3068"/>
                  </a:lnTo>
                  <a:lnTo>
                    <a:pt x="146234" y="3100"/>
                  </a:lnTo>
                  <a:lnTo>
                    <a:pt x="145943" y="3197"/>
                  </a:lnTo>
                  <a:lnTo>
                    <a:pt x="145814" y="3262"/>
                  </a:lnTo>
                  <a:lnTo>
                    <a:pt x="145620" y="3326"/>
                  </a:lnTo>
                  <a:lnTo>
                    <a:pt x="145426" y="3326"/>
                  </a:lnTo>
                  <a:lnTo>
                    <a:pt x="145200" y="3359"/>
                  </a:lnTo>
                  <a:lnTo>
                    <a:pt x="144716" y="3326"/>
                  </a:lnTo>
                  <a:lnTo>
                    <a:pt x="144135" y="3197"/>
                  </a:lnTo>
                  <a:lnTo>
                    <a:pt x="143618" y="3100"/>
                  </a:lnTo>
                  <a:lnTo>
                    <a:pt x="143133" y="3003"/>
                  </a:lnTo>
                  <a:lnTo>
                    <a:pt x="142714" y="2971"/>
                  </a:lnTo>
                  <a:lnTo>
                    <a:pt x="142455" y="3003"/>
                  </a:lnTo>
                  <a:lnTo>
                    <a:pt x="141486" y="3197"/>
                  </a:lnTo>
                  <a:lnTo>
                    <a:pt x="141228" y="3262"/>
                  </a:lnTo>
                  <a:lnTo>
                    <a:pt x="140905" y="3262"/>
                  </a:lnTo>
                  <a:lnTo>
                    <a:pt x="140614" y="3230"/>
                  </a:lnTo>
                  <a:lnTo>
                    <a:pt x="140324" y="3165"/>
                  </a:lnTo>
                  <a:lnTo>
                    <a:pt x="140001" y="3100"/>
                  </a:lnTo>
                  <a:lnTo>
                    <a:pt x="139484" y="3068"/>
                  </a:lnTo>
                  <a:lnTo>
                    <a:pt x="138870" y="3068"/>
                  </a:lnTo>
                  <a:lnTo>
                    <a:pt x="138224" y="3100"/>
                  </a:lnTo>
                  <a:lnTo>
                    <a:pt x="135156" y="3262"/>
                  </a:lnTo>
                  <a:lnTo>
                    <a:pt x="134543" y="3294"/>
                  </a:lnTo>
                  <a:lnTo>
                    <a:pt x="133994" y="3359"/>
                  </a:lnTo>
                  <a:lnTo>
                    <a:pt x="133639" y="3391"/>
                  </a:lnTo>
                  <a:lnTo>
                    <a:pt x="133445" y="3456"/>
                  </a:lnTo>
                  <a:lnTo>
                    <a:pt x="133380" y="3488"/>
                  </a:lnTo>
                  <a:lnTo>
                    <a:pt x="133251" y="3488"/>
                  </a:lnTo>
                  <a:lnTo>
                    <a:pt x="133154" y="3456"/>
                  </a:lnTo>
                  <a:lnTo>
                    <a:pt x="133057" y="3391"/>
                  </a:lnTo>
                  <a:lnTo>
                    <a:pt x="132960" y="3359"/>
                  </a:lnTo>
                  <a:lnTo>
                    <a:pt x="132863" y="3326"/>
                  </a:lnTo>
                  <a:lnTo>
                    <a:pt x="132056" y="3326"/>
                  </a:lnTo>
                  <a:lnTo>
                    <a:pt x="131572" y="3423"/>
                  </a:lnTo>
                  <a:lnTo>
                    <a:pt x="131055" y="3488"/>
                  </a:lnTo>
                  <a:lnTo>
                    <a:pt x="130570" y="3520"/>
                  </a:lnTo>
                  <a:lnTo>
                    <a:pt x="130183" y="3520"/>
                  </a:lnTo>
                  <a:lnTo>
                    <a:pt x="130054" y="3488"/>
                  </a:lnTo>
                  <a:lnTo>
                    <a:pt x="129925" y="3456"/>
                  </a:lnTo>
                  <a:lnTo>
                    <a:pt x="129698" y="3391"/>
                  </a:lnTo>
                  <a:lnTo>
                    <a:pt x="129311" y="3359"/>
                  </a:lnTo>
                  <a:lnTo>
                    <a:pt x="128859" y="3391"/>
                  </a:lnTo>
                  <a:lnTo>
                    <a:pt x="128374" y="3456"/>
                  </a:lnTo>
                  <a:lnTo>
                    <a:pt x="127696" y="3520"/>
                  </a:lnTo>
                  <a:lnTo>
                    <a:pt x="127083" y="3553"/>
                  </a:lnTo>
                  <a:lnTo>
                    <a:pt x="126469" y="3520"/>
                  </a:lnTo>
                  <a:lnTo>
                    <a:pt x="125855" y="3391"/>
                  </a:lnTo>
                  <a:lnTo>
                    <a:pt x="125758" y="3423"/>
                  </a:lnTo>
                  <a:lnTo>
                    <a:pt x="125662" y="3456"/>
                  </a:lnTo>
                  <a:lnTo>
                    <a:pt x="125565" y="3520"/>
                  </a:lnTo>
                  <a:lnTo>
                    <a:pt x="125532" y="3617"/>
                  </a:lnTo>
                  <a:lnTo>
                    <a:pt x="125500" y="3682"/>
                  </a:lnTo>
                  <a:lnTo>
                    <a:pt x="125435" y="3714"/>
                  </a:lnTo>
                  <a:lnTo>
                    <a:pt x="125274" y="3746"/>
                  </a:lnTo>
                  <a:lnTo>
                    <a:pt x="125048" y="3779"/>
                  </a:lnTo>
                  <a:lnTo>
                    <a:pt x="124790" y="3714"/>
                  </a:lnTo>
                  <a:lnTo>
                    <a:pt x="124434" y="3649"/>
                  </a:lnTo>
                  <a:lnTo>
                    <a:pt x="123982" y="3617"/>
                  </a:lnTo>
                  <a:lnTo>
                    <a:pt x="123465" y="3585"/>
                  </a:lnTo>
                  <a:lnTo>
                    <a:pt x="122464" y="3585"/>
                  </a:lnTo>
                  <a:lnTo>
                    <a:pt x="121980" y="3553"/>
                  </a:lnTo>
                  <a:lnTo>
                    <a:pt x="121625" y="3488"/>
                  </a:lnTo>
                  <a:lnTo>
                    <a:pt x="121366" y="3391"/>
                  </a:lnTo>
                  <a:lnTo>
                    <a:pt x="121205" y="3326"/>
                  </a:lnTo>
                  <a:lnTo>
                    <a:pt x="121011" y="3294"/>
                  </a:lnTo>
                  <a:lnTo>
                    <a:pt x="120850" y="3326"/>
                  </a:lnTo>
                  <a:lnTo>
                    <a:pt x="120720" y="3391"/>
                  </a:lnTo>
                  <a:lnTo>
                    <a:pt x="120656" y="3456"/>
                  </a:lnTo>
                  <a:lnTo>
                    <a:pt x="120559" y="3488"/>
                  </a:lnTo>
                  <a:lnTo>
                    <a:pt x="120365" y="3520"/>
                  </a:lnTo>
                  <a:lnTo>
                    <a:pt x="120107" y="3520"/>
                  </a:lnTo>
                  <a:lnTo>
                    <a:pt x="119816" y="3456"/>
                  </a:lnTo>
                  <a:lnTo>
                    <a:pt x="119525" y="3423"/>
                  </a:lnTo>
                  <a:lnTo>
                    <a:pt x="119235" y="3423"/>
                  </a:lnTo>
                  <a:lnTo>
                    <a:pt x="118912" y="3488"/>
                  </a:lnTo>
                  <a:lnTo>
                    <a:pt x="118686" y="3585"/>
                  </a:lnTo>
                  <a:lnTo>
                    <a:pt x="118557" y="3649"/>
                  </a:lnTo>
                  <a:lnTo>
                    <a:pt x="118395" y="3682"/>
                  </a:lnTo>
                  <a:lnTo>
                    <a:pt x="118072" y="3714"/>
                  </a:lnTo>
                  <a:lnTo>
                    <a:pt x="117685" y="3714"/>
                  </a:lnTo>
                  <a:lnTo>
                    <a:pt x="117297" y="3617"/>
                  </a:lnTo>
                  <a:lnTo>
                    <a:pt x="116909" y="3553"/>
                  </a:lnTo>
                  <a:lnTo>
                    <a:pt x="116522" y="3488"/>
                  </a:lnTo>
                  <a:lnTo>
                    <a:pt x="116167" y="3488"/>
                  </a:lnTo>
                  <a:lnTo>
                    <a:pt x="115876" y="3520"/>
                  </a:lnTo>
                  <a:lnTo>
                    <a:pt x="115715" y="3553"/>
                  </a:lnTo>
                  <a:lnTo>
                    <a:pt x="115488" y="3585"/>
                  </a:lnTo>
                  <a:lnTo>
                    <a:pt x="114810" y="3585"/>
                  </a:lnTo>
                  <a:lnTo>
                    <a:pt x="113971" y="3553"/>
                  </a:lnTo>
                  <a:lnTo>
                    <a:pt x="113034" y="3488"/>
                  </a:lnTo>
                  <a:lnTo>
                    <a:pt x="112130" y="3423"/>
                  </a:lnTo>
                  <a:lnTo>
                    <a:pt x="111355" y="3326"/>
                  </a:lnTo>
                  <a:lnTo>
                    <a:pt x="110773" y="3230"/>
                  </a:lnTo>
                  <a:lnTo>
                    <a:pt x="110580" y="3165"/>
                  </a:lnTo>
                  <a:lnTo>
                    <a:pt x="110483" y="3133"/>
                  </a:lnTo>
                  <a:lnTo>
                    <a:pt x="110450" y="3100"/>
                  </a:lnTo>
                  <a:lnTo>
                    <a:pt x="110386" y="3068"/>
                  </a:lnTo>
                  <a:lnTo>
                    <a:pt x="110224" y="3068"/>
                  </a:lnTo>
                  <a:lnTo>
                    <a:pt x="110031" y="3133"/>
                  </a:lnTo>
                  <a:lnTo>
                    <a:pt x="109837" y="3230"/>
                  </a:lnTo>
                  <a:lnTo>
                    <a:pt x="109675" y="3294"/>
                  </a:lnTo>
                  <a:lnTo>
                    <a:pt x="109449" y="3326"/>
                  </a:lnTo>
                  <a:lnTo>
                    <a:pt x="108803" y="3326"/>
                  </a:lnTo>
                  <a:lnTo>
                    <a:pt x="107931" y="3294"/>
                  </a:lnTo>
                  <a:lnTo>
                    <a:pt x="106898" y="3197"/>
                  </a:lnTo>
                  <a:lnTo>
                    <a:pt x="105961" y="3100"/>
                  </a:lnTo>
                  <a:lnTo>
                    <a:pt x="105089" y="3036"/>
                  </a:lnTo>
                  <a:lnTo>
                    <a:pt x="104250" y="3036"/>
                  </a:lnTo>
                  <a:lnTo>
                    <a:pt x="104120" y="3068"/>
                  </a:lnTo>
                  <a:lnTo>
                    <a:pt x="103894" y="3133"/>
                  </a:lnTo>
                  <a:lnTo>
                    <a:pt x="103571" y="3165"/>
                  </a:lnTo>
                  <a:lnTo>
                    <a:pt x="103184" y="3133"/>
                  </a:lnTo>
                  <a:lnTo>
                    <a:pt x="102796" y="3100"/>
                  </a:lnTo>
                  <a:lnTo>
                    <a:pt x="102409" y="3036"/>
                  </a:lnTo>
                  <a:lnTo>
                    <a:pt x="102054" y="3003"/>
                  </a:lnTo>
                  <a:lnTo>
                    <a:pt x="101763" y="3036"/>
                  </a:lnTo>
                  <a:lnTo>
                    <a:pt x="101601" y="3068"/>
                  </a:lnTo>
                  <a:lnTo>
                    <a:pt x="101375" y="3133"/>
                  </a:lnTo>
                  <a:lnTo>
                    <a:pt x="100891" y="3197"/>
                  </a:lnTo>
                  <a:lnTo>
                    <a:pt x="99535" y="3294"/>
                  </a:lnTo>
                  <a:lnTo>
                    <a:pt x="98146" y="3326"/>
                  </a:lnTo>
                  <a:lnTo>
                    <a:pt x="97629" y="3326"/>
                  </a:lnTo>
                  <a:lnTo>
                    <a:pt x="97338" y="3294"/>
                  </a:lnTo>
                  <a:lnTo>
                    <a:pt x="97209" y="3294"/>
                  </a:lnTo>
                  <a:lnTo>
                    <a:pt x="97015" y="3326"/>
                  </a:lnTo>
                  <a:lnTo>
                    <a:pt x="96789" y="3391"/>
                  </a:lnTo>
                  <a:lnTo>
                    <a:pt x="96563" y="3488"/>
                  </a:lnTo>
                  <a:lnTo>
                    <a:pt x="96337" y="3553"/>
                  </a:lnTo>
                  <a:lnTo>
                    <a:pt x="96111" y="3617"/>
                  </a:lnTo>
                  <a:lnTo>
                    <a:pt x="95917" y="3649"/>
                  </a:lnTo>
                  <a:lnTo>
                    <a:pt x="95756" y="3649"/>
                  </a:lnTo>
                  <a:lnTo>
                    <a:pt x="95594" y="3617"/>
                  </a:lnTo>
                  <a:lnTo>
                    <a:pt x="95304" y="3649"/>
                  </a:lnTo>
                  <a:lnTo>
                    <a:pt x="95013" y="3682"/>
                  </a:lnTo>
                  <a:lnTo>
                    <a:pt x="94658" y="3779"/>
                  </a:lnTo>
                  <a:lnTo>
                    <a:pt x="94303" y="3843"/>
                  </a:lnTo>
                  <a:lnTo>
                    <a:pt x="94012" y="3875"/>
                  </a:lnTo>
                  <a:lnTo>
                    <a:pt x="93754" y="3843"/>
                  </a:lnTo>
                  <a:lnTo>
                    <a:pt x="93657" y="3843"/>
                  </a:lnTo>
                  <a:lnTo>
                    <a:pt x="93592" y="3779"/>
                  </a:lnTo>
                  <a:lnTo>
                    <a:pt x="93463" y="3714"/>
                  </a:lnTo>
                  <a:lnTo>
                    <a:pt x="93334" y="3682"/>
                  </a:lnTo>
                  <a:lnTo>
                    <a:pt x="93172" y="3682"/>
                  </a:lnTo>
                  <a:lnTo>
                    <a:pt x="93075" y="3746"/>
                  </a:lnTo>
                  <a:lnTo>
                    <a:pt x="92914" y="3779"/>
                  </a:lnTo>
                  <a:lnTo>
                    <a:pt x="92623" y="3779"/>
                  </a:lnTo>
                  <a:lnTo>
                    <a:pt x="92300" y="3714"/>
                  </a:lnTo>
                  <a:lnTo>
                    <a:pt x="91945" y="3649"/>
                  </a:lnTo>
                  <a:lnTo>
                    <a:pt x="91525" y="3553"/>
                  </a:lnTo>
                  <a:lnTo>
                    <a:pt x="91073" y="3553"/>
                  </a:lnTo>
                  <a:lnTo>
                    <a:pt x="90621" y="3585"/>
                  </a:lnTo>
                  <a:lnTo>
                    <a:pt x="90201" y="3682"/>
                  </a:lnTo>
                  <a:lnTo>
                    <a:pt x="89781" y="3811"/>
                  </a:lnTo>
                  <a:lnTo>
                    <a:pt x="89394" y="3843"/>
                  </a:lnTo>
                  <a:lnTo>
                    <a:pt x="89006" y="3811"/>
                  </a:lnTo>
                  <a:lnTo>
                    <a:pt x="88845" y="3779"/>
                  </a:lnTo>
                  <a:lnTo>
                    <a:pt x="88683" y="3714"/>
                  </a:lnTo>
                  <a:lnTo>
                    <a:pt x="88296" y="3585"/>
                  </a:lnTo>
                  <a:lnTo>
                    <a:pt x="87876" y="3456"/>
                  </a:lnTo>
                  <a:lnTo>
                    <a:pt x="87391" y="3359"/>
                  </a:lnTo>
                  <a:lnTo>
                    <a:pt x="86907" y="3294"/>
                  </a:lnTo>
                  <a:lnTo>
                    <a:pt x="86455" y="3230"/>
                  </a:lnTo>
                  <a:lnTo>
                    <a:pt x="86100" y="3262"/>
                  </a:lnTo>
                  <a:lnTo>
                    <a:pt x="85874" y="3294"/>
                  </a:lnTo>
                  <a:lnTo>
                    <a:pt x="85809" y="3326"/>
                  </a:lnTo>
                  <a:lnTo>
                    <a:pt x="85777" y="3391"/>
                  </a:lnTo>
                  <a:lnTo>
                    <a:pt x="85744" y="3456"/>
                  </a:lnTo>
                  <a:lnTo>
                    <a:pt x="85680" y="3488"/>
                  </a:lnTo>
                  <a:lnTo>
                    <a:pt x="85551" y="3520"/>
                  </a:lnTo>
                  <a:lnTo>
                    <a:pt x="85357" y="3520"/>
                  </a:lnTo>
                  <a:lnTo>
                    <a:pt x="85163" y="3488"/>
                  </a:lnTo>
                  <a:lnTo>
                    <a:pt x="84937" y="3456"/>
                  </a:lnTo>
                  <a:lnTo>
                    <a:pt x="84679" y="3359"/>
                  </a:lnTo>
                  <a:lnTo>
                    <a:pt x="84420" y="3262"/>
                  </a:lnTo>
                  <a:lnTo>
                    <a:pt x="84194" y="3197"/>
                  </a:lnTo>
                  <a:lnTo>
                    <a:pt x="83936" y="3133"/>
                  </a:lnTo>
                  <a:lnTo>
                    <a:pt x="83225" y="3133"/>
                  </a:lnTo>
                  <a:lnTo>
                    <a:pt x="83032" y="3165"/>
                  </a:lnTo>
                  <a:lnTo>
                    <a:pt x="82870" y="3230"/>
                  </a:lnTo>
                  <a:lnTo>
                    <a:pt x="82805" y="3326"/>
                  </a:lnTo>
                  <a:lnTo>
                    <a:pt x="82741" y="3456"/>
                  </a:lnTo>
                  <a:lnTo>
                    <a:pt x="82612" y="3520"/>
                  </a:lnTo>
                  <a:lnTo>
                    <a:pt x="82450" y="3553"/>
                  </a:lnTo>
                  <a:lnTo>
                    <a:pt x="82256" y="3585"/>
                  </a:lnTo>
                  <a:lnTo>
                    <a:pt x="81998" y="3553"/>
                  </a:lnTo>
                  <a:lnTo>
                    <a:pt x="81740" y="3488"/>
                  </a:lnTo>
                  <a:lnTo>
                    <a:pt x="81449" y="3391"/>
                  </a:lnTo>
                  <a:lnTo>
                    <a:pt x="81158" y="3262"/>
                  </a:lnTo>
                  <a:lnTo>
                    <a:pt x="80835" y="3165"/>
                  </a:lnTo>
                  <a:lnTo>
                    <a:pt x="80513" y="3100"/>
                  </a:lnTo>
                  <a:lnTo>
                    <a:pt x="80157" y="3100"/>
                  </a:lnTo>
                  <a:lnTo>
                    <a:pt x="79802" y="3133"/>
                  </a:lnTo>
                  <a:lnTo>
                    <a:pt x="79544" y="3197"/>
                  </a:lnTo>
                  <a:lnTo>
                    <a:pt x="79318" y="3230"/>
                  </a:lnTo>
                  <a:lnTo>
                    <a:pt x="79188" y="3197"/>
                  </a:lnTo>
                  <a:lnTo>
                    <a:pt x="79156" y="3165"/>
                  </a:lnTo>
                  <a:lnTo>
                    <a:pt x="79156" y="3133"/>
                  </a:lnTo>
                  <a:lnTo>
                    <a:pt x="79156" y="3100"/>
                  </a:lnTo>
                  <a:lnTo>
                    <a:pt x="79092" y="3068"/>
                  </a:lnTo>
                  <a:lnTo>
                    <a:pt x="79027" y="3068"/>
                  </a:lnTo>
                  <a:lnTo>
                    <a:pt x="78898" y="3100"/>
                  </a:lnTo>
                  <a:lnTo>
                    <a:pt x="78672" y="3165"/>
                  </a:lnTo>
                  <a:lnTo>
                    <a:pt x="77767" y="3165"/>
                  </a:lnTo>
                  <a:lnTo>
                    <a:pt x="77186" y="3133"/>
                  </a:lnTo>
                  <a:lnTo>
                    <a:pt x="76669" y="3100"/>
                  </a:lnTo>
                  <a:lnTo>
                    <a:pt x="76185" y="3100"/>
                  </a:lnTo>
                  <a:lnTo>
                    <a:pt x="75862" y="3133"/>
                  </a:lnTo>
                  <a:lnTo>
                    <a:pt x="75797" y="3165"/>
                  </a:lnTo>
                  <a:lnTo>
                    <a:pt x="75733" y="3197"/>
                  </a:lnTo>
                  <a:lnTo>
                    <a:pt x="75701" y="3262"/>
                  </a:lnTo>
                  <a:lnTo>
                    <a:pt x="75571" y="3262"/>
                  </a:lnTo>
                  <a:lnTo>
                    <a:pt x="75442" y="3230"/>
                  </a:lnTo>
                  <a:lnTo>
                    <a:pt x="75281" y="3165"/>
                  </a:lnTo>
                  <a:lnTo>
                    <a:pt x="75087" y="3068"/>
                  </a:lnTo>
                  <a:lnTo>
                    <a:pt x="74925" y="3100"/>
                  </a:lnTo>
                  <a:lnTo>
                    <a:pt x="74732" y="3165"/>
                  </a:lnTo>
                  <a:lnTo>
                    <a:pt x="74602" y="3294"/>
                  </a:lnTo>
                  <a:lnTo>
                    <a:pt x="74506" y="3456"/>
                  </a:lnTo>
                  <a:lnTo>
                    <a:pt x="74473" y="3585"/>
                  </a:lnTo>
                  <a:lnTo>
                    <a:pt x="74506" y="3649"/>
                  </a:lnTo>
                  <a:lnTo>
                    <a:pt x="74538" y="3714"/>
                  </a:lnTo>
                  <a:lnTo>
                    <a:pt x="74667" y="3779"/>
                  </a:lnTo>
                  <a:lnTo>
                    <a:pt x="74699" y="3779"/>
                  </a:lnTo>
                  <a:lnTo>
                    <a:pt x="74699" y="3811"/>
                  </a:lnTo>
                  <a:lnTo>
                    <a:pt x="74473" y="3875"/>
                  </a:lnTo>
                  <a:lnTo>
                    <a:pt x="74053" y="3908"/>
                  </a:lnTo>
                  <a:lnTo>
                    <a:pt x="73472" y="3940"/>
                  </a:lnTo>
                  <a:lnTo>
                    <a:pt x="72374" y="3940"/>
                  </a:lnTo>
                  <a:lnTo>
                    <a:pt x="71987" y="3875"/>
                  </a:lnTo>
                  <a:lnTo>
                    <a:pt x="71890" y="3843"/>
                  </a:lnTo>
                  <a:lnTo>
                    <a:pt x="71825" y="3811"/>
                  </a:lnTo>
                  <a:lnTo>
                    <a:pt x="71793" y="3779"/>
                  </a:lnTo>
                  <a:lnTo>
                    <a:pt x="71696" y="3714"/>
                  </a:lnTo>
                  <a:lnTo>
                    <a:pt x="71405" y="3585"/>
                  </a:lnTo>
                  <a:lnTo>
                    <a:pt x="71018" y="3488"/>
                  </a:lnTo>
                  <a:lnTo>
                    <a:pt x="70598" y="3391"/>
                  </a:lnTo>
                  <a:lnTo>
                    <a:pt x="70146" y="3326"/>
                  </a:lnTo>
                  <a:lnTo>
                    <a:pt x="69726" y="3294"/>
                  </a:lnTo>
                  <a:lnTo>
                    <a:pt x="69306" y="3294"/>
                  </a:lnTo>
                  <a:lnTo>
                    <a:pt x="69209" y="3326"/>
                  </a:lnTo>
                  <a:lnTo>
                    <a:pt x="69048" y="3391"/>
                  </a:lnTo>
                  <a:lnTo>
                    <a:pt x="68854" y="3359"/>
                  </a:lnTo>
                  <a:lnTo>
                    <a:pt x="68660" y="3326"/>
                  </a:lnTo>
                  <a:lnTo>
                    <a:pt x="68466" y="3230"/>
                  </a:lnTo>
                  <a:lnTo>
                    <a:pt x="68240" y="3133"/>
                  </a:lnTo>
                  <a:lnTo>
                    <a:pt x="68046" y="3100"/>
                  </a:lnTo>
                  <a:lnTo>
                    <a:pt x="67885" y="3100"/>
                  </a:lnTo>
                  <a:lnTo>
                    <a:pt x="67724" y="3197"/>
                  </a:lnTo>
                  <a:lnTo>
                    <a:pt x="67659" y="3230"/>
                  </a:lnTo>
                  <a:lnTo>
                    <a:pt x="67562" y="3262"/>
                  </a:lnTo>
                  <a:lnTo>
                    <a:pt x="67304" y="3262"/>
                  </a:lnTo>
                  <a:lnTo>
                    <a:pt x="66948" y="3197"/>
                  </a:lnTo>
                  <a:lnTo>
                    <a:pt x="66561" y="3100"/>
                  </a:lnTo>
                  <a:lnTo>
                    <a:pt x="66141" y="3003"/>
                  </a:lnTo>
                  <a:lnTo>
                    <a:pt x="65786" y="2939"/>
                  </a:lnTo>
                  <a:lnTo>
                    <a:pt x="65463" y="2939"/>
                  </a:lnTo>
                  <a:lnTo>
                    <a:pt x="65334" y="2971"/>
                  </a:lnTo>
                  <a:lnTo>
                    <a:pt x="65237" y="3036"/>
                  </a:lnTo>
                  <a:lnTo>
                    <a:pt x="65043" y="3133"/>
                  </a:lnTo>
                  <a:lnTo>
                    <a:pt x="64946" y="3165"/>
                  </a:lnTo>
                  <a:lnTo>
                    <a:pt x="64882" y="3165"/>
                  </a:lnTo>
                  <a:lnTo>
                    <a:pt x="64817" y="3133"/>
                  </a:lnTo>
                  <a:lnTo>
                    <a:pt x="64752" y="3068"/>
                  </a:lnTo>
                  <a:lnTo>
                    <a:pt x="64623" y="2874"/>
                  </a:lnTo>
                  <a:lnTo>
                    <a:pt x="64526" y="2681"/>
                  </a:lnTo>
                  <a:lnTo>
                    <a:pt x="64462" y="2648"/>
                  </a:lnTo>
                  <a:lnTo>
                    <a:pt x="64429" y="2648"/>
                  </a:lnTo>
                  <a:lnTo>
                    <a:pt x="64365" y="2681"/>
                  </a:lnTo>
                  <a:lnTo>
                    <a:pt x="64333" y="2745"/>
                  </a:lnTo>
                  <a:lnTo>
                    <a:pt x="64268" y="2971"/>
                  </a:lnTo>
                  <a:lnTo>
                    <a:pt x="64171" y="3165"/>
                  </a:lnTo>
                  <a:lnTo>
                    <a:pt x="64106" y="3262"/>
                  </a:lnTo>
                  <a:lnTo>
                    <a:pt x="64074" y="3294"/>
                  </a:lnTo>
                  <a:lnTo>
                    <a:pt x="64010" y="3262"/>
                  </a:lnTo>
                  <a:lnTo>
                    <a:pt x="63945" y="3165"/>
                  </a:lnTo>
                  <a:lnTo>
                    <a:pt x="63848" y="3036"/>
                  </a:lnTo>
                  <a:lnTo>
                    <a:pt x="63687" y="2971"/>
                  </a:lnTo>
                  <a:lnTo>
                    <a:pt x="63493" y="2907"/>
                  </a:lnTo>
                  <a:lnTo>
                    <a:pt x="63267" y="2939"/>
                  </a:lnTo>
                  <a:lnTo>
                    <a:pt x="63008" y="2939"/>
                  </a:lnTo>
                  <a:lnTo>
                    <a:pt x="62685" y="2907"/>
                  </a:lnTo>
                  <a:lnTo>
                    <a:pt x="62330" y="2842"/>
                  </a:lnTo>
                  <a:lnTo>
                    <a:pt x="62007" y="2777"/>
                  </a:lnTo>
                  <a:lnTo>
                    <a:pt x="61749" y="2713"/>
                  </a:lnTo>
                  <a:lnTo>
                    <a:pt x="61491" y="2681"/>
                  </a:lnTo>
                  <a:lnTo>
                    <a:pt x="61329" y="2713"/>
                  </a:lnTo>
                  <a:lnTo>
                    <a:pt x="61264" y="2713"/>
                  </a:lnTo>
                  <a:lnTo>
                    <a:pt x="61232" y="2745"/>
                  </a:lnTo>
                  <a:lnTo>
                    <a:pt x="61232" y="2810"/>
                  </a:lnTo>
                  <a:lnTo>
                    <a:pt x="61168" y="2810"/>
                  </a:lnTo>
                  <a:lnTo>
                    <a:pt x="60974" y="2874"/>
                  </a:lnTo>
                  <a:lnTo>
                    <a:pt x="60683" y="2874"/>
                  </a:lnTo>
                  <a:lnTo>
                    <a:pt x="60392" y="2842"/>
                  </a:lnTo>
                  <a:lnTo>
                    <a:pt x="59779" y="2842"/>
                  </a:lnTo>
                  <a:lnTo>
                    <a:pt x="59585" y="2874"/>
                  </a:lnTo>
                  <a:lnTo>
                    <a:pt x="59553" y="2907"/>
                  </a:lnTo>
                  <a:lnTo>
                    <a:pt x="59520" y="2939"/>
                  </a:lnTo>
                  <a:lnTo>
                    <a:pt x="59456" y="3003"/>
                  </a:lnTo>
                  <a:lnTo>
                    <a:pt x="59327" y="3036"/>
                  </a:lnTo>
                  <a:lnTo>
                    <a:pt x="59165" y="3036"/>
                  </a:lnTo>
                  <a:lnTo>
                    <a:pt x="58971" y="3003"/>
                  </a:lnTo>
                  <a:lnTo>
                    <a:pt x="58875" y="2971"/>
                  </a:lnTo>
                  <a:lnTo>
                    <a:pt x="58778" y="2971"/>
                  </a:lnTo>
                  <a:lnTo>
                    <a:pt x="58584" y="3036"/>
                  </a:lnTo>
                  <a:lnTo>
                    <a:pt x="58455" y="3165"/>
                  </a:lnTo>
                  <a:lnTo>
                    <a:pt x="58390" y="3230"/>
                  </a:lnTo>
                  <a:lnTo>
                    <a:pt x="58358" y="3326"/>
                  </a:lnTo>
                  <a:lnTo>
                    <a:pt x="58196" y="3811"/>
                  </a:lnTo>
                  <a:lnTo>
                    <a:pt x="58035" y="3230"/>
                  </a:lnTo>
                  <a:lnTo>
                    <a:pt x="57938" y="2939"/>
                  </a:lnTo>
                  <a:lnTo>
                    <a:pt x="57873" y="2842"/>
                  </a:lnTo>
                  <a:lnTo>
                    <a:pt x="57809" y="2777"/>
                  </a:lnTo>
                  <a:lnTo>
                    <a:pt x="57712" y="2745"/>
                  </a:lnTo>
                  <a:lnTo>
                    <a:pt x="57583" y="2713"/>
                  </a:lnTo>
                  <a:lnTo>
                    <a:pt x="57260" y="2777"/>
                  </a:lnTo>
                  <a:lnTo>
                    <a:pt x="56743" y="2907"/>
                  </a:lnTo>
                  <a:lnTo>
                    <a:pt x="56356" y="3036"/>
                  </a:lnTo>
                  <a:lnTo>
                    <a:pt x="56226" y="3068"/>
                  </a:lnTo>
                  <a:lnTo>
                    <a:pt x="56033" y="3100"/>
                  </a:lnTo>
                  <a:lnTo>
                    <a:pt x="55807" y="3100"/>
                  </a:lnTo>
                  <a:lnTo>
                    <a:pt x="55516" y="3068"/>
                  </a:lnTo>
                  <a:lnTo>
                    <a:pt x="54805" y="2939"/>
                  </a:lnTo>
                  <a:lnTo>
                    <a:pt x="53901" y="2681"/>
                  </a:lnTo>
                  <a:lnTo>
                    <a:pt x="53449" y="2584"/>
                  </a:lnTo>
                  <a:lnTo>
                    <a:pt x="53094" y="2551"/>
                  </a:lnTo>
                  <a:lnTo>
                    <a:pt x="52997" y="2584"/>
                  </a:lnTo>
                  <a:lnTo>
                    <a:pt x="52900" y="2616"/>
                  </a:lnTo>
                  <a:lnTo>
                    <a:pt x="52835" y="2648"/>
                  </a:lnTo>
                  <a:lnTo>
                    <a:pt x="52771" y="2713"/>
                  </a:lnTo>
                  <a:lnTo>
                    <a:pt x="52706" y="2842"/>
                  </a:lnTo>
                  <a:lnTo>
                    <a:pt x="52609" y="2874"/>
                  </a:lnTo>
                  <a:lnTo>
                    <a:pt x="52480" y="2874"/>
                  </a:lnTo>
                  <a:lnTo>
                    <a:pt x="52319" y="2842"/>
                  </a:lnTo>
                  <a:lnTo>
                    <a:pt x="52125" y="2777"/>
                  </a:lnTo>
                  <a:lnTo>
                    <a:pt x="51899" y="2745"/>
                  </a:lnTo>
                  <a:lnTo>
                    <a:pt x="51608" y="2777"/>
                  </a:lnTo>
                  <a:lnTo>
                    <a:pt x="51350" y="2842"/>
                  </a:lnTo>
                  <a:lnTo>
                    <a:pt x="51124" y="2939"/>
                  </a:lnTo>
                  <a:lnTo>
                    <a:pt x="50962" y="3036"/>
                  </a:lnTo>
                  <a:lnTo>
                    <a:pt x="50898" y="3100"/>
                  </a:lnTo>
                  <a:lnTo>
                    <a:pt x="50865" y="3133"/>
                  </a:lnTo>
                  <a:lnTo>
                    <a:pt x="50865" y="3197"/>
                  </a:lnTo>
                  <a:lnTo>
                    <a:pt x="50898" y="3262"/>
                  </a:lnTo>
                  <a:lnTo>
                    <a:pt x="50898" y="3294"/>
                  </a:lnTo>
                  <a:lnTo>
                    <a:pt x="50801" y="3294"/>
                  </a:lnTo>
                  <a:lnTo>
                    <a:pt x="50607" y="3230"/>
                  </a:lnTo>
                  <a:lnTo>
                    <a:pt x="50349" y="3100"/>
                  </a:lnTo>
                  <a:lnTo>
                    <a:pt x="50026" y="2939"/>
                  </a:lnTo>
                  <a:lnTo>
                    <a:pt x="49670" y="2874"/>
                  </a:lnTo>
                  <a:lnTo>
                    <a:pt x="49315" y="2842"/>
                  </a:lnTo>
                  <a:lnTo>
                    <a:pt x="48960" y="2907"/>
                  </a:lnTo>
                  <a:lnTo>
                    <a:pt x="48669" y="2971"/>
                  </a:lnTo>
                  <a:lnTo>
                    <a:pt x="48475" y="3003"/>
                  </a:lnTo>
                  <a:lnTo>
                    <a:pt x="48346" y="2939"/>
                  </a:lnTo>
                  <a:lnTo>
                    <a:pt x="48314" y="2907"/>
                  </a:lnTo>
                  <a:lnTo>
                    <a:pt x="48314" y="2874"/>
                  </a:lnTo>
                  <a:lnTo>
                    <a:pt x="48314" y="2810"/>
                  </a:lnTo>
                  <a:lnTo>
                    <a:pt x="48282" y="2745"/>
                  </a:lnTo>
                  <a:lnTo>
                    <a:pt x="48120" y="2616"/>
                  </a:lnTo>
                  <a:lnTo>
                    <a:pt x="47894" y="2519"/>
                  </a:lnTo>
                  <a:lnTo>
                    <a:pt x="47636" y="2422"/>
                  </a:lnTo>
                  <a:lnTo>
                    <a:pt x="47345" y="2325"/>
                  </a:lnTo>
                  <a:lnTo>
                    <a:pt x="47087" y="2293"/>
                  </a:lnTo>
                  <a:lnTo>
                    <a:pt x="46861" y="2325"/>
                  </a:lnTo>
                  <a:lnTo>
                    <a:pt x="46764" y="2325"/>
                  </a:lnTo>
                  <a:lnTo>
                    <a:pt x="46699" y="2390"/>
                  </a:lnTo>
                  <a:lnTo>
                    <a:pt x="46635" y="2422"/>
                  </a:lnTo>
                  <a:lnTo>
                    <a:pt x="46215" y="2422"/>
                  </a:lnTo>
                  <a:lnTo>
                    <a:pt x="45763" y="2390"/>
                  </a:lnTo>
                  <a:lnTo>
                    <a:pt x="45246" y="2261"/>
                  </a:lnTo>
                  <a:lnTo>
                    <a:pt x="44729" y="2164"/>
                  </a:lnTo>
                  <a:lnTo>
                    <a:pt x="44180" y="2067"/>
                  </a:lnTo>
                  <a:lnTo>
                    <a:pt x="43631" y="2002"/>
                  </a:lnTo>
                  <a:lnTo>
                    <a:pt x="43179" y="1970"/>
                  </a:lnTo>
                  <a:lnTo>
                    <a:pt x="42824" y="1938"/>
                  </a:lnTo>
                  <a:lnTo>
                    <a:pt x="42630" y="1970"/>
                  </a:lnTo>
                  <a:lnTo>
                    <a:pt x="42598" y="2002"/>
                  </a:lnTo>
                  <a:lnTo>
                    <a:pt x="42630" y="2035"/>
                  </a:lnTo>
                  <a:lnTo>
                    <a:pt x="42856" y="2132"/>
                  </a:lnTo>
                  <a:lnTo>
                    <a:pt x="43082" y="2228"/>
                  </a:lnTo>
                  <a:lnTo>
                    <a:pt x="43211" y="2358"/>
                  </a:lnTo>
                  <a:lnTo>
                    <a:pt x="43276" y="2422"/>
                  </a:lnTo>
                  <a:lnTo>
                    <a:pt x="43308" y="2519"/>
                  </a:lnTo>
                  <a:lnTo>
                    <a:pt x="43308" y="2616"/>
                  </a:lnTo>
                  <a:lnTo>
                    <a:pt x="43276" y="2681"/>
                  </a:lnTo>
                  <a:lnTo>
                    <a:pt x="43276" y="2842"/>
                  </a:lnTo>
                  <a:lnTo>
                    <a:pt x="43308" y="3036"/>
                  </a:lnTo>
                  <a:lnTo>
                    <a:pt x="43405" y="3165"/>
                  </a:lnTo>
                  <a:lnTo>
                    <a:pt x="43534" y="3294"/>
                  </a:lnTo>
                  <a:lnTo>
                    <a:pt x="43599" y="3326"/>
                  </a:lnTo>
                  <a:lnTo>
                    <a:pt x="43502" y="3326"/>
                  </a:lnTo>
                  <a:lnTo>
                    <a:pt x="42888" y="3165"/>
                  </a:lnTo>
                  <a:lnTo>
                    <a:pt x="42436" y="3003"/>
                  </a:lnTo>
                  <a:lnTo>
                    <a:pt x="42146" y="2842"/>
                  </a:lnTo>
                  <a:lnTo>
                    <a:pt x="42049" y="2777"/>
                  </a:lnTo>
                  <a:lnTo>
                    <a:pt x="41984" y="2681"/>
                  </a:lnTo>
                  <a:lnTo>
                    <a:pt x="41984" y="2616"/>
                  </a:lnTo>
                  <a:lnTo>
                    <a:pt x="41984" y="2519"/>
                  </a:lnTo>
                  <a:lnTo>
                    <a:pt x="41984" y="2422"/>
                  </a:lnTo>
                  <a:lnTo>
                    <a:pt x="41984" y="2325"/>
                  </a:lnTo>
                  <a:lnTo>
                    <a:pt x="41919" y="2261"/>
                  </a:lnTo>
                  <a:lnTo>
                    <a:pt x="41855" y="2196"/>
                  </a:lnTo>
                  <a:lnTo>
                    <a:pt x="41564" y="2035"/>
                  </a:lnTo>
                  <a:lnTo>
                    <a:pt x="41144" y="1905"/>
                  </a:lnTo>
                  <a:lnTo>
                    <a:pt x="40660" y="1809"/>
                  </a:lnTo>
                  <a:lnTo>
                    <a:pt x="40498" y="1776"/>
                  </a:lnTo>
                  <a:lnTo>
                    <a:pt x="40369" y="1809"/>
                  </a:lnTo>
                  <a:lnTo>
                    <a:pt x="40305" y="1841"/>
                  </a:lnTo>
                  <a:lnTo>
                    <a:pt x="40272" y="1873"/>
                  </a:lnTo>
                  <a:lnTo>
                    <a:pt x="40240" y="1970"/>
                  </a:lnTo>
                  <a:lnTo>
                    <a:pt x="40240" y="2099"/>
                  </a:lnTo>
                  <a:lnTo>
                    <a:pt x="40272" y="2196"/>
                  </a:lnTo>
                  <a:lnTo>
                    <a:pt x="40240" y="2293"/>
                  </a:lnTo>
                  <a:lnTo>
                    <a:pt x="40143" y="2454"/>
                  </a:lnTo>
                  <a:lnTo>
                    <a:pt x="39949" y="2616"/>
                  </a:lnTo>
                  <a:lnTo>
                    <a:pt x="39723" y="2713"/>
                  </a:lnTo>
                  <a:lnTo>
                    <a:pt x="39530" y="2777"/>
                  </a:lnTo>
                  <a:lnTo>
                    <a:pt x="39336" y="2810"/>
                  </a:lnTo>
                  <a:lnTo>
                    <a:pt x="39207" y="2810"/>
                  </a:lnTo>
                  <a:lnTo>
                    <a:pt x="39207" y="2777"/>
                  </a:lnTo>
                  <a:lnTo>
                    <a:pt x="39207" y="2745"/>
                  </a:lnTo>
                  <a:lnTo>
                    <a:pt x="39174" y="2745"/>
                  </a:lnTo>
                  <a:lnTo>
                    <a:pt x="39110" y="2713"/>
                  </a:lnTo>
                  <a:lnTo>
                    <a:pt x="38916" y="2681"/>
                  </a:lnTo>
                  <a:lnTo>
                    <a:pt x="38593" y="2681"/>
                  </a:lnTo>
                  <a:lnTo>
                    <a:pt x="38173" y="2713"/>
                  </a:lnTo>
                  <a:lnTo>
                    <a:pt x="37786" y="2777"/>
                  </a:lnTo>
                  <a:lnTo>
                    <a:pt x="37430" y="2842"/>
                  </a:lnTo>
                  <a:lnTo>
                    <a:pt x="37204" y="2907"/>
                  </a:lnTo>
                  <a:lnTo>
                    <a:pt x="37107" y="2939"/>
                  </a:lnTo>
                  <a:lnTo>
                    <a:pt x="37075" y="2971"/>
                  </a:lnTo>
                  <a:lnTo>
                    <a:pt x="37075" y="3068"/>
                  </a:lnTo>
                  <a:lnTo>
                    <a:pt x="37107" y="3133"/>
                  </a:lnTo>
                  <a:lnTo>
                    <a:pt x="37204" y="3165"/>
                  </a:lnTo>
                  <a:lnTo>
                    <a:pt x="37334" y="3197"/>
                  </a:lnTo>
                  <a:lnTo>
                    <a:pt x="37463" y="3197"/>
                  </a:lnTo>
                  <a:lnTo>
                    <a:pt x="37656" y="3165"/>
                  </a:lnTo>
                  <a:lnTo>
                    <a:pt x="38173" y="3068"/>
                  </a:lnTo>
                  <a:lnTo>
                    <a:pt x="38432" y="3036"/>
                  </a:lnTo>
                  <a:lnTo>
                    <a:pt x="38658" y="3003"/>
                  </a:lnTo>
                  <a:lnTo>
                    <a:pt x="38884" y="3036"/>
                  </a:lnTo>
                  <a:lnTo>
                    <a:pt x="38948" y="3068"/>
                  </a:lnTo>
                  <a:lnTo>
                    <a:pt x="38981" y="3100"/>
                  </a:lnTo>
                  <a:lnTo>
                    <a:pt x="39045" y="3165"/>
                  </a:lnTo>
                  <a:lnTo>
                    <a:pt x="39045" y="3230"/>
                  </a:lnTo>
                  <a:lnTo>
                    <a:pt x="39045" y="3294"/>
                  </a:lnTo>
                  <a:lnTo>
                    <a:pt x="39013" y="3359"/>
                  </a:lnTo>
                  <a:lnTo>
                    <a:pt x="38884" y="3488"/>
                  </a:lnTo>
                  <a:lnTo>
                    <a:pt x="38690" y="3585"/>
                  </a:lnTo>
                  <a:lnTo>
                    <a:pt x="38432" y="3649"/>
                  </a:lnTo>
                  <a:lnTo>
                    <a:pt x="38141" y="3682"/>
                  </a:lnTo>
                  <a:lnTo>
                    <a:pt x="37850" y="3682"/>
                  </a:lnTo>
                  <a:lnTo>
                    <a:pt x="37560" y="3649"/>
                  </a:lnTo>
                  <a:lnTo>
                    <a:pt x="37269" y="3585"/>
                  </a:lnTo>
                  <a:lnTo>
                    <a:pt x="36752" y="3585"/>
                  </a:lnTo>
                  <a:lnTo>
                    <a:pt x="36591" y="3649"/>
                  </a:lnTo>
                  <a:lnTo>
                    <a:pt x="36429" y="3714"/>
                  </a:lnTo>
                  <a:lnTo>
                    <a:pt x="36203" y="3682"/>
                  </a:lnTo>
                  <a:lnTo>
                    <a:pt x="35977" y="3617"/>
                  </a:lnTo>
                  <a:lnTo>
                    <a:pt x="35719" y="3520"/>
                  </a:lnTo>
                  <a:lnTo>
                    <a:pt x="35428" y="3359"/>
                  </a:lnTo>
                  <a:lnTo>
                    <a:pt x="35299" y="3326"/>
                  </a:lnTo>
                  <a:lnTo>
                    <a:pt x="35331" y="3391"/>
                  </a:lnTo>
                  <a:lnTo>
                    <a:pt x="35460" y="3617"/>
                  </a:lnTo>
                  <a:lnTo>
                    <a:pt x="35590" y="3843"/>
                  </a:lnTo>
                  <a:lnTo>
                    <a:pt x="35622" y="3940"/>
                  </a:lnTo>
                  <a:lnTo>
                    <a:pt x="35622" y="3972"/>
                  </a:lnTo>
                  <a:lnTo>
                    <a:pt x="35590" y="4005"/>
                  </a:lnTo>
                  <a:lnTo>
                    <a:pt x="35525" y="4037"/>
                  </a:lnTo>
                  <a:lnTo>
                    <a:pt x="35267" y="4037"/>
                  </a:lnTo>
                  <a:lnTo>
                    <a:pt x="35041" y="4005"/>
                  </a:lnTo>
                  <a:lnTo>
                    <a:pt x="34944" y="3972"/>
                  </a:lnTo>
                  <a:lnTo>
                    <a:pt x="34911" y="3908"/>
                  </a:lnTo>
                  <a:lnTo>
                    <a:pt x="34879" y="3843"/>
                  </a:lnTo>
                  <a:lnTo>
                    <a:pt x="34847" y="3779"/>
                  </a:lnTo>
                  <a:lnTo>
                    <a:pt x="34879" y="3553"/>
                  </a:lnTo>
                  <a:lnTo>
                    <a:pt x="34911" y="3456"/>
                  </a:lnTo>
                  <a:lnTo>
                    <a:pt x="34879" y="3359"/>
                  </a:lnTo>
                  <a:lnTo>
                    <a:pt x="34814" y="3197"/>
                  </a:lnTo>
                  <a:lnTo>
                    <a:pt x="34653" y="3036"/>
                  </a:lnTo>
                  <a:lnTo>
                    <a:pt x="34459" y="2907"/>
                  </a:lnTo>
                  <a:lnTo>
                    <a:pt x="34233" y="2777"/>
                  </a:lnTo>
                  <a:lnTo>
                    <a:pt x="33975" y="2745"/>
                  </a:lnTo>
                  <a:lnTo>
                    <a:pt x="33652" y="2745"/>
                  </a:lnTo>
                  <a:lnTo>
                    <a:pt x="33555" y="2810"/>
                  </a:lnTo>
                  <a:lnTo>
                    <a:pt x="33523" y="2842"/>
                  </a:lnTo>
                  <a:lnTo>
                    <a:pt x="33523" y="2874"/>
                  </a:lnTo>
                  <a:lnTo>
                    <a:pt x="33587" y="2971"/>
                  </a:lnTo>
                  <a:lnTo>
                    <a:pt x="33716" y="3036"/>
                  </a:lnTo>
                  <a:lnTo>
                    <a:pt x="33943" y="3133"/>
                  </a:lnTo>
                  <a:lnTo>
                    <a:pt x="34201" y="3230"/>
                  </a:lnTo>
                  <a:lnTo>
                    <a:pt x="34395" y="3326"/>
                  </a:lnTo>
                  <a:lnTo>
                    <a:pt x="34524" y="3456"/>
                  </a:lnTo>
                  <a:lnTo>
                    <a:pt x="34524" y="3520"/>
                  </a:lnTo>
                  <a:lnTo>
                    <a:pt x="34524" y="3585"/>
                  </a:lnTo>
                  <a:lnTo>
                    <a:pt x="34524" y="3908"/>
                  </a:lnTo>
                  <a:lnTo>
                    <a:pt x="34524" y="4295"/>
                  </a:lnTo>
                  <a:lnTo>
                    <a:pt x="34524" y="4424"/>
                  </a:lnTo>
                  <a:lnTo>
                    <a:pt x="34492" y="4521"/>
                  </a:lnTo>
                  <a:lnTo>
                    <a:pt x="34459" y="4618"/>
                  </a:lnTo>
                  <a:lnTo>
                    <a:pt x="34362" y="4683"/>
                  </a:lnTo>
                  <a:lnTo>
                    <a:pt x="34265" y="4715"/>
                  </a:lnTo>
                  <a:lnTo>
                    <a:pt x="34104" y="4747"/>
                  </a:lnTo>
                  <a:lnTo>
                    <a:pt x="33684" y="4780"/>
                  </a:lnTo>
                  <a:lnTo>
                    <a:pt x="33329" y="4812"/>
                  </a:lnTo>
                  <a:lnTo>
                    <a:pt x="33071" y="4909"/>
                  </a:lnTo>
                  <a:lnTo>
                    <a:pt x="33006" y="4941"/>
                  </a:lnTo>
                  <a:lnTo>
                    <a:pt x="32941" y="5006"/>
                  </a:lnTo>
                  <a:lnTo>
                    <a:pt x="32909" y="5103"/>
                  </a:lnTo>
                  <a:lnTo>
                    <a:pt x="32941" y="5167"/>
                  </a:lnTo>
                  <a:lnTo>
                    <a:pt x="32941" y="5329"/>
                  </a:lnTo>
                  <a:lnTo>
                    <a:pt x="32877" y="5393"/>
                  </a:lnTo>
                  <a:lnTo>
                    <a:pt x="32812" y="5458"/>
                  </a:lnTo>
                  <a:lnTo>
                    <a:pt x="32683" y="5458"/>
                  </a:lnTo>
                  <a:lnTo>
                    <a:pt x="32554" y="5393"/>
                  </a:lnTo>
                  <a:lnTo>
                    <a:pt x="32425" y="5329"/>
                  </a:lnTo>
                  <a:lnTo>
                    <a:pt x="32295" y="5200"/>
                  </a:lnTo>
                  <a:lnTo>
                    <a:pt x="32199" y="5038"/>
                  </a:lnTo>
                  <a:lnTo>
                    <a:pt x="32166" y="4973"/>
                  </a:lnTo>
                  <a:lnTo>
                    <a:pt x="32102" y="4941"/>
                  </a:lnTo>
                  <a:lnTo>
                    <a:pt x="32005" y="4909"/>
                  </a:lnTo>
                  <a:lnTo>
                    <a:pt x="31908" y="4909"/>
                  </a:lnTo>
                  <a:lnTo>
                    <a:pt x="31650" y="4941"/>
                  </a:lnTo>
                  <a:lnTo>
                    <a:pt x="31359" y="5070"/>
                  </a:lnTo>
                  <a:lnTo>
                    <a:pt x="31004" y="5264"/>
                  </a:lnTo>
                  <a:lnTo>
                    <a:pt x="30907" y="5329"/>
                  </a:lnTo>
                  <a:lnTo>
                    <a:pt x="30842" y="5393"/>
                  </a:lnTo>
                  <a:lnTo>
                    <a:pt x="30842" y="5490"/>
                  </a:lnTo>
                  <a:lnTo>
                    <a:pt x="30874" y="5555"/>
                  </a:lnTo>
                  <a:lnTo>
                    <a:pt x="31101" y="5781"/>
                  </a:lnTo>
                  <a:lnTo>
                    <a:pt x="31197" y="5845"/>
                  </a:lnTo>
                  <a:lnTo>
                    <a:pt x="31359" y="5942"/>
                  </a:lnTo>
                  <a:lnTo>
                    <a:pt x="31746" y="6104"/>
                  </a:lnTo>
                  <a:lnTo>
                    <a:pt x="32231" y="6233"/>
                  </a:lnTo>
                  <a:lnTo>
                    <a:pt x="32780" y="6362"/>
                  </a:lnTo>
                  <a:lnTo>
                    <a:pt x="33232" y="6459"/>
                  </a:lnTo>
                  <a:lnTo>
                    <a:pt x="33587" y="6588"/>
                  </a:lnTo>
                  <a:lnTo>
                    <a:pt x="33846" y="6685"/>
                  </a:lnTo>
                  <a:lnTo>
                    <a:pt x="33910" y="6750"/>
                  </a:lnTo>
                  <a:lnTo>
                    <a:pt x="33943" y="6814"/>
                  </a:lnTo>
                  <a:lnTo>
                    <a:pt x="33975" y="6879"/>
                  </a:lnTo>
                  <a:lnTo>
                    <a:pt x="33943" y="6911"/>
                  </a:lnTo>
                  <a:lnTo>
                    <a:pt x="33878" y="6976"/>
                  </a:lnTo>
                  <a:lnTo>
                    <a:pt x="33813" y="6976"/>
                  </a:lnTo>
                  <a:lnTo>
                    <a:pt x="33523" y="7008"/>
                  </a:lnTo>
                  <a:lnTo>
                    <a:pt x="33071" y="6976"/>
                  </a:lnTo>
                  <a:lnTo>
                    <a:pt x="32715" y="6976"/>
                  </a:lnTo>
                  <a:lnTo>
                    <a:pt x="32263" y="7008"/>
                  </a:lnTo>
                  <a:lnTo>
                    <a:pt x="31779" y="7073"/>
                  </a:lnTo>
                  <a:lnTo>
                    <a:pt x="31359" y="7170"/>
                  </a:lnTo>
                  <a:lnTo>
                    <a:pt x="30842" y="7331"/>
                  </a:lnTo>
                  <a:lnTo>
                    <a:pt x="30681" y="7396"/>
                  </a:lnTo>
                  <a:lnTo>
                    <a:pt x="30584" y="7493"/>
                  </a:lnTo>
                  <a:lnTo>
                    <a:pt x="30519" y="7589"/>
                  </a:lnTo>
                  <a:lnTo>
                    <a:pt x="30487" y="7719"/>
                  </a:lnTo>
                  <a:lnTo>
                    <a:pt x="30487" y="7848"/>
                  </a:lnTo>
                  <a:lnTo>
                    <a:pt x="30519" y="8009"/>
                  </a:lnTo>
                  <a:lnTo>
                    <a:pt x="30584" y="8203"/>
                  </a:lnTo>
                  <a:lnTo>
                    <a:pt x="30648" y="8300"/>
                  </a:lnTo>
                  <a:lnTo>
                    <a:pt x="30713" y="8365"/>
                  </a:lnTo>
                  <a:lnTo>
                    <a:pt x="30745" y="8332"/>
                  </a:lnTo>
                  <a:lnTo>
                    <a:pt x="30778" y="8300"/>
                  </a:lnTo>
                  <a:lnTo>
                    <a:pt x="30842" y="8203"/>
                  </a:lnTo>
                  <a:lnTo>
                    <a:pt x="30939" y="8138"/>
                  </a:lnTo>
                  <a:lnTo>
                    <a:pt x="31165" y="8138"/>
                  </a:lnTo>
                  <a:lnTo>
                    <a:pt x="31294" y="8203"/>
                  </a:lnTo>
                  <a:lnTo>
                    <a:pt x="31359" y="8268"/>
                  </a:lnTo>
                  <a:lnTo>
                    <a:pt x="31423" y="8397"/>
                  </a:lnTo>
                  <a:lnTo>
                    <a:pt x="31423" y="8494"/>
                  </a:lnTo>
                  <a:lnTo>
                    <a:pt x="31391" y="8558"/>
                  </a:lnTo>
                  <a:lnTo>
                    <a:pt x="31327" y="8623"/>
                  </a:lnTo>
                  <a:lnTo>
                    <a:pt x="31165" y="8720"/>
                  </a:lnTo>
                  <a:lnTo>
                    <a:pt x="30971" y="8752"/>
                  </a:lnTo>
                  <a:lnTo>
                    <a:pt x="30745" y="8784"/>
                  </a:lnTo>
                  <a:lnTo>
                    <a:pt x="30519" y="8752"/>
                  </a:lnTo>
                  <a:lnTo>
                    <a:pt x="30325" y="8687"/>
                  </a:lnTo>
                  <a:lnTo>
                    <a:pt x="30164" y="8591"/>
                  </a:lnTo>
                  <a:lnTo>
                    <a:pt x="30099" y="8526"/>
                  </a:lnTo>
                  <a:lnTo>
                    <a:pt x="30035" y="8461"/>
                  </a:lnTo>
                  <a:lnTo>
                    <a:pt x="29970" y="8332"/>
                  </a:lnTo>
                  <a:lnTo>
                    <a:pt x="29873" y="8268"/>
                  </a:lnTo>
                  <a:lnTo>
                    <a:pt x="29744" y="8268"/>
                  </a:lnTo>
                  <a:lnTo>
                    <a:pt x="29615" y="8332"/>
                  </a:lnTo>
                  <a:lnTo>
                    <a:pt x="29550" y="8397"/>
                  </a:lnTo>
                  <a:lnTo>
                    <a:pt x="29518" y="8494"/>
                  </a:lnTo>
                  <a:lnTo>
                    <a:pt x="29583" y="8558"/>
                  </a:lnTo>
                  <a:lnTo>
                    <a:pt x="29680" y="8591"/>
                  </a:lnTo>
                  <a:lnTo>
                    <a:pt x="29776" y="8655"/>
                  </a:lnTo>
                  <a:lnTo>
                    <a:pt x="29841" y="8720"/>
                  </a:lnTo>
                  <a:lnTo>
                    <a:pt x="29841" y="8784"/>
                  </a:lnTo>
                  <a:lnTo>
                    <a:pt x="29776" y="8849"/>
                  </a:lnTo>
                  <a:lnTo>
                    <a:pt x="29744" y="8881"/>
                  </a:lnTo>
                  <a:lnTo>
                    <a:pt x="29744" y="8946"/>
                  </a:lnTo>
                  <a:lnTo>
                    <a:pt x="29841" y="9043"/>
                  </a:lnTo>
                  <a:lnTo>
                    <a:pt x="30035" y="9204"/>
                  </a:lnTo>
                  <a:lnTo>
                    <a:pt x="30293" y="9333"/>
                  </a:lnTo>
                  <a:lnTo>
                    <a:pt x="30422" y="9430"/>
                  </a:lnTo>
                  <a:lnTo>
                    <a:pt x="30584" y="9527"/>
                  </a:lnTo>
                  <a:lnTo>
                    <a:pt x="30778" y="9721"/>
                  </a:lnTo>
                  <a:lnTo>
                    <a:pt x="30907" y="9979"/>
                  </a:lnTo>
                  <a:lnTo>
                    <a:pt x="31004" y="10205"/>
                  </a:lnTo>
                  <a:lnTo>
                    <a:pt x="31004" y="10399"/>
                  </a:lnTo>
                  <a:lnTo>
                    <a:pt x="30971" y="10496"/>
                  </a:lnTo>
                  <a:lnTo>
                    <a:pt x="30907" y="10593"/>
                  </a:lnTo>
                  <a:lnTo>
                    <a:pt x="30842" y="10657"/>
                  </a:lnTo>
                  <a:lnTo>
                    <a:pt x="30745" y="10690"/>
                  </a:lnTo>
                  <a:lnTo>
                    <a:pt x="30648" y="10722"/>
                  </a:lnTo>
                  <a:lnTo>
                    <a:pt x="30487" y="10754"/>
                  </a:lnTo>
                  <a:lnTo>
                    <a:pt x="30099" y="10722"/>
                  </a:lnTo>
                  <a:lnTo>
                    <a:pt x="29873" y="10657"/>
                  </a:lnTo>
                  <a:lnTo>
                    <a:pt x="29841" y="10625"/>
                  </a:lnTo>
                  <a:lnTo>
                    <a:pt x="29841" y="10593"/>
                  </a:lnTo>
                  <a:lnTo>
                    <a:pt x="29970" y="10464"/>
                  </a:lnTo>
                  <a:lnTo>
                    <a:pt x="30002" y="10431"/>
                  </a:lnTo>
                  <a:lnTo>
                    <a:pt x="30035" y="10399"/>
                  </a:lnTo>
                  <a:lnTo>
                    <a:pt x="30002" y="10367"/>
                  </a:lnTo>
                  <a:lnTo>
                    <a:pt x="29970" y="10302"/>
                  </a:lnTo>
                  <a:lnTo>
                    <a:pt x="29809" y="10205"/>
                  </a:lnTo>
                  <a:lnTo>
                    <a:pt x="29550" y="10108"/>
                  </a:lnTo>
                  <a:lnTo>
                    <a:pt x="29163" y="10012"/>
                  </a:lnTo>
                  <a:lnTo>
                    <a:pt x="29001" y="10012"/>
                  </a:lnTo>
                  <a:lnTo>
                    <a:pt x="29001" y="10076"/>
                  </a:lnTo>
                  <a:lnTo>
                    <a:pt x="29066" y="10173"/>
                  </a:lnTo>
                  <a:lnTo>
                    <a:pt x="29260" y="10464"/>
                  </a:lnTo>
                  <a:lnTo>
                    <a:pt x="29421" y="10690"/>
                  </a:lnTo>
                  <a:lnTo>
                    <a:pt x="29518" y="11013"/>
                  </a:lnTo>
                  <a:lnTo>
                    <a:pt x="29583" y="11303"/>
                  </a:lnTo>
                  <a:lnTo>
                    <a:pt x="29550" y="11562"/>
                  </a:lnTo>
                  <a:lnTo>
                    <a:pt x="29550" y="11820"/>
                  </a:lnTo>
                  <a:lnTo>
                    <a:pt x="29615" y="12046"/>
                  </a:lnTo>
                  <a:lnTo>
                    <a:pt x="29712" y="12272"/>
                  </a:lnTo>
                  <a:lnTo>
                    <a:pt x="29809" y="12337"/>
                  </a:lnTo>
                  <a:lnTo>
                    <a:pt x="29873" y="12401"/>
                  </a:lnTo>
                  <a:lnTo>
                    <a:pt x="30067" y="12531"/>
                  </a:lnTo>
                  <a:lnTo>
                    <a:pt x="30099" y="12563"/>
                  </a:lnTo>
                  <a:lnTo>
                    <a:pt x="30099" y="12595"/>
                  </a:lnTo>
                  <a:lnTo>
                    <a:pt x="30099" y="12628"/>
                  </a:lnTo>
                  <a:lnTo>
                    <a:pt x="30035" y="12660"/>
                  </a:lnTo>
                  <a:lnTo>
                    <a:pt x="29809" y="12692"/>
                  </a:lnTo>
                  <a:lnTo>
                    <a:pt x="29647" y="12724"/>
                  </a:lnTo>
                  <a:lnTo>
                    <a:pt x="29583" y="12757"/>
                  </a:lnTo>
                  <a:lnTo>
                    <a:pt x="29550" y="12821"/>
                  </a:lnTo>
                  <a:lnTo>
                    <a:pt x="29518" y="12854"/>
                  </a:lnTo>
                  <a:lnTo>
                    <a:pt x="29518" y="12918"/>
                  </a:lnTo>
                  <a:lnTo>
                    <a:pt x="29583" y="13047"/>
                  </a:lnTo>
                  <a:lnTo>
                    <a:pt x="29712" y="13209"/>
                  </a:lnTo>
                  <a:lnTo>
                    <a:pt x="29906" y="13338"/>
                  </a:lnTo>
                  <a:lnTo>
                    <a:pt x="30164" y="13499"/>
                  </a:lnTo>
                  <a:lnTo>
                    <a:pt x="30455" y="13629"/>
                  </a:lnTo>
                  <a:lnTo>
                    <a:pt x="30681" y="13726"/>
                  </a:lnTo>
                  <a:lnTo>
                    <a:pt x="30810" y="13822"/>
                  </a:lnTo>
                  <a:lnTo>
                    <a:pt x="30874" y="13919"/>
                  </a:lnTo>
                  <a:lnTo>
                    <a:pt x="30874" y="13952"/>
                  </a:lnTo>
                  <a:lnTo>
                    <a:pt x="30842" y="13984"/>
                  </a:lnTo>
                  <a:lnTo>
                    <a:pt x="30713" y="14049"/>
                  </a:lnTo>
                  <a:lnTo>
                    <a:pt x="30616" y="14081"/>
                  </a:lnTo>
                  <a:lnTo>
                    <a:pt x="30487" y="14049"/>
                  </a:lnTo>
                  <a:lnTo>
                    <a:pt x="30390" y="14016"/>
                  </a:lnTo>
                  <a:lnTo>
                    <a:pt x="30293" y="13984"/>
                  </a:lnTo>
                  <a:lnTo>
                    <a:pt x="30229" y="13984"/>
                  </a:lnTo>
                  <a:lnTo>
                    <a:pt x="30164" y="14016"/>
                  </a:lnTo>
                  <a:lnTo>
                    <a:pt x="30099" y="14081"/>
                  </a:lnTo>
                  <a:lnTo>
                    <a:pt x="30132" y="14145"/>
                  </a:lnTo>
                  <a:lnTo>
                    <a:pt x="30196" y="14210"/>
                  </a:lnTo>
                  <a:lnTo>
                    <a:pt x="30422" y="14371"/>
                  </a:lnTo>
                  <a:lnTo>
                    <a:pt x="30810" y="14533"/>
                  </a:lnTo>
                  <a:lnTo>
                    <a:pt x="31230" y="14694"/>
                  </a:lnTo>
                  <a:lnTo>
                    <a:pt x="31714" y="14856"/>
                  </a:lnTo>
                  <a:lnTo>
                    <a:pt x="32166" y="14985"/>
                  </a:lnTo>
                  <a:lnTo>
                    <a:pt x="32554" y="15050"/>
                  </a:lnTo>
                  <a:lnTo>
                    <a:pt x="32844" y="15050"/>
                  </a:lnTo>
                  <a:lnTo>
                    <a:pt x="33071" y="15017"/>
                  </a:lnTo>
                  <a:lnTo>
                    <a:pt x="33264" y="15050"/>
                  </a:lnTo>
                  <a:lnTo>
                    <a:pt x="33426" y="15147"/>
                  </a:lnTo>
                  <a:lnTo>
                    <a:pt x="33555" y="15243"/>
                  </a:lnTo>
                  <a:lnTo>
                    <a:pt x="33652" y="15373"/>
                  </a:lnTo>
                  <a:lnTo>
                    <a:pt x="33652" y="15502"/>
                  </a:lnTo>
                  <a:lnTo>
                    <a:pt x="33620" y="15663"/>
                  </a:lnTo>
                  <a:lnTo>
                    <a:pt x="33523" y="15825"/>
                  </a:lnTo>
                  <a:lnTo>
                    <a:pt x="33329" y="15922"/>
                  </a:lnTo>
                  <a:lnTo>
                    <a:pt x="33103" y="15986"/>
                  </a:lnTo>
                  <a:lnTo>
                    <a:pt x="32844" y="16019"/>
                  </a:lnTo>
                  <a:lnTo>
                    <a:pt x="32554" y="16019"/>
                  </a:lnTo>
                  <a:lnTo>
                    <a:pt x="32263" y="15986"/>
                  </a:lnTo>
                  <a:lnTo>
                    <a:pt x="32005" y="15889"/>
                  </a:lnTo>
                  <a:lnTo>
                    <a:pt x="31746" y="15792"/>
                  </a:lnTo>
                  <a:lnTo>
                    <a:pt x="31553" y="15631"/>
                  </a:lnTo>
                  <a:lnTo>
                    <a:pt x="31423" y="15534"/>
                  </a:lnTo>
                  <a:lnTo>
                    <a:pt x="31230" y="15437"/>
                  </a:lnTo>
                  <a:lnTo>
                    <a:pt x="31068" y="15405"/>
                  </a:lnTo>
                  <a:lnTo>
                    <a:pt x="30842" y="15405"/>
                  </a:lnTo>
                  <a:lnTo>
                    <a:pt x="30842" y="15373"/>
                  </a:lnTo>
                  <a:lnTo>
                    <a:pt x="31133" y="15243"/>
                  </a:lnTo>
                  <a:lnTo>
                    <a:pt x="31391" y="15114"/>
                  </a:lnTo>
                  <a:lnTo>
                    <a:pt x="31456" y="15050"/>
                  </a:lnTo>
                  <a:lnTo>
                    <a:pt x="31456" y="15017"/>
                  </a:lnTo>
                  <a:lnTo>
                    <a:pt x="31359" y="14985"/>
                  </a:lnTo>
                  <a:lnTo>
                    <a:pt x="30874" y="14985"/>
                  </a:lnTo>
                  <a:lnTo>
                    <a:pt x="30681" y="15017"/>
                  </a:lnTo>
                  <a:lnTo>
                    <a:pt x="30551" y="15050"/>
                  </a:lnTo>
                  <a:lnTo>
                    <a:pt x="30487" y="15114"/>
                  </a:lnTo>
                  <a:lnTo>
                    <a:pt x="30455" y="15147"/>
                  </a:lnTo>
                  <a:lnTo>
                    <a:pt x="30422" y="15179"/>
                  </a:lnTo>
                  <a:lnTo>
                    <a:pt x="30293" y="15211"/>
                  </a:lnTo>
                  <a:lnTo>
                    <a:pt x="30132" y="15211"/>
                  </a:lnTo>
                  <a:lnTo>
                    <a:pt x="29906" y="15147"/>
                  </a:lnTo>
                  <a:lnTo>
                    <a:pt x="29680" y="15082"/>
                  </a:lnTo>
                  <a:lnTo>
                    <a:pt x="29615" y="15082"/>
                  </a:lnTo>
                  <a:lnTo>
                    <a:pt x="29583" y="15114"/>
                  </a:lnTo>
                  <a:lnTo>
                    <a:pt x="29550" y="15147"/>
                  </a:lnTo>
                  <a:lnTo>
                    <a:pt x="29583" y="15179"/>
                  </a:lnTo>
                  <a:lnTo>
                    <a:pt x="29680" y="15340"/>
                  </a:lnTo>
                  <a:lnTo>
                    <a:pt x="29776" y="15534"/>
                  </a:lnTo>
                  <a:lnTo>
                    <a:pt x="29809" y="15599"/>
                  </a:lnTo>
                  <a:lnTo>
                    <a:pt x="29776" y="15631"/>
                  </a:lnTo>
                  <a:lnTo>
                    <a:pt x="29712" y="15696"/>
                  </a:lnTo>
                  <a:lnTo>
                    <a:pt x="29647" y="15728"/>
                  </a:lnTo>
                  <a:lnTo>
                    <a:pt x="29357" y="15792"/>
                  </a:lnTo>
                  <a:lnTo>
                    <a:pt x="29195" y="15825"/>
                  </a:lnTo>
                  <a:lnTo>
                    <a:pt x="29098" y="15889"/>
                  </a:lnTo>
                  <a:lnTo>
                    <a:pt x="29034" y="15954"/>
                  </a:lnTo>
                  <a:lnTo>
                    <a:pt x="29034" y="16019"/>
                  </a:lnTo>
                  <a:lnTo>
                    <a:pt x="29098" y="16083"/>
                  </a:lnTo>
                  <a:lnTo>
                    <a:pt x="29195" y="16148"/>
                  </a:lnTo>
                  <a:lnTo>
                    <a:pt x="29486" y="16277"/>
                  </a:lnTo>
                  <a:lnTo>
                    <a:pt x="29873" y="16406"/>
                  </a:lnTo>
                  <a:lnTo>
                    <a:pt x="30325" y="16503"/>
                  </a:lnTo>
                  <a:lnTo>
                    <a:pt x="30778" y="16568"/>
                  </a:lnTo>
                  <a:lnTo>
                    <a:pt x="31230" y="16535"/>
                  </a:lnTo>
                  <a:lnTo>
                    <a:pt x="31972" y="16535"/>
                  </a:lnTo>
                  <a:lnTo>
                    <a:pt x="32231" y="16568"/>
                  </a:lnTo>
                  <a:lnTo>
                    <a:pt x="32392" y="16632"/>
                  </a:lnTo>
                  <a:lnTo>
                    <a:pt x="32457" y="16697"/>
                  </a:lnTo>
                  <a:lnTo>
                    <a:pt x="32522" y="16794"/>
                  </a:lnTo>
                  <a:lnTo>
                    <a:pt x="32586" y="16987"/>
                  </a:lnTo>
                  <a:lnTo>
                    <a:pt x="32618" y="17246"/>
                  </a:lnTo>
                  <a:lnTo>
                    <a:pt x="32586" y="17504"/>
                  </a:lnTo>
                  <a:lnTo>
                    <a:pt x="32554" y="17730"/>
                  </a:lnTo>
                  <a:lnTo>
                    <a:pt x="32489" y="17924"/>
                  </a:lnTo>
                  <a:lnTo>
                    <a:pt x="32392" y="18053"/>
                  </a:lnTo>
                  <a:lnTo>
                    <a:pt x="32102" y="18053"/>
                  </a:lnTo>
                  <a:lnTo>
                    <a:pt x="31876" y="18085"/>
                  </a:lnTo>
                  <a:lnTo>
                    <a:pt x="31650" y="18118"/>
                  </a:lnTo>
                  <a:lnTo>
                    <a:pt x="31391" y="18215"/>
                  </a:lnTo>
                  <a:lnTo>
                    <a:pt x="31101" y="18344"/>
                  </a:lnTo>
                  <a:lnTo>
                    <a:pt x="30971" y="18376"/>
                  </a:lnTo>
                  <a:lnTo>
                    <a:pt x="30939" y="18344"/>
                  </a:lnTo>
                  <a:lnTo>
                    <a:pt x="30971" y="18312"/>
                  </a:lnTo>
                  <a:lnTo>
                    <a:pt x="31133" y="18118"/>
                  </a:lnTo>
                  <a:lnTo>
                    <a:pt x="31197" y="17989"/>
                  </a:lnTo>
                  <a:lnTo>
                    <a:pt x="31230" y="17924"/>
                  </a:lnTo>
                  <a:lnTo>
                    <a:pt x="31197" y="17859"/>
                  </a:lnTo>
                  <a:lnTo>
                    <a:pt x="31165" y="17795"/>
                  </a:lnTo>
                  <a:lnTo>
                    <a:pt x="31101" y="17762"/>
                  </a:lnTo>
                  <a:lnTo>
                    <a:pt x="30939" y="17666"/>
                  </a:lnTo>
                  <a:lnTo>
                    <a:pt x="30745" y="17633"/>
                  </a:lnTo>
                  <a:lnTo>
                    <a:pt x="30584" y="17633"/>
                  </a:lnTo>
                  <a:lnTo>
                    <a:pt x="30455" y="17666"/>
                  </a:lnTo>
                  <a:lnTo>
                    <a:pt x="30390" y="17762"/>
                  </a:lnTo>
                  <a:lnTo>
                    <a:pt x="30390" y="17795"/>
                  </a:lnTo>
                  <a:lnTo>
                    <a:pt x="30325" y="17827"/>
                  </a:lnTo>
                  <a:lnTo>
                    <a:pt x="30196" y="17859"/>
                  </a:lnTo>
                  <a:lnTo>
                    <a:pt x="29970" y="17827"/>
                  </a:lnTo>
                  <a:lnTo>
                    <a:pt x="29712" y="17762"/>
                  </a:lnTo>
                  <a:lnTo>
                    <a:pt x="29453" y="17730"/>
                  </a:lnTo>
                  <a:lnTo>
                    <a:pt x="29260" y="17698"/>
                  </a:lnTo>
                  <a:lnTo>
                    <a:pt x="29098" y="17730"/>
                  </a:lnTo>
                  <a:lnTo>
                    <a:pt x="29066" y="17730"/>
                  </a:lnTo>
                  <a:lnTo>
                    <a:pt x="29034" y="17762"/>
                  </a:lnTo>
                  <a:lnTo>
                    <a:pt x="29034" y="17827"/>
                  </a:lnTo>
                  <a:lnTo>
                    <a:pt x="29066" y="17892"/>
                  </a:lnTo>
                  <a:lnTo>
                    <a:pt x="29163" y="18021"/>
                  </a:lnTo>
                  <a:lnTo>
                    <a:pt x="29292" y="18150"/>
                  </a:lnTo>
                  <a:lnTo>
                    <a:pt x="29486" y="18247"/>
                  </a:lnTo>
                  <a:lnTo>
                    <a:pt x="29712" y="18344"/>
                  </a:lnTo>
                  <a:lnTo>
                    <a:pt x="29906" y="18408"/>
                  </a:lnTo>
                  <a:lnTo>
                    <a:pt x="30099" y="18408"/>
                  </a:lnTo>
                  <a:lnTo>
                    <a:pt x="30229" y="18376"/>
                  </a:lnTo>
                  <a:lnTo>
                    <a:pt x="30358" y="18312"/>
                  </a:lnTo>
                  <a:lnTo>
                    <a:pt x="30487" y="18344"/>
                  </a:lnTo>
                  <a:lnTo>
                    <a:pt x="30616" y="18408"/>
                  </a:lnTo>
                  <a:lnTo>
                    <a:pt x="30713" y="18538"/>
                  </a:lnTo>
                  <a:lnTo>
                    <a:pt x="30778" y="18731"/>
                  </a:lnTo>
                  <a:lnTo>
                    <a:pt x="30810" y="18957"/>
                  </a:lnTo>
                  <a:lnTo>
                    <a:pt x="30810" y="19216"/>
                  </a:lnTo>
                  <a:lnTo>
                    <a:pt x="30810" y="19506"/>
                  </a:lnTo>
                  <a:lnTo>
                    <a:pt x="30778" y="19765"/>
                  </a:lnTo>
                  <a:lnTo>
                    <a:pt x="30745" y="19829"/>
                  </a:lnTo>
                  <a:lnTo>
                    <a:pt x="30681" y="19894"/>
                  </a:lnTo>
                  <a:lnTo>
                    <a:pt x="30648" y="19926"/>
                  </a:lnTo>
                  <a:lnTo>
                    <a:pt x="30519" y="19926"/>
                  </a:lnTo>
                  <a:lnTo>
                    <a:pt x="30422" y="19862"/>
                  </a:lnTo>
                  <a:lnTo>
                    <a:pt x="30325" y="19797"/>
                  </a:lnTo>
                  <a:lnTo>
                    <a:pt x="30229" y="19765"/>
                  </a:lnTo>
                  <a:lnTo>
                    <a:pt x="30229" y="19797"/>
                  </a:lnTo>
                  <a:lnTo>
                    <a:pt x="30229" y="19862"/>
                  </a:lnTo>
                  <a:lnTo>
                    <a:pt x="30293" y="20055"/>
                  </a:lnTo>
                  <a:lnTo>
                    <a:pt x="30293" y="20346"/>
                  </a:lnTo>
                  <a:lnTo>
                    <a:pt x="30293" y="20734"/>
                  </a:lnTo>
                  <a:lnTo>
                    <a:pt x="30261" y="21154"/>
                  </a:lnTo>
                  <a:lnTo>
                    <a:pt x="30196" y="21670"/>
                  </a:lnTo>
                  <a:lnTo>
                    <a:pt x="30132" y="21832"/>
                  </a:lnTo>
                  <a:lnTo>
                    <a:pt x="30099" y="21961"/>
                  </a:lnTo>
                  <a:lnTo>
                    <a:pt x="30035" y="22025"/>
                  </a:lnTo>
                  <a:lnTo>
                    <a:pt x="29841" y="22025"/>
                  </a:lnTo>
                  <a:lnTo>
                    <a:pt x="29712" y="21961"/>
                  </a:lnTo>
                  <a:lnTo>
                    <a:pt x="29486" y="21864"/>
                  </a:lnTo>
                  <a:lnTo>
                    <a:pt x="29227" y="21832"/>
                  </a:lnTo>
                  <a:lnTo>
                    <a:pt x="28904" y="21864"/>
                  </a:lnTo>
                  <a:lnTo>
                    <a:pt x="28614" y="21929"/>
                  </a:lnTo>
                  <a:lnTo>
                    <a:pt x="28452" y="21961"/>
                  </a:lnTo>
                  <a:lnTo>
                    <a:pt x="28226" y="22025"/>
                  </a:lnTo>
                  <a:lnTo>
                    <a:pt x="27613" y="22058"/>
                  </a:lnTo>
                  <a:lnTo>
                    <a:pt x="26902" y="22058"/>
                  </a:lnTo>
                  <a:lnTo>
                    <a:pt x="26127" y="22025"/>
                  </a:lnTo>
                  <a:lnTo>
                    <a:pt x="25384" y="21961"/>
                  </a:lnTo>
                  <a:lnTo>
                    <a:pt x="24706" y="21961"/>
                  </a:lnTo>
                  <a:lnTo>
                    <a:pt x="24157" y="21993"/>
                  </a:lnTo>
                  <a:lnTo>
                    <a:pt x="23963" y="22025"/>
                  </a:lnTo>
                  <a:lnTo>
                    <a:pt x="23834" y="22058"/>
                  </a:lnTo>
                  <a:lnTo>
                    <a:pt x="23640" y="22122"/>
                  </a:lnTo>
                  <a:lnTo>
                    <a:pt x="23350" y="22122"/>
                  </a:lnTo>
                  <a:lnTo>
                    <a:pt x="23091" y="22058"/>
                  </a:lnTo>
                  <a:lnTo>
                    <a:pt x="22801" y="21929"/>
                  </a:lnTo>
                  <a:lnTo>
                    <a:pt x="22607" y="21864"/>
                  </a:lnTo>
                  <a:lnTo>
                    <a:pt x="22348" y="21767"/>
                  </a:lnTo>
                  <a:lnTo>
                    <a:pt x="22058" y="21703"/>
                  </a:lnTo>
                  <a:lnTo>
                    <a:pt x="21735" y="21670"/>
                  </a:lnTo>
                  <a:lnTo>
                    <a:pt x="20960" y="21638"/>
                  </a:lnTo>
                  <a:lnTo>
                    <a:pt x="20120" y="21670"/>
                  </a:lnTo>
                  <a:lnTo>
                    <a:pt x="19345" y="21703"/>
                  </a:lnTo>
                  <a:lnTo>
                    <a:pt x="18505" y="21703"/>
                  </a:lnTo>
                  <a:lnTo>
                    <a:pt x="17666" y="21638"/>
                  </a:lnTo>
                  <a:lnTo>
                    <a:pt x="16826" y="21541"/>
                  </a:lnTo>
                  <a:lnTo>
                    <a:pt x="16406" y="21476"/>
                  </a:lnTo>
                  <a:lnTo>
                    <a:pt x="15825" y="21476"/>
                  </a:lnTo>
                  <a:lnTo>
                    <a:pt x="15760" y="21509"/>
                  </a:lnTo>
                  <a:lnTo>
                    <a:pt x="15728" y="21541"/>
                  </a:lnTo>
                  <a:lnTo>
                    <a:pt x="15663" y="21573"/>
                  </a:lnTo>
                  <a:lnTo>
                    <a:pt x="15243" y="21573"/>
                  </a:lnTo>
                  <a:lnTo>
                    <a:pt x="14727" y="21541"/>
                  </a:lnTo>
                  <a:lnTo>
                    <a:pt x="14145" y="21476"/>
                  </a:lnTo>
                  <a:lnTo>
                    <a:pt x="13499" y="21380"/>
                  </a:lnTo>
                  <a:lnTo>
                    <a:pt x="12854" y="21380"/>
                  </a:lnTo>
                  <a:lnTo>
                    <a:pt x="12724" y="21412"/>
                  </a:lnTo>
                  <a:lnTo>
                    <a:pt x="12628" y="21444"/>
                  </a:lnTo>
                  <a:lnTo>
                    <a:pt x="12595" y="21509"/>
                  </a:lnTo>
                  <a:lnTo>
                    <a:pt x="12563" y="21638"/>
                  </a:lnTo>
                  <a:lnTo>
                    <a:pt x="12434" y="21767"/>
                  </a:lnTo>
                  <a:lnTo>
                    <a:pt x="12272" y="21864"/>
                  </a:lnTo>
                  <a:lnTo>
                    <a:pt x="12078" y="21961"/>
                  </a:lnTo>
                  <a:lnTo>
                    <a:pt x="11820" y="22025"/>
                  </a:lnTo>
                  <a:lnTo>
                    <a:pt x="11594" y="22058"/>
                  </a:lnTo>
                  <a:lnTo>
                    <a:pt x="11433" y="22090"/>
                  </a:lnTo>
                  <a:lnTo>
                    <a:pt x="11303" y="22058"/>
                  </a:lnTo>
                  <a:lnTo>
                    <a:pt x="11271" y="22025"/>
                  </a:lnTo>
                  <a:lnTo>
                    <a:pt x="11271" y="21961"/>
                  </a:lnTo>
                  <a:lnTo>
                    <a:pt x="11368" y="21896"/>
                  </a:lnTo>
                  <a:lnTo>
                    <a:pt x="11562" y="21799"/>
                  </a:lnTo>
                  <a:lnTo>
                    <a:pt x="11723" y="21735"/>
                  </a:lnTo>
                  <a:lnTo>
                    <a:pt x="11820" y="21606"/>
                  </a:lnTo>
                  <a:lnTo>
                    <a:pt x="11820" y="21573"/>
                  </a:lnTo>
                  <a:lnTo>
                    <a:pt x="11820" y="21509"/>
                  </a:lnTo>
                  <a:lnTo>
                    <a:pt x="11756" y="21412"/>
                  </a:lnTo>
                  <a:lnTo>
                    <a:pt x="11626" y="21347"/>
                  </a:lnTo>
                  <a:lnTo>
                    <a:pt x="11465" y="21347"/>
                  </a:lnTo>
                  <a:lnTo>
                    <a:pt x="11336" y="21380"/>
                  </a:lnTo>
                  <a:lnTo>
                    <a:pt x="11207" y="21476"/>
                  </a:lnTo>
                  <a:lnTo>
                    <a:pt x="11142" y="21509"/>
                  </a:lnTo>
                  <a:lnTo>
                    <a:pt x="11045" y="21541"/>
                  </a:lnTo>
                  <a:lnTo>
                    <a:pt x="10754" y="21573"/>
                  </a:lnTo>
                  <a:lnTo>
                    <a:pt x="10431" y="21573"/>
                  </a:lnTo>
                  <a:lnTo>
                    <a:pt x="10076" y="21476"/>
                  </a:lnTo>
                  <a:lnTo>
                    <a:pt x="9656" y="21380"/>
                  </a:lnTo>
                  <a:lnTo>
                    <a:pt x="9463" y="21347"/>
                  </a:lnTo>
                  <a:lnTo>
                    <a:pt x="9463" y="21380"/>
                  </a:lnTo>
                  <a:lnTo>
                    <a:pt x="9495" y="21412"/>
                  </a:lnTo>
                  <a:lnTo>
                    <a:pt x="9786" y="21606"/>
                  </a:lnTo>
                  <a:lnTo>
                    <a:pt x="10044" y="21767"/>
                  </a:lnTo>
                  <a:lnTo>
                    <a:pt x="10108" y="21832"/>
                  </a:lnTo>
                  <a:lnTo>
                    <a:pt x="10108" y="21896"/>
                  </a:lnTo>
                  <a:lnTo>
                    <a:pt x="10044" y="21929"/>
                  </a:lnTo>
                  <a:lnTo>
                    <a:pt x="9882" y="21961"/>
                  </a:lnTo>
                  <a:lnTo>
                    <a:pt x="9398" y="22058"/>
                  </a:lnTo>
                  <a:lnTo>
                    <a:pt x="8655" y="22058"/>
                  </a:lnTo>
                  <a:lnTo>
                    <a:pt x="8365" y="22025"/>
                  </a:lnTo>
                  <a:lnTo>
                    <a:pt x="8235" y="21993"/>
                  </a:lnTo>
                  <a:lnTo>
                    <a:pt x="8171" y="21929"/>
                  </a:lnTo>
                  <a:lnTo>
                    <a:pt x="8106" y="21896"/>
                  </a:lnTo>
                  <a:lnTo>
                    <a:pt x="8042" y="21864"/>
                  </a:lnTo>
                  <a:lnTo>
                    <a:pt x="7977" y="21896"/>
                  </a:lnTo>
                  <a:lnTo>
                    <a:pt x="7912" y="21929"/>
                  </a:lnTo>
                  <a:lnTo>
                    <a:pt x="7815" y="22025"/>
                  </a:lnTo>
                  <a:lnTo>
                    <a:pt x="7719" y="22219"/>
                  </a:lnTo>
                  <a:lnTo>
                    <a:pt x="7686" y="22348"/>
                  </a:lnTo>
                  <a:lnTo>
                    <a:pt x="7622" y="22445"/>
                  </a:lnTo>
                  <a:lnTo>
                    <a:pt x="7525" y="22542"/>
                  </a:lnTo>
                  <a:lnTo>
                    <a:pt x="7428" y="22639"/>
                  </a:lnTo>
                  <a:lnTo>
                    <a:pt x="7202" y="22736"/>
                  </a:lnTo>
                  <a:lnTo>
                    <a:pt x="6911" y="22801"/>
                  </a:lnTo>
                  <a:lnTo>
                    <a:pt x="6621" y="22801"/>
                  </a:lnTo>
                  <a:lnTo>
                    <a:pt x="6330" y="22704"/>
                  </a:lnTo>
                  <a:lnTo>
                    <a:pt x="6072" y="22575"/>
                  </a:lnTo>
                  <a:lnTo>
                    <a:pt x="5942" y="22478"/>
                  </a:lnTo>
                  <a:lnTo>
                    <a:pt x="5845" y="22348"/>
                  </a:lnTo>
                  <a:lnTo>
                    <a:pt x="5619" y="22122"/>
                  </a:lnTo>
                  <a:lnTo>
                    <a:pt x="5523" y="22090"/>
                  </a:lnTo>
                  <a:lnTo>
                    <a:pt x="5458" y="22090"/>
                  </a:lnTo>
                  <a:lnTo>
                    <a:pt x="5393" y="22155"/>
                  </a:lnTo>
                  <a:lnTo>
                    <a:pt x="5329" y="22284"/>
                  </a:lnTo>
                  <a:lnTo>
                    <a:pt x="5200" y="22736"/>
                  </a:lnTo>
                  <a:lnTo>
                    <a:pt x="5038" y="23124"/>
                  </a:lnTo>
                  <a:lnTo>
                    <a:pt x="4973" y="23253"/>
                  </a:lnTo>
                  <a:lnTo>
                    <a:pt x="4877" y="23350"/>
                  </a:lnTo>
                  <a:lnTo>
                    <a:pt x="4780" y="23414"/>
                  </a:lnTo>
                  <a:lnTo>
                    <a:pt x="4683" y="23446"/>
                  </a:lnTo>
                  <a:lnTo>
                    <a:pt x="4586" y="23446"/>
                  </a:lnTo>
                  <a:lnTo>
                    <a:pt x="4424" y="23414"/>
                  </a:lnTo>
                  <a:lnTo>
                    <a:pt x="4198" y="23382"/>
                  </a:lnTo>
                  <a:lnTo>
                    <a:pt x="3875" y="23382"/>
                  </a:lnTo>
                  <a:lnTo>
                    <a:pt x="3552" y="23446"/>
                  </a:lnTo>
                  <a:lnTo>
                    <a:pt x="3262" y="23543"/>
                  </a:lnTo>
                  <a:lnTo>
                    <a:pt x="3003" y="23640"/>
                  </a:lnTo>
                  <a:lnTo>
                    <a:pt x="2777" y="23769"/>
                  </a:lnTo>
                  <a:lnTo>
                    <a:pt x="2713" y="23834"/>
                  </a:lnTo>
                  <a:lnTo>
                    <a:pt x="2648" y="23899"/>
                  </a:lnTo>
                  <a:lnTo>
                    <a:pt x="2648" y="23963"/>
                  </a:lnTo>
                  <a:lnTo>
                    <a:pt x="2648" y="24028"/>
                  </a:lnTo>
                  <a:lnTo>
                    <a:pt x="2648" y="24125"/>
                  </a:lnTo>
                  <a:lnTo>
                    <a:pt x="2584" y="24157"/>
                  </a:lnTo>
                  <a:lnTo>
                    <a:pt x="2454" y="24157"/>
                  </a:lnTo>
                  <a:lnTo>
                    <a:pt x="2293" y="24125"/>
                  </a:lnTo>
                  <a:lnTo>
                    <a:pt x="2196" y="24092"/>
                  </a:lnTo>
                  <a:lnTo>
                    <a:pt x="2067" y="24092"/>
                  </a:lnTo>
                  <a:lnTo>
                    <a:pt x="2002" y="24125"/>
                  </a:lnTo>
                  <a:lnTo>
                    <a:pt x="1905" y="24157"/>
                  </a:lnTo>
                  <a:lnTo>
                    <a:pt x="1744" y="24286"/>
                  </a:lnTo>
                  <a:lnTo>
                    <a:pt x="1647" y="24480"/>
                  </a:lnTo>
                  <a:lnTo>
                    <a:pt x="1582" y="24706"/>
                  </a:lnTo>
                  <a:lnTo>
                    <a:pt x="1550" y="24964"/>
                  </a:lnTo>
                  <a:lnTo>
                    <a:pt x="1582" y="25255"/>
                  </a:lnTo>
                  <a:lnTo>
                    <a:pt x="1679" y="25546"/>
                  </a:lnTo>
                  <a:lnTo>
                    <a:pt x="1744" y="25772"/>
                  </a:lnTo>
                  <a:lnTo>
                    <a:pt x="1776" y="25966"/>
                  </a:lnTo>
                  <a:lnTo>
                    <a:pt x="1712" y="26095"/>
                  </a:lnTo>
                  <a:lnTo>
                    <a:pt x="1647" y="26192"/>
                  </a:lnTo>
                  <a:lnTo>
                    <a:pt x="1518" y="26256"/>
                  </a:lnTo>
                  <a:lnTo>
                    <a:pt x="1356" y="26224"/>
                  </a:lnTo>
                  <a:lnTo>
                    <a:pt x="1195" y="26127"/>
                  </a:lnTo>
                  <a:lnTo>
                    <a:pt x="1001" y="25998"/>
                  </a:lnTo>
                  <a:lnTo>
                    <a:pt x="807" y="25804"/>
                  </a:lnTo>
                  <a:lnTo>
                    <a:pt x="743" y="25772"/>
                  </a:lnTo>
                  <a:lnTo>
                    <a:pt x="678" y="25804"/>
                  </a:lnTo>
                  <a:lnTo>
                    <a:pt x="614" y="25836"/>
                  </a:lnTo>
                  <a:lnTo>
                    <a:pt x="581" y="25901"/>
                  </a:lnTo>
                  <a:lnTo>
                    <a:pt x="484" y="26159"/>
                  </a:lnTo>
                  <a:lnTo>
                    <a:pt x="420" y="26385"/>
                  </a:lnTo>
                  <a:lnTo>
                    <a:pt x="452" y="26547"/>
                  </a:lnTo>
                  <a:lnTo>
                    <a:pt x="484" y="26611"/>
                  </a:lnTo>
                  <a:lnTo>
                    <a:pt x="517" y="26676"/>
                  </a:lnTo>
                  <a:lnTo>
                    <a:pt x="646" y="26676"/>
                  </a:lnTo>
                  <a:lnTo>
                    <a:pt x="743" y="26708"/>
                  </a:lnTo>
                  <a:lnTo>
                    <a:pt x="840" y="26741"/>
                  </a:lnTo>
                  <a:lnTo>
                    <a:pt x="904" y="26773"/>
                  </a:lnTo>
                  <a:lnTo>
                    <a:pt x="937" y="26870"/>
                  </a:lnTo>
                  <a:lnTo>
                    <a:pt x="937" y="26967"/>
                  </a:lnTo>
                  <a:lnTo>
                    <a:pt x="937" y="27096"/>
                  </a:lnTo>
                  <a:lnTo>
                    <a:pt x="904" y="27225"/>
                  </a:lnTo>
                  <a:lnTo>
                    <a:pt x="807" y="27354"/>
                  </a:lnTo>
                  <a:lnTo>
                    <a:pt x="807" y="27419"/>
                  </a:lnTo>
                  <a:lnTo>
                    <a:pt x="872" y="27451"/>
                  </a:lnTo>
                  <a:lnTo>
                    <a:pt x="969" y="27483"/>
                  </a:lnTo>
                  <a:lnTo>
                    <a:pt x="1324" y="27483"/>
                  </a:lnTo>
                  <a:lnTo>
                    <a:pt x="1421" y="27516"/>
                  </a:lnTo>
                  <a:lnTo>
                    <a:pt x="1421" y="27548"/>
                  </a:lnTo>
                  <a:lnTo>
                    <a:pt x="1421" y="27709"/>
                  </a:lnTo>
                  <a:lnTo>
                    <a:pt x="1486" y="28032"/>
                  </a:lnTo>
                  <a:lnTo>
                    <a:pt x="1518" y="28162"/>
                  </a:lnTo>
                  <a:lnTo>
                    <a:pt x="1486" y="28226"/>
                  </a:lnTo>
                  <a:lnTo>
                    <a:pt x="1453" y="28258"/>
                  </a:lnTo>
                  <a:lnTo>
                    <a:pt x="1389" y="28291"/>
                  </a:lnTo>
                  <a:lnTo>
                    <a:pt x="1324" y="28291"/>
                  </a:lnTo>
                  <a:lnTo>
                    <a:pt x="1098" y="28258"/>
                  </a:lnTo>
                  <a:lnTo>
                    <a:pt x="904" y="28226"/>
                  </a:lnTo>
                  <a:lnTo>
                    <a:pt x="743" y="28258"/>
                  </a:lnTo>
                  <a:lnTo>
                    <a:pt x="678" y="28323"/>
                  </a:lnTo>
                  <a:lnTo>
                    <a:pt x="614" y="28388"/>
                  </a:lnTo>
                  <a:lnTo>
                    <a:pt x="581" y="28452"/>
                  </a:lnTo>
                  <a:lnTo>
                    <a:pt x="549" y="28517"/>
                  </a:lnTo>
                  <a:lnTo>
                    <a:pt x="549" y="28678"/>
                  </a:lnTo>
                  <a:lnTo>
                    <a:pt x="581" y="28808"/>
                  </a:lnTo>
                  <a:lnTo>
                    <a:pt x="678" y="28904"/>
                  </a:lnTo>
                  <a:lnTo>
                    <a:pt x="872" y="28904"/>
                  </a:lnTo>
                  <a:lnTo>
                    <a:pt x="904" y="28937"/>
                  </a:lnTo>
                  <a:lnTo>
                    <a:pt x="937" y="28969"/>
                  </a:lnTo>
                  <a:lnTo>
                    <a:pt x="937" y="29034"/>
                  </a:lnTo>
                  <a:lnTo>
                    <a:pt x="904" y="29163"/>
                  </a:lnTo>
                  <a:lnTo>
                    <a:pt x="775" y="29357"/>
                  </a:lnTo>
                  <a:lnTo>
                    <a:pt x="646" y="29550"/>
                  </a:lnTo>
                  <a:lnTo>
                    <a:pt x="581" y="29712"/>
                  </a:lnTo>
                  <a:lnTo>
                    <a:pt x="581" y="29841"/>
                  </a:lnTo>
                  <a:lnTo>
                    <a:pt x="614" y="29906"/>
                  </a:lnTo>
                  <a:lnTo>
                    <a:pt x="678" y="29906"/>
                  </a:lnTo>
                  <a:lnTo>
                    <a:pt x="743" y="29938"/>
                  </a:lnTo>
                  <a:lnTo>
                    <a:pt x="775" y="30002"/>
                  </a:lnTo>
                  <a:lnTo>
                    <a:pt x="872" y="30196"/>
                  </a:lnTo>
                  <a:lnTo>
                    <a:pt x="937" y="30422"/>
                  </a:lnTo>
                  <a:lnTo>
                    <a:pt x="969" y="30713"/>
                  </a:lnTo>
                  <a:lnTo>
                    <a:pt x="969" y="30971"/>
                  </a:lnTo>
                  <a:lnTo>
                    <a:pt x="937" y="31230"/>
                  </a:lnTo>
                  <a:lnTo>
                    <a:pt x="872" y="31423"/>
                  </a:lnTo>
                  <a:lnTo>
                    <a:pt x="807" y="31456"/>
                  </a:lnTo>
                  <a:lnTo>
                    <a:pt x="775" y="31488"/>
                  </a:lnTo>
                  <a:lnTo>
                    <a:pt x="646" y="31488"/>
                  </a:lnTo>
                  <a:lnTo>
                    <a:pt x="549" y="31423"/>
                  </a:lnTo>
                  <a:lnTo>
                    <a:pt x="452" y="31327"/>
                  </a:lnTo>
                  <a:lnTo>
                    <a:pt x="355" y="31165"/>
                  </a:lnTo>
                  <a:lnTo>
                    <a:pt x="258" y="31004"/>
                  </a:lnTo>
                  <a:lnTo>
                    <a:pt x="194" y="30939"/>
                  </a:lnTo>
                  <a:lnTo>
                    <a:pt x="129" y="30874"/>
                  </a:lnTo>
                  <a:lnTo>
                    <a:pt x="65" y="30874"/>
                  </a:lnTo>
                  <a:lnTo>
                    <a:pt x="32" y="30939"/>
                  </a:lnTo>
                  <a:lnTo>
                    <a:pt x="0" y="31036"/>
                  </a:lnTo>
                  <a:lnTo>
                    <a:pt x="0" y="31327"/>
                  </a:lnTo>
                  <a:lnTo>
                    <a:pt x="32" y="31714"/>
                  </a:lnTo>
                  <a:lnTo>
                    <a:pt x="97" y="32231"/>
                  </a:lnTo>
                  <a:lnTo>
                    <a:pt x="226" y="32748"/>
                  </a:lnTo>
                  <a:lnTo>
                    <a:pt x="420" y="33329"/>
                  </a:lnTo>
                  <a:lnTo>
                    <a:pt x="614" y="33975"/>
                  </a:lnTo>
                  <a:lnTo>
                    <a:pt x="775" y="34556"/>
                  </a:lnTo>
                  <a:lnTo>
                    <a:pt x="872" y="34976"/>
                  </a:lnTo>
                  <a:lnTo>
                    <a:pt x="872" y="35137"/>
                  </a:lnTo>
                  <a:lnTo>
                    <a:pt x="872" y="35234"/>
                  </a:lnTo>
                  <a:lnTo>
                    <a:pt x="872" y="35363"/>
                  </a:lnTo>
                  <a:lnTo>
                    <a:pt x="904" y="35525"/>
                  </a:lnTo>
                  <a:lnTo>
                    <a:pt x="969" y="35654"/>
                  </a:lnTo>
                  <a:lnTo>
                    <a:pt x="1066" y="35751"/>
                  </a:lnTo>
                  <a:lnTo>
                    <a:pt x="1163" y="35880"/>
                  </a:lnTo>
                  <a:lnTo>
                    <a:pt x="1227" y="36042"/>
                  </a:lnTo>
                  <a:lnTo>
                    <a:pt x="1260" y="36203"/>
                  </a:lnTo>
                  <a:lnTo>
                    <a:pt x="1227" y="36365"/>
                  </a:lnTo>
                  <a:lnTo>
                    <a:pt x="1195" y="36526"/>
                  </a:lnTo>
                  <a:lnTo>
                    <a:pt x="1227" y="36655"/>
                  </a:lnTo>
                  <a:lnTo>
                    <a:pt x="1292" y="36784"/>
                  </a:lnTo>
                  <a:lnTo>
                    <a:pt x="1421" y="36849"/>
                  </a:lnTo>
                  <a:lnTo>
                    <a:pt x="1453" y="36881"/>
                  </a:lnTo>
                  <a:lnTo>
                    <a:pt x="1518" y="36946"/>
                  </a:lnTo>
                  <a:lnTo>
                    <a:pt x="1615" y="37107"/>
                  </a:lnTo>
                  <a:lnTo>
                    <a:pt x="1712" y="37366"/>
                  </a:lnTo>
                  <a:lnTo>
                    <a:pt x="1744" y="37624"/>
                  </a:lnTo>
                  <a:lnTo>
                    <a:pt x="1744" y="37786"/>
                  </a:lnTo>
                  <a:lnTo>
                    <a:pt x="1776" y="37947"/>
                  </a:lnTo>
                  <a:lnTo>
                    <a:pt x="1841" y="38109"/>
                  </a:lnTo>
                  <a:lnTo>
                    <a:pt x="1938" y="38238"/>
                  </a:lnTo>
                  <a:lnTo>
                    <a:pt x="2035" y="38399"/>
                  </a:lnTo>
                  <a:lnTo>
                    <a:pt x="2131" y="38528"/>
                  </a:lnTo>
                  <a:lnTo>
                    <a:pt x="2293" y="38625"/>
                  </a:lnTo>
                  <a:lnTo>
                    <a:pt x="2422" y="38722"/>
                  </a:lnTo>
                  <a:lnTo>
                    <a:pt x="2713" y="38948"/>
                  </a:lnTo>
                  <a:lnTo>
                    <a:pt x="3003" y="39239"/>
                  </a:lnTo>
                  <a:lnTo>
                    <a:pt x="3294" y="39530"/>
                  </a:lnTo>
                  <a:lnTo>
                    <a:pt x="3488" y="39853"/>
                  </a:lnTo>
                  <a:lnTo>
                    <a:pt x="3682" y="40208"/>
                  </a:lnTo>
                  <a:lnTo>
                    <a:pt x="3940" y="40595"/>
                  </a:lnTo>
                  <a:lnTo>
                    <a:pt x="4231" y="40951"/>
                  </a:lnTo>
                  <a:lnTo>
                    <a:pt x="4521" y="41274"/>
                  </a:lnTo>
                  <a:lnTo>
                    <a:pt x="4812" y="41564"/>
                  </a:lnTo>
                  <a:lnTo>
                    <a:pt x="5103" y="41790"/>
                  </a:lnTo>
                  <a:lnTo>
                    <a:pt x="5361" y="41984"/>
                  </a:lnTo>
                  <a:lnTo>
                    <a:pt x="5587" y="42081"/>
                  </a:lnTo>
                  <a:lnTo>
                    <a:pt x="5749" y="42146"/>
                  </a:lnTo>
                  <a:lnTo>
                    <a:pt x="5878" y="42210"/>
                  </a:lnTo>
                  <a:lnTo>
                    <a:pt x="5942" y="42307"/>
                  </a:lnTo>
                  <a:lnTo>
                    <a:pt x="5942" y="42372"/>
                  </a:lnTo>
                  <a:lnTo>
                    <a:pt x="5942" y="42436"/>
                  </a:lnTo>
                  <a:lnTo>
                    <a:pt x="6007" y="42501"/>
                  </a:lnTo>
                  <a:lnTo>
                    <a:pt x="6168" y="42727"/>
                  </a:lnTo>
                  <a:lnTo>
                    <a:pt x="6427" y="43018"/>
                  </a:lnTo>
                  <a:lnTo>
                    <a:pt x="6750" y="43340"/>
                  </a:lnTo>
                  <a:lnTo>
                    <a:pt x="7234" y="43696"/>
                  </a:lnTo>
                  <a:lnTo>
                    <a:pt x="7460" y="43857"/>
                  </a:lnTo>
                  <a:lnTo>
                    <a:pt x="7719" y="44019"/>
                  </a:lnTo>
                  <a:lnTo>
                    <a:pt x="7977" y="44116"/>
                  </a:lnTo>
                  <a:lnTo>
                    <a:pt x="8235" y="44245"/>
                  </a:lnTo>
                  <a:lnTo>
                    <a:pt x="8881" y="44439"/>
                  </a:lnTo>
                  <a:lnTo>
                    <a:pt x="9463" y="44568"/>
                  </a:lnTo>
                  <a:lnTo>
                    <a:pt x="10108" y="44665"/>
                  </a:lnTo>
                  <a:lnTo>
                    <a:pt x="10819" y="44761"/>
                  </a:lnTo>
                  <a:lnTo>
                    <a:pt x="11529" y="44826"/>
                  </a:lnTo>
                  <a:lnTo>
                    <a:pt x="12208" y="44891"/>
                  </a:lnTo>
                  <a:lnTo>
                    <a:pt x="13467" y="44891"/>
                  </a:lnTo>
                  <a:lnTo>
                    <a:pt x="13952" y="44858"/>
                  </a:lnTo>
                  <a:lnTo>
                    <a:pt x="14598" y="44826"/>
                  </a:lnTo>
                  <a:lnTo>
                    <a:pt x="15760" y="44858"/>
                  </a:lnTo>
                  <a:lnTo>
                    <a:pt x="17278" y="44923"/>
                  </a:lnTo>
                  <a:lnTo>
                    <a:pt x="19022" y="45020"/>
                  </a:lnTo>
                  <a:lnTo>
                    <a:pt x="27096" y="45472"/>
                  </a:lnTo>
                  <a:lnTo>
                    <a:pt x="28420" y="45537"/>
                  </a:lnTo>
                  <a:lnTo>
                    <a:pt x="29486" y="45633"/>
                  </a:lnTo>
                  <a:lnTo>
                    <a:pt x="30261" y="45698"/>
                  </a:lnTo>
                  <a:lnTo>
                    <a:pt x="30874" y="45795"/>
                  </a:lnTo>
                  <a:lnTo>
                    <a:pt x="31262" y="45924"/>
                  </a:lnTo>
                  <a:lnTo>
                    <a:pt x="31391" y="45989"/>
                  </a:lnTo>
                  <a:lnTo>
                    <a:pt x="31520" y="46053"/>
                  </a:lnTo>
                  <a:lnTo>
                    <a:pt x="31585" y="46118"/>
                  </a:lnTo>
                  <a:lnTo>
                    <a:pt x="31617" y="46215"/>
                  </a:lnTo>
                  <a:lnTo>
                    <a:pt x="31617" y="46312"/>
                  </a:lnTo>
                  <a:lnTo>
                    <a:pt x="31585" y="46409"/>
                  </a:lnTo>
                  <a:lnTo>
                    <a:pt x="31585" y="46538"/>
                  </a:lnTo>
                  <a:lnTo>
                    <a:pt x="31650" y="46667"/>
                  </a:lnTo>
                  <a:lnTo>
                    <a:pt x="31779" y="46764"/>
                  </a:lnTo>
                  <a:lnTo>
                    <a:pt x="31940" y="46861"/>
                  </a:lnTo>
                  <a:lnTo>
                    <a:pt x="32102" y="46893"/>
                  </a:lnTo>
                  <a:lnTo>
                    <a:pt x="32263" y="46990"/>
                  </a:lnTo>
                  <a:lnTo>
                    <a:pt x="32554" y="47184"/>
                  </a:lnTo>
                  <a:lnTo>
                    <a:pt x="32877" y="47507"/>
                  </a:lnTo>
                  <a:lnTo>
                    <a:pt x="33200" y="47894"/>
                  </a:lnTo>
                  <a:lnTo>
                    <a:pt x="33523" y="48346"/>
                  </a:lnTo>
                  <a:lnTo>
                    <a:pt x="33846" y="48863"/>
                  </a:lnTo>
                  <a:lnTo>
                    <a:pt x="34136" y="49477"/>
                  </a:lnTo>
                  <a:lnTo>
                    <a:pt x="34427" y="50123"/>
                  </a:lnTo>
                  <a:lnTo>
                    <a:pt x="34750" y="50865"/>
                  </a:lnTo>
                  <a:lnTo>
                    <a:pt x="35073" y="51511"/>
                  </a:lnTo>
                  <a:lnTo>
                    <a:pt x="35331" y="52028"/>
                  </a:lnTo>
                  <a:lnTo>
                    <a:pt x="35525" y="52319"/>
                  </a:lnTo>
                  <a:lnTo>
                    <a:pt x="35654" y="52480"/>
                  </a:lnTo>
                  <a:lnTo>
                    <a:pt x="35751" y="52642"/>
                  </a:lnTo>
                  <a:lnTo>
                    <a:pt x="35816" y="52803"/>
                  </a:lnTo>
                  <a:lnTo>
                    <a:pt x="35816" y="52900"/>
                  </a:lnTo>
                  <a:lnTo>
                    <a:pt x="35816" y="52932"/>
                  </a:lnTo>
                  <a:lnTo>
                    <a:pt x="35848" y="52997"/>
                  </a:lnTo>
                  <a:lnTo>
                    <a:pt x="35945" y="53094"/>
                  </a:lnTo>
                  <a:lnTo>
                    <a:pt x="36139" y="53191"/>
                  </a:lnTo>
                  <a:lnTo>
                    <a:pt x="36397" y="53287"/>
                  </a:lnTo>
                  <a:lnTo>
                    <a:pt x="36623" y="53352"/>
                  </a:lnTo>
                  <a:lnTo>
                    <a:pt x="36817" y="53449"/>
                  </a:lnTo>
                  <a:lnTo>
                    <a:pt x="36914" y="53578"/>
                  </a:lnTo>
                  <a:lnTo>
                    <a:pt x="36946" y="53610"/>
                  </a:lnTo>
                  <a:lnTo>
                    <a:pt x="36946" y="53675"/>
                  </a:lnTo>
                  <a:lnTo>
                    <a:pt x="36978" y="53740"/>
                  </a:lnTo>
                  <a:lnTo>
                    <a:pt x="37043" y="53836"/>
                  </a:lnTo>
                  <a:lnTo>
                    <a:pt x="37172" y="53933"/>
                  </a:lnTo>
                  <a:lnTo>
                    <a:pt x="37334" y="53998"/>
                  </a:lnTo>
                  <a:lnTo>
                    <a:pt x="37495" y="54095"/>
                  </a:lnTo>
                  <a:lnTo>
                    <a:pt x="37689" y="54256"/>
                  </a:lnTo>
                  <a:lnTo>
                    <a:pt x="37850" y="54482"/>
                  </a:lnTo>
                  <a:lnTo>
                    <a:pt x="37947" y="54741"/>
                  </a:lnTo>
                  <a:lnTo>
                    <a:pt x="38076" y="55031"/>
                  </a:lnTo>
                  <a:lnTo>
                    <a:pt x="38270" y="55225"/>
                  </a:lnTo>
                  <a:lnTo>
                    <a:pt x="38464" y="55419"/>
                  </a:lnTo>
                  <a:lnTo>
                    <a:pt x="38593" y="55451"/>
                  </a:lnTo>
                  <a:lnTo>
                    <a:pt x="38722" y="55484"/>
                  </a:lnTo>
                  <a:lnTo>
                    <a:pt x="39013" y="55580"/>
                  </a:lnTo>
                  <a:lnTo>
                    <a:pt x="39336" y="55677"/>
                  </a:lnTo>
                  <a:lnTo>
                    <a:pt x="39626" y="55806"/>
                  </a:lnTo>
                  <a:lnTo>
                    <a:pt x="39949" y="55968"/>
                  </a:lnTo>
                  <a:lnTo>
                    <a:pt x="40208" y="56129"/>
                  </a:lnTo>
                  <a:lnTo>
                    <a:pt x="40402" y="56259"/>
                  </a:lnTo>
                  <a:lnTo>
                    <a:pt x="40531" y="56420"/>
                  </a:lnTo>
                  <a:lnTo>
                    <a:pt x="40563" y="56452"/>
                  </a:lnTo>
                  <a:lnTo>
                    <a:pt x="40563" y="56517"/>
                  </a:lnTo>
                  <a:lnTo>
                    <a:pt x="40563" y="56549"/>
                  </a:lnTo>
                  <a:lnTo>
                    <a:pt x="40595" y="56614"/>
                  </a:lnTo>
                  <a:lnTo>
                    <a:pt x="40725" y="56743"/>
                  </a:lnTo>
                  <a:lnTo>
                    <a:pt x="40918" y="56872"/>
                  </a:lnTo>
                  <a:lnTo>
                    <a:pt x="41177" y="57034"/>
                  </a:lnTo>
                  <a:lnTo>
                    <a:pt x="41467" y="57195"/>
                  </a:lnTo>
                  <a:lnTo>
                    <a:pt x="41758" y="57421"/>
                  </a:lnTo>
                  <a:lnTo>
                    <a:pt x="42049" y="57647"/>
                  </a:lnTo>
                  <a:lnTo>
                    <a:pt x="42275" y="57841"/>
                  </a:lnTo>
                  <a:lnTo>
                    <a:pt x="42533" y="58099"/>
                  </a:lnTo>
                  <a:lnTo>
                    <a:pt x="42662" y="58164"/>
                  </a:lnTo>
                  <a:lnTo>
                    <a:pt x="42824" y="58229"/>
                  </a:lnTo>
                  <a:lnTo>
                    <a:pt x="42953" y="58293"/>
                  </a:lnTo>
                  <a:lnTo>
                    <a:pt x="43147" y="58326"/>
                  </a:lnTo>
                  <a:lnTo>
                    <a:pt x="43567" y="58326"/>
                  </a:lnTo>
                  <a:lnTo>
                    <a:pt x="43986" y="58358"/>
                  </a:lnTo>
                  <a:lnTo>
                    <a:pt x="44148" y="58358"/>
                  </a:lnTo>
                  <a:lnTo>
                    <a:pt x="44277" y="58422"/>
                  </a:lnTo>
                  <a:lnTo>
                    <a:pt x="44406" y="58487"/>
                  </a:lnTo>
                  <a:lnTo>
                    <a:pt x="44535" y="58584"/>
                  </a:lnTo>
                  <a:lnTo>
                    <a:pt x="44794" y="58810"/>
                  </a:lnTo>
                  <a:lnTo>
                    <a:pt x="45020" y="59068"/>
                  </a:lnTo>
                  <a:lnTo>
                    <a:pt x="45117" y="59165"/>
                  </a:lnTo>
                  <a:lnTo>
                    <a:pt x="45214" y="59198"/>
                  </a:lnTo>
                  <a:lnTo>
                    <a:pt x="45310" y="59198"/>
                  </a:lnTo>
                  <a:lnTo>
                    <a:pt x="45375" y="59165"/>
                  </a:lnTo>
                  <a:lnTo>
                    <a:pt x="45633" y="59036"/>
                  </a:lnTo>
                  <a:lnTo>
                    <a:pt x="45827" y="58939"/>
                  </a:lnTo>
                  <a:lnTo>
                    <a:pt x="46053" y="58875"/>
                  </a:lnTo>
                  <a:lnTo>
                    <a:pt x="46279" y="58875"/>
                  </a:lnTo>
                  <a:lnTo>
                    <a:pt x="46505" y="58907"/>
                  </a:lnTo>
                  <a:lnTo>
                    <a:pt x="46764" y="58939"/>
                  </a:lnTo>
                  <a:lnTo>
                    <a:pt x="47216" y="58971"/>
                  </a:lnTo>
                  <a:lnTo>
                    <a:pt x="48379" y="58971"/>
                  </a:lnTo>
                  <a:lnTo>
                    <a:pt x="49800" y="58907"/>
                  </a:lnTo>
                  <a:lnTo>
                    <a:pt x="50962" y="59682"/>
                  </a:lnTo>
                  <a:lnTo>
                    <a:pt x="51350" y="59908"/>
                  </a:lnTo>
                  <a:lnTo>
                    <a:pt x="51705" y="60134"/>
                  </a:lnTo>
                  <a:lnTo>
                    <a:pt x="52125" y="60328"/>
                  </a:lnTo>
                  <a:lnTo>
                    <a:pt x="52609" y="60522"/>
                  </a:lnTo>
                  <a:lnTo>
                    <a:pt x="53223" y="60715"/>
                  </a:lnTo>
                  <a:lnTo>
                    <a:pt x="53966" y="60941"/>
                  </a:lnTo>
                  <a:lnTo>
                    <a:pt x="56065" y="61555"/>
                  </a:lnTo>
                  <a:lnTo>
                    <a:pt x="57841" y="62007"/>
                  </a:lnTo>
                  <a:lnTo>
                    <a:pt x="59811" y="62459"/>
                  </a:lnTo>
                  <a:lnTo>
                    <a:pt x="61652" y="62879"/>
                  </a:lnTo>
                  <a:lnTo>
                    <a:pt x="63234" y="63170"/>
                  </a:lnTo>
                  <a:lnTo>
                    <a:pt x="68305" y="64139"/>
                  </a:lnTo>
                  <a:lnTo>
                    <a:pt x="69048" y="64268"/>
                  </a:lnTo>
                  <a:lnTo>
                    <a:pt x="69758" y="64365"/>
                  </a:lnTo>
                  <a:lnTo>
                    <a:pt x="70307" y="64397"/>
                  </a:lnTo>
                  <a:lnTo>
                    <a:pt x="70630" y="64397"/>
                  </a:lnTo>
                  <a:lnTo>
                    <a:pt x="70856" y="64365"/>
                  </a:lnTo>
                  <a:lnTo>
                    <a:pt x="71147" y="64365"/>
                  </a:lnTo>
                  <a:lnTo>
                    <a:pt x="71244" y="64429"/>
                  </a:lnTo>
                  <a:lnTo>
                    <a:pt x="71308" y="64462"/>
                  </a:lnTo>
                  <a:lnTo>
                    <a:pt x="71502" y="64494"/>
                  </a:lnTo>
                  <a:lnTo>
                    <a:pt x="72051" y="64623"/>
                  </a:lnTo>
                  <a:lnTo>
                    <a:pt x="73730" y="64914"/>
                  </a:lnTo>
                  <a:lnTo>
                    <a:pt x="75507" y="65140"/>
                  </a:lnTo>
                  <a:lnTo>
                    <a:pt x="76153" y="65237"/>
                  </a:lnTo>
                  <a:lnTo>
                    <a:pt x="76799" y="65237"/>
                  </a:lnTo>
                  <a:lnTo>
                    <a:pt x="77218" y="65269"/>
                  </a:lnTo>
                  <a:lnTo>
                    <a:pt x="78381" y="65463"/>
                  </a:lnTo>
                  <a:lnTo>
                    <a:pt x="80028" y="65721"/>
                  </a:lnTo>
                  <a:lnTo>
                    <a:pt x="81966" y="65980"/>
                  </a:lnTo>
                  <a:lnTo>
                    <a:pt x="84582" y="66303"/>
                  </a:lnTo>
                  <a:lnTo>
                    <a:pt x="85066" y="66367"/>
                  </a:lnTo>
                  <a:lnTo>
                    <a:pt x="85583" y="66399"/>
                  </a:lnTo>
                  <a:lnTo>
                    <a:pt x="86197" y="66432"/>
                  </a:lnTo>
                  <a:lnTo>
                    <a:pt x="87036" y="66529"/>
                  </a:lnTo>
                  <a:lnTo>
                    <a:pt x="88199" y="66658"/>
                  </a:lnTo>
                  <a:lnTo>
                    <a:pt x="89361" y="66787"/>
                  </a:lnTo>
                  <a:lnTo>
                    <a:pt x="90233" y="66884"/>
                  </a:lnTo>
                  <a:lnTo>
                    <a:pt x="91235" y="66884"/>
                  </a:lnTo>
                  <a:lnTo>
                    <a:pt x="91525" y="66916"/>
                  </a:lnTo>
                  <a:lnTo>
                    <a:pt x="91848" y="66948"/>
                  </a:lnTo>
                  <a:lnTo>
                    <a:pt x="92107" y="67013"/>
                  </a:lnTo>
                  <a:lnTo>
                    <a:pt x="92365" y="67078"/>
                  </a:lnTo>
                  <a:lnTo>
                    <a:pt x="92623" y="67110"/>
                  </a:lnTo>
                  <a:lnTo>
                    <a:pt x="92817" y="67110"/>
                  </a:lnTo>
                  <a:lnTo>
                    <a:pt x="92979" y="67078"/>
                  </a:lnTo>
                  <a:lnTo>
                    <a:pt x="93237" y="67045"/>
                  </a:lnTo>
                  <a:lnTo>
                    <a:pt x="93463" y="67045"/>
                  </a:lnTo>
                  <a:lnTo>
                    <a:pt x="94173" y="67174"/>
                  </a:lnTo>
                  <a:lnTo>
                    <a:pt x="95304" y="67304"/>
                  </a:lnTo>
                  <a:lnTo>
                    <a:pt x="96725" y="67465"/>
                  </a:lnTo>
                  <a:lnTo>
                    <a:pt x="98275" y="67627"/>
                  </a:lnTo>
                  <a:lnTo>
                    <a:pt x="100762" y="67853"/>
                  </a:lnTo>
                  <a:lnTo>
                    <a:pt x="101763" y="67885"/>
                  </a:lnTo>
                  <a:lnTo>
                    <a:pt x="102958" y="67917"/>
                  </a:lnTo>
                  <a:lnTo>
                    <a:pt x="104896" y="68046"/>
                  </a:lnTo>
                  <a:lnTo>
                    <a:pt x="106769" y="68208"/>
                  </a:lnTo>
                  <a:lnTo>
                    <a:pt x="107770" y="68305"/>
                  </a:lnTo>
                  <a:lnTo>
                    <a:pt x="107964" y="68337"/>
                  </a:lnTo>
                  <a:lnTo>
                    <a:pt x="108287" y="68305"/>
                  </a:lnTo>
                  <a:lnTo>
                    <a:pt x="108933" y="68305"/>
                  </a:lnTo>
                  <a:lnTo>
                    <a:pt x="109966" y="68402"/>
                  </a:lnTo>
                  <a:lnTo>
                    <a:pt x="111032" y="68499"/>
                  </a:lnTo>
                  <a:lnTo>
                    <a:pt x="111742" y="68595"/>
                  </a:lnTo>
                  <a:lnTo>
                    <a:pt x="112356" y="68660"/>
                  </a:lnTo>
                  <a:lnTo>
                    <a:pt x="113099" y="68692"/>
                  </a:lnTo>
                  <a:lnTo>
                    <a:pt x="114939" y="68757"/>
                  </a:lnTo>
                  <a:lnTo>
                    <a:pt x="118266" y="68918"/>
                  </a:lnTo>
                  <a:lnTo>
                    <a:pt x="123207" y="69145"/>
                  </a:lnTo>
                  <a:lnTo>
                    <a:pt x="124790" y="69209"/>
                  </a:lnTo>
                  <a:lnTo>
                    <a:pt x="125984" y="69209"/>
                  </a:lnTo>
                  <a:lnTo>
                    <a:pt x="129020" y="69371"/>
                  </a:lnTo>
                  <a:lnTo>
                    <a:pt x="131830" y="69467"/>
                  </a:lnTo>
                  <a:lnTo>
                    <a:pt x="135770" y="69564"/>
                  </a:lnTo>
                  <a:lnTo>
                    <a:pt x="139904" y="69661"/>
                  </a:lnTo>
                  <a:lnTo>
                    <a:pt x="143133" y="69661"/>
                  </a:lnTo>
                  <a:lnTo>
                    <a:pt x="144651" y="69694"/>
                  </a:lnTo>
                  <a:lnTo>
                    <a:pt x="145168" y="69694"/>
                  </a:lnTo>
                  <a:lnTo>
                    <a:pt x="145459" y="69726"/>
                  </a:lnTo>
                  <a:lnTo>
                    <a:pt x="145685" y="69758"/>
                  </a:lnTo>
                  <a:lnTo>
                    <a:pt x="146072" y="69790"/>
                  </a:lnTo>
                  <a:lnTo>
                    <a:pt x="148720" y="69790"/>
                  </a:lnTo>
                  <a:lnTo>
                    <a:pt x="150464" y="69823"/>
                  </a:lnTo>
                  <a:lnTo>
                    <a:pt x="151885" y="69855"/>
                  </a:lnTo>
                  <a:lnTo>
                    <a:pt x="152402" y="69855"/>
                  </a:lnTo>
                  <a:lnTo>
                    <a:pt x="152693" y="69823"/>
                  </a:lnTo>
                  <a:lnTo>
                    <a:pt x="152951" y="69790"/>
                  </a:lnTo>
                  <a:lnTo>
                    <a:pt x="154404" y="69790"/>
                  </a:lnTo>
                  <a:lnTo>
                    <a:pt x="156310" y="69823"/>
                  </a:lnTo>
                  <a:lnTo>
                    <a:pt x="159120" y="69790"/>
                  </a:lnTo>
                  <a:lnTo>
                    <a:pt x="161639" y="69758"/>
                  </a:lnTo>
                  <a:lnTo>
                    <a:pt x="162866" y="69758"/>
                  </a:lnTo>
                  <a:lnTo>
                    <a:pt x="163673" y="69790"/>
                  </a:lnTo>
                  <a:lnTo>
                    <a:pt x="165450" y="69790"/>
                  </a:lnTo>
                  <a:lnTo>
                    <a:pt x="171198" y="69694"/>
                  </a:lnTo>
                  <a:lnTo>
                    <a:pt x="177108" y="69532"/>
                  </a:lnTo>
                  <a:lnTo>
                    <a:pt x="185699" y="69274"/>
                  </a:lnTo>
                  <a:lnTo>
                    <a:pt x="193450" y="68983"/>
                  </a:lnTo>
                  <a:lnTo>
                    <a:pt x="195936" y="68886"/>
                  </a:lnTo>
                  <a:lnTo>
                    <a:pt x="196938" y="68854"/>
                  </a:lnTo>
                  <a:lnTo>
                    <a:pt x="197293" y="68789"/>
                  </a:lnTo>
                  <a:lnTo>
                    <a:pt x="198165" y="68757"/>
                  </a:lnTo>
                  <a:lnTo>
                    <a:pt x="200845" y="68628"/>
                  </a:lnTo>
                  <a:lnTo>
                    <a:pt x="203623" y="68499"/>
                  </a:lnTo>
                  <a:lnTo>
                    <a:pt x="205141" y="68402"/>
                  </a:lnTo>
                  <a:lnTo>
                    <a:pt x="206271" y="68305"/>
                  </a:lnTo>
                  <a:lnTo>
                    <a:pt x="208144" y="68208"/>
                  </a:lnTo>
                  <a:lnTo>
                    <a:pt x="210372" y="68046"/>
                  </a:lnTo>
                  <a:lnTo>
                    <a:pt x="212310" y="67917"/>
                  </a:lnTo>
                  <a:lnTo>
                    <a:pt x="213990" y="67788"/>
                  </a:lnTo>
                  <a:lnTo>
                    <a:pt x="215637" y="67691"/>
                  </a:lnTo>
                  <a:lnTo>
                    <a:pt x="217025" y="67627"/>
                  </a:lnTo>
                  <a:lnTo>
                    <a:pt x="218705" y="67465"/>
                  </a:lnTo>
                  <a:lnTo>
                    <a:pt x="220610" y="67271"/>
                  </a:lnTo>
                  <a:lnTo>
                    <a:pt x="222580" y="67045"/>
                  </a:lnTo>
                  <a:lnTo>
                    <a:pt x="224518" y="66787"/>
                  </a:lnTo>
                  <a:lnTo>
                    <a:pt x="226294" y="66529"/>
                  </a:lnTo>
                  <a:lnTo>
                    <a:pt x="227747" y="66270"/>
                  </a:lnTo>
                  <a:lnTo>
                    <a:pt x="228813" y="66012"/>
                  </a:lnTo>
                  <a:lnTo>
                    <a:pt x="229491" y="65818"/>
                  </a:lnTo>
                  <a:lnTo>
                    <a:pt x="230170" y="65560"/>
                  </a:lnTo>
                  <a:lnTo>
                    <a:pt x="230848" y="65301"/>
                  </a:lnTo>
                  <a:lnTo>
                    <a:pt x="231461" y="65011"/>
                  </a:lnTo>
                  <a:lnTo>
                    <a:pt x="232043" y="64720"/>
                  </a:lnTo>
                  <a:lnTo>
                    <a:pt x="232495" y="64462"/>
                  </a:lnTo>
                  <a:lnTo>
                    <a:pt x="232785" y="64236"/>
                  </a:lnTo>
                  <a:lnTo>
                    <a:pt x="232882" y="64139"/>
                  </a:lnTo>
                  <a:lnTo>
                    <a:pt x="232947" y="64042"/>
                  </a:lnTo>
                  <a:lnTo>
                    <a:pt x="232979" y="63977"/>
                  </a:lnTo>
                  <a:lnTo>
                    <a:pt x="233076" y="63880"/>
                  </a:lnTo>
                  <a:lnTo>
                    <a:pt x="233367" y="63654"/>
                  </a:lnTo>
                  <a:lnTo>
                    <a:pt x="233787" y="63364"/>
                  </a:lnTo>
                  <a:lnTo>
                    <a:pt x="234303" y="63073"/>
                  </a:lnTo>
                  <a:lnTo>
                    <a:pt x="234594" y="62879"/>
                  </a:lnTo>
                  <a:lnTo>
                    <a:pt x="234885" y="62685"/>
                  </a:lnTo>
                  <a:lnTo>
                    <a:pt x="235111" y="62492"/>
                  </a:lnTo>
                  <a:lnTo>
                    <a:pt x="235337" y="62298"/>
                  </a:lnTo>
                  <a:lnTo>
                    <a:pt x="235531" y="62104"/>
                  </a:lnTo>
                  <a:lnTo>
                    <a:pt x="235724" y="61910"/>
                  </a:lnTo>
                  <a:lnTo>
                    <a:pt x="235854" y="61684"/>
                  </a:lnTo>
                  <a:lnTo>
                    <a:pt x="235950" y="61490"/>
                  </a:lnTo>
                  <a:lnTo>
                    <a:pt x="236112" y="61135"/>
                  </a:lnTo>
                  <a:lnTo>
                    <a:pt x="236306" y="60780"/>
                  </a:lnTo>
                  <a:lnTo>
                    <a:pt x="236467" y="60425"/>
                  </a:lnTo>
                  <a:lnTo>
                    <a:pt x="236661" y="60166"/>
                  </a:lnTo>
                  <a:lnTo>
                    <a:pt x="236726" y="60037"/>
                  </a:lnTo>
                  <a:lnTo>
                    <a:pt x="236790" y="59908"/>
                  </a:lnTo>
                  <a:lnTo>
                    <a:pt x="236822" y="59747"/>
                  </a:lnTo>
                  <a:lnTo>
                    <a:pt x="236855" y="59585"/>
                  </a:lnTo>
                  <a:lnTo>
                    <a:pt x="236822" y="59198"/>
                  </a:lnTo>
                  <a:lnTo>
                    <a:pt x="236726" y="58810"/>
                  </a:lnTo>
                  <a:lnTo>
                    <a:pt x="236596" y="58455"/>
                  </a:lnTo>
                  <a:lnTo>
                    <a:pt x="236532" y="58132"/>
                  </a:lnTo>
                  <a:lnTo>
                    <a:pt x="236499" y="57873"/>
                  </a:lnTo>
                  <a:lnTo>
                    <a:pt x="236499" y="57712"/>
                  </a:lnTo>
                  <a:lnTo>
                    <a:pt x="236467" y="57550"/>
                  </a:lnTo>
                  <a:lnTo>
                    <a:pt x="236370" y="57260"/>
                  </a:lnTo>
                  <a:lnTo>
                    <a:pt x="236209" y="56905"/>
                  </a:lnTo>
                  <a:lnTo>
                    <a:pt x="235983" y="56485"/>
                  </a:lnTo>
                  <a:lnTo>
                    <a:pt x="235789" y="56065"/>
                  </a:lnTo>
                  <a:lnTo>
                    <a:pt x="235627" y="55742"/>
                  </a:lnTo>
                  <a:lnTo>
                    <a:pt x="235563" y="55451"/>
                  </a:lnTo>
                  <a:lnTo>
                    <a:pt x="235563" y="55354"/>
                  </a:lnTo>
                  <a:lnTo>
                    <a:pt x="235595" y="55225"/>
                  </a:lnTo>
                  <a:lnTo>
                    <a:pt x="235627" y="55161"/>
                  </a:lnTo>
                  <a:lnTo>
                    <a:pt x="235692" y="55064"/>
                  </a:lnTo>
                  <a:lnTo>
                    <a:pt x="235789" y="54999"/>
                  </a:lnTo>
                  <a:lnTo>
                    <a:pt x="235918" y="54935"/>
                  </a:lnTo>
                  <a:lnTo>
                    <a:pt x="236209" y="54805"/>
                  </a:lnTo>
                  <a:lnTo>
                    <a:pt x="236596" y="54741"/>
                  </a:lnTo>
                  <a:lnTo>
                    <a:pt x="237662" y="54482"/>
                  </a:lnTo>
                  <a:lnTo>
                    <a:pt x="238922" y="54127"/>
                  </a:lnTo>
                  <a:lnTo>
                    <a:pt x="239568" y="53966"/>
                  </a:lnTo>
                  <a:lnTo>
                    <a:pt x="240343" y="53804"/>
                  </a:lnTo>
                  <a:lnTo>
                    <a:pt x="241118" y="53675"/>
                  </a:lnTo>
                  <a:lnTo>
                    <a:pt x="241828" y="53610"/>
                  </a:lnTo>
                  <a:lnTo>
                    <a:pt x="244186" y="53417"/>
                  </a:lnTo>
                  <a:lnTo>
                    <a:pt x="246673" y="53191"/>
                  </a:lnTo>
                  <a:lnTo>
                    <a:pt x="248933" y="52932"/>
                  </a:lnTo>
                  <a:lnTo>
                    <a:pt x="250548" y="52706"/>
                  </a:lnTo>
                  <a:lnTo>
                    <a:pt x="251808" y="52545"/>
                  </a:lnTo>
                  <a:lnTo>
                    <a:pt x="252227" y="52480"/>
                  </a:lnTo>
                  <a:lnTo>
                    <a:pt x="252421" y="52480"/>
                  </a:lnTo>
                  <a:lnTo>
                    <a:pt x="252744" y="52512"/>
                  </a:lnTo>
                  <a:lnTo>
                    <a:pt x="253325" y="52448"/>
                  </a:lnTo>
                  <a:lnTo>
                    <a:pt x="254908" y="52254"/>
                  </a:lnTo>
                  <a:lnTo>
                    <a:pt x="256490" y="51996"/>
                  </a:lnTo>
                  <a:lnTo>
                    <a:pt x="257039" y="51866"/>
                  </a:lnTo>
                  <a:lnTo>
                    <a:pt x="257362" y="51770"/>
                  </a:lnTo>
                  <a:lnTo>
                    <a:pt x="257492" y="51705"/>
                  </a:lnTo>
                  <a:lnTo>
                    <a:pt x="257685" y="51640"/>
                  </a:lnTo>
                  <a:lnTo>
                    <a:pt x="257976" y="51640"/>
                  </a:lnTo>
                  <a:lnTo>
                    <a:pt x="258267" y="51673"/>
                  </a:lnTo>
                  <a:lnTo>
                    <a:pt x="258686" y="51673"/>
                  </a:lnTo>
                  <a:lnTo>
                    <a:pt x="259268" y="51608"/>
                  </a:lnTo>
                  <a:lnTo>
                    <a:pt x="259881" y="51543"/>
                  </a:lnTo>
                  <a:lnTo>
                    <a:pt x="260560" y="51447"/>
                  </a:lnTo>
                  <a:lnTo>
                    <a:pt x="261205" y="51317"/>
                  </a:lnTo>
                  <a:lnTo>
                    <a:pt x="261819" y="51188"/>
                  </a:lnTo>
                  <a:lnTo>
                    <a:pt x="262304" y="51059"/>
                  </a:lnTo>
                  <a:lnTo>
                    <a:pt x="262723" y="50930"/>
                  </a:lnTo>
                  <a:lnTo>
                    <a:pt x="263111" y="50865"/>
                  </a:lnTo>
                  <a:lnTo>
                    <a:pt x="263434" y="50833"/>
                  </a:lnTo>
                  <a:lnTo>
                    <a:pt x="263821" y="50833"/>
                  </a:lnTo>
                  <a:lnTo>
                    <a:pt x="264112" y="50768"/>
                  </a:lnTo>
                  <a:lnTo>
                    <a:pt x="264984" y="50542"/>
                  </a:lnTo>
                  <a:lnTo>
                    <a:pt x="266179" y="50219"/>
                  </a:lnTo>
                  <a:lnTo>
                    <a:pt x="267503" y="49800"/>
                  </a:lnTo>
                  <a:lnTo>
                    <a:pt x="268827" y="49380"/>
                  </a:lnTo>
                  <a:lnTo>
                    <a:pt x="269958" y="48960"/>
                  </a:lnTo>
                  <a:lnTo>
                    <a:pt x="270765" y="48637"/>
                  </a:lnTo>
                  <a:lnTo>
                    <a:pt x="271023" y="48540"/>
                  </a:lnTo>
                  <a:lnTo>
                    <a:pt x="271120" y="48443"/>
                  </a:lnTo>
                  <a:lnTo>
                    <a:pt x="271152" y="48346"/>
                  </a:lnTo>
                  <a:lnTo>
                    <a:pt x="271282" y="48249"/>
                  </a:lnTo>
                  <a:lnTo>
                    <a:pt x="271475" y="48152"/>
                  </a:lnTo>
                  <a:lnTo>
                    <a:pt x="271669" y="48056"/>
                  </a:lnTo>
                  <a:lnTo>
                    <a:pt x="271928" y="47894"/>
                  </a:lnTo>
                  <a:lnTo>
                    <a:pt x="272218" y="47700"/>
                  </a:lnTo>
                  <a:lnTo>
                    <a:pt x="272509" y="47442"/>
                  </a:lnTo>
                  <a:lnTo>
                    <a:pt x="272767" y="47151"/>
                  </a:lnTo>
                  <a:lnTo>
                    <a:pt x="273058" y="46796"/>
                  </a:lnTo>
                  <a:lnTo>
                    <a:pt x="273349" y="46376"/>
                  </a:lnTo>
                  <a:lnTo>
                    <a:pt x="273607" y="45956"/>
                  </a:lnTo>
                  <a:lnTo>
                    <a:pt x="273833" y="45472"/>
                  </a:lnTo>
                  <a:lnTo>
                    <a:pt x="274091" y="45020"/>
                  </a:lnTo>
                  <a:lnTo>
                    <a:pt x="274317" y="44665"/>
                  </a:lnTo>
                  <a:lnTo>
                    <a:pt x="274544" y="44406"/>
                  </a:lnTo>
                  <a:lnTo>
                    <a:pt x="274640" y="44342"/>
                  </a:lnTo>
                  <a:lnTo>
                    <a:pt x="274705" y="44309"/>
                  </a:lnTo>
                  <a:lnTo>
                    <a:pt x="274834" y="44277"/>
                  </a:lnTo>
                  <a:lnTo>
                    <a:pt x="274931" y="44212"/>
                  </a:lnTo>
                  <a:lnTo>
                    <a:pt x="274996" y="44148"/>
                  </a:lnTo>
                  <a:lnTo>
                    <a:pt x="275093" y="44019"/>
                  </a:lnTo>
                  <a:lnTo>
                    <a:pt x="275157" y="43889"/>
                  </a:lnTo>
                  <a:lnTo>
                    <a:pt x="275189" y="43728"/>
                  </a:lnTo>
                  <a:lnTo>
                    <a:pt x="275222" y="43373"/>
                  </a:lnTo>
                  <a:lnTo>
                    <a:pt x="275222" y="42953"/>
                  </a:lnTo>
                  <a:lnTo>
                    <a:pt x="275157" y="42468"/>
                  </a:lnTo>
                  <a:lnTo>
                    <a:pt x="275028" y="41984"/>
                  </a:lnTo>
                  <a:lnTo>
                    <a:pt x="274834" y="41467"/>
                  </a:lnTo>
                  <a:lnTo>
                    <a:pt x="274608" y="40886"/>
                  </a:lnTo>
                  <a:lnTo>
                    <a:pt x="274447" y="40369"/>
                  </a:lnTo>
                  <a:lnTo>
                    <a:pt x="274350" y="39949"/>
                  </a:lnTo>
                  <a:lnTo>
                    <a:pt x="274317" y="39788"/>
                  </a:lnTo>
                  <a:lnTo>
                    <a:pt x="274350" y="39691"/>
                  </a:lnTo>
                  <a:lnTo>
                    <a:pt x="274350" y="39594"/>
                  </a:lnTo>
                  <a:lnTo>
                    <a:pt x="274350" y="39465"/>
                  </a:lnTo>
                  <a:lnTo>
                    <a:pt x="274285" y="39239"/>
                  </a:lnTo>
                  <a:lnTo>
                    <a:pt x="274156" y="38981"/>
                  </a:lnTo>
                  <a:lnTo>
                    <a:pt x="273994" y="38690"/>
                  </a:lnTo>
                  <a:lnTo>
                    <a:pt x="273801" y="38432"/>
                  </a:lnTo>
                  <a:lnTo>
                    <a:pt x="273639" y="38141"/>
                  </a:lnTo>
                  <a:lnTo>
                    <a:pt x="273510" y="37883"/>
                  </a:lnTo>
                  <a:lnTo>
                    <a:pt x="273445" y="37656"/>
                  </a:lnTo>
                  <a:lnTo>
                    <a:pt x="273413" y="37495"/>
                  </a:lnTo>
                  <a:lnTo>
                    <a:pt x="273316" y="37334"/>
                  </a:lnTo>
                  <a:lnTo>
                    <a:pt x="273090" y="36946"/>
                  </a:lnTo>
                  <a:lnTo>
                    <a:pt x="272767" y="36494"/>
                  </a:lnTo>
                  <a:lnTo>
                    <a:pt x="272347" y="35977"/>
                  </a:lnTo>
                  <a:lnTo>
                    <a:pt x="271863" y="35428"/>
                  </a:lnTo>
                  <a:lnTo>
                    <a:pt x="271314" y="34879"/>
                  </a:lnTo>
                  <a:lnTo>
                    <a:pt x="270700" y="34330"/>
                  </a:lnTo>
                  <a:lnTo>
                    <a:pt x="270054" y="33813"/>
                  </a:lnTo>
                  <a:lnTo>
                    <a:pt x="269505" y="33297"/>
                  </a:lnTo>
                  <a:lnTo>
                    <a:pt x="269021" y="32877"/>
                  </a:lnTo>
                  <a:lnTo>
                    <a:pt x="268730" y="32521"/>
                  </a:lnTo>
                  <a:lnTo>
                    <a:pt x="268666" y="32392"/>
                  </a:lnTo>
                  <a:lnTo>
                    <a:pt x="268666" y="32295"/>
                  </a:lnTo>
                  <a:lnTo>
                    <a:pt x="268763" y="32231"/>
                  </a:lnTo>
                  <a:lnTo>
                    <a:pt x="268989" y="32102"/>
                  </a:lnTo>
                  <a:lnTo>
                    <a:pt x="269893" y="31746"/>
                  </a:lnTo>
                  <a:lnTo>
                    <a:pt x="271185" y="31327"/>
                  </a:lnTo>
                  <a:lnTo>
                    <a:pt x="272735" y="30842"/>
                  </a:lnTo>
                  <a:lnTo>
                    <a:pt x="275319" y="30067"/>
                  </a:lnTo>
                  <a:lnTo>
                    <a:pt x="277224" y="29453"/>
                  </a:lnTo>
                  <a:lnTo>
                    <a:pt x="277902" y="29227"/>
                  </a:lnTo>
                  <a:lnTo>
                    <a:pt x="278419" y="29001"/>
                  </a:lnTo>
                  <a:lnTo>
                    <a:pt x="278742" y="28872"/>
                  </a:lnTo>
                  <a:lnTo>
                    <a:pt x="278839" y="28808"/>
                  </a:lnTo>
                  <a:lnTo>
                    <a:pt x="278871" y="28775"/>
                  </a:lnTo>
                  <a:lnTo>
                    <a:pt x="278903" y="28711"/>
                  </a:lnTo>
                  <a:lnTo>
                    <a:pt x="279033" y="28646"/>
                  </a:lnTo>
                  <a:lnTo>
                    <a:pt x="279485" y="28420"/>
                  </a:lnTo>
                  <a:lnTo>
                    <a:pt x="280066" y="28194"/>
                  </a:lnTo>
                  <a:lnTo>
                    <a:pt x="280680" y="27968"/>
                  </a:lnTo>
                  <a:lnTo>
                    <a:pt x="280970" y="27839"/>
                  </a:lnTo>
                  <a:lnTo>
                    <a:pt x="281326" y="27613"/>
                  </a:lnTo>
                  <a:lnTo>
                    <a:pt x="281713" y="27387"/>
                  </a:lnTo>
                  <a:lnTo>
                    <a:pt x="282068" y="27096"/>
                  </a:lnTo>
                  <a:lnTo>
                    <a:pt x="282391" y="26838"/>
                  </a:lnTo>
                  <a:lnTo>
                    <a:pt x="282682" y="26579"/>
                  </a:lnTo>
                  <a:lnTo>
                    <a:pt x="282843" y="26385"/>
                  </a:lnTo>
                  <a:lnTo>
                    <a:pt x="282843" y="26321"/>
                  </a:lnTo>
                  <a:lnTo>
                    <a:pt x="282843" y="26288"/>
                  </a:lnTo>
                  <a:lnTo>
                    <a:pt x="282843" y="26224"/>
                  </a:lnTo>
                  <a:lnTo>
                    <a:pt x="282876" y="26159"/>
                  </a:lnTo>
                  <a:lnTo>
                    <a:pt x="283037" y="25933"/>
                  </a:lnTo>
                  <a:lnTo>
                    <a:pt x="283296" y="25610"/>
                  </a:lnTo>
                  <a:lnTo>
                    <a:pt x="283619" y="25255"/>
                  </a:lnTo>
                  <a:lnTo>
                    <a:pt x="283877" y="24964"/>
                  </a:lnTo>
                  <a:lnTo>
                    <a:pt x="284103" y="24674"/>
                  </a:lnTo>
                  <a:lnTo>
                    <a:pt x="284329" y="24383"/>
                  </a:lnTo>
                  <a:lnTo>
                    <a:pt x="284490" y="24060"/>
                  </a:lnTo>
                  <a:lnTo>
                    <a:pt x="284652" y="23769"/>
                  </a:lnTo>
                  <a:lnTo>
                    <a:pt x="284813" y="23446"/>
                  </a:lnTo>
                  <a:lnTo>
                    <a:pt x="284910" y="23124"/>
                  </a:lnTo>
                  <a:lnTo>
                    <a:pt x="285007" y="22801"/>
                  </a:lnTo>
                  <a:lnTo>
                    <a:pt x="285040" y="22510"/>
                  </a:lnTo>
                  <a:lnTo>
                    <a:pt x="285072" y="22219"/>
                  </a:lnTo>
                  <a:lnTo>
                    <a:pt x="285072" y="21929"/>
                  </a:lnTo>
                  <a:lnTo>
                    <a:pt x="285072" y="21670"/>
                  </a:lnTo>
                  <a:lnTo>
                    <a:pt x="285007" y="21476"/>
                  </a:lnTo>
                  <a:lnTo>
                    <a:pt x="284910" y="21250"/>
                  </a:lnTo>
                  <a:lnTo>
                    <a:pt x="284781" y="21121"/>
                  </a:lnTo>
                  <a:lnTo>
                    <a:pt x="284620" y="20992"/>
                  </a:lnTo>
                  <a:lnTo>
                    <a:pt x="284490" y="20863"/>
                  </a:lnTo>
                  <a:lnTo>
                    <a:pt x="284394" y="20701"/>
                  </a:lnTo>
                  <a:lnTo>
                    <a:pt x="284329" y="20508"/>
                  </a:lnTo>
                  <a:lnTo>
                    <a:pt x="284361" y="20314"/>
                  </a:lnTo>
                  <a:lnTo>
                    <a:pt x="284394" y="20217"/>
                  </a:lnTo>
                  <a:lnTo>
                    <a:pt x="284458" y="20120"/>
                  </a:lnTo>
                  <a:lnTo>
                    <a:pt x="284490" y="20120"/>
                  </a:lnTo>
                  <a:lnTo>
                    <a:pt x="284555" y="20152"/>
                  </a:lnTo>
                  <a:lnTo>
                    <a:pt x="284652" y="20217"/>
                  </a:lnTo>
                  <a:lnTo>
                    <a:pt x="284749" y="20346"/>
                  </a:lnTo>
                  <a:lnTo>
                    <a:pt x="285072" y="20831"/>
                  </a:lnTo>
                  <a:lnTo>
                    <a:pt x="285330" y="21186"/>
                  </a:lnTo>
                  <a:lnTo>
                    <a:pt x="285524" y="21412"/>
                  </a:lnTo>
                  <a:lnTo>
                    <a:pt x="285589" y="21444"/>
                  </a:lnTo>
                  <a:lnTo>
                    <a:pt x="285685" y="21476"/>
                  </a:lnTo>
                  <a:lnTo>
                    <a:pt x="285718" y="21476"/>
                  </a:lnTo>
                  <a:lnTo>
                    <a:pt x="285750" y="21412"/>
                  </a:lnTo>
                  <a:lnTo>
                    <a:pt x="285750" y="21250"/>
                  </a:lnTo>
                  <a:lnTo>
                    <a:pt x="285718" y="21089"/>
                  </a:lnTo>
                  <a:lnTo>
                    <a:pt x="285589" y="20895"/>
                  </a:lnTo>
                  <a:lnTo>
                    <a:pt x="285459" y="20701"/>
                  </a:lnTo>
                  <a:lnTo>
                    <a:pt x="285330" y="20540"/>
                  </a:lnTo>
                  <a:lnTo>
                    <a:pt x="285201" y="20314"/>
                  </a:lnTo>
                  <a:lnTo>
                    <a:pt x="285169" y="20088"/>
                  </a:lnTo>
                  <a:lnTo>
                    <a:pt x="285169" y="19926"/>
                  </a:lnTo>
                  <a:lnTo>
                    <a:pt x="285201" y="19700"/>
                  </a:lnTo>
                  <a:lnTo>
                    <a:pt x="285169" y="19474"/>
                  </a:lnTo>
                  <a:lnTo>
                    <a:pt x="285136" y="19216"/>
                  </a:lnTo>
                  <a:lnTo>
                    <a:pt x="285072" y="18957"/>
                  </a:lnTo>
                  <a:lnTo>
                    <a:pt x="284910" y="18667"/>
                  </a:lnTo>
                  <a:lnTo>
                    <a:pt x="284878" y="18602"/>
                  </a:lnTo>
                  <a:lnTo>
                    <a:pt x="284813" y="18538"/>
                  </a:lnTo>
                  <a:lnTo>
                    <a:pt x="284717" y="18538"/>
                  </a:lnTo>
                  <a:lnTo>
                    <a:pt x="284620" y="18570"/>
                  </a:lnTo>
                  <a:lnTo>
                    <a:pt x="284329" y="18667"/>
                  </a:lnTo>
                  <a:lnTo>
                    <a:pt x="284103" y="18764"/>
                  </a:lnTo>
                  <a:lnTo>
                    <a:pt x="283909" y="18796"/>
                  </a:lnTo>
                  <a:lnTo>
                    <a:pt x="283845" y="18764"/>
                  </a:lnTo>
                  <a:lnTo>
                    <a:pt x="283780" y="18731"/>
                  </a:lnTo>
                  <a:lnTo>
                    <a:pt x="283651" y="18602"/>
                  </a:lnTo>
                  <a:lnTo>
                    <a:pt x="283651" y="18538"/>
                  </a:lnTo>
                  <a:lnTo>
                    <a:pt x="283651" y="18473"/>
                  </a:lnTo>
                  <a:lnTo>
                    <a:pt x="283683" y="18408"/>
                  </a:lnTo>
                  <a:lnTo>
                    <a:pt x="283748" y="18344"/>
                  </a:lnTo>
                  <a:lnTo>
                    <a:pt x="283909" y="18247"/>
                  </a:lnTo>
                  <a:lnTo>
                    <a:pt x="284168" y="18182"/>
                  </a:lnTo>
                  <a:lnTo>
                    <a:pt x="284394" y="18118"/>
                  </a:lnTo>
                  <a:lnTo>
                    <a:pt x="284523" y="18053"/>
                  </a:lnTo>
                  <a:lnTo>
                    <a:pt x="284555" y="18021"/>
                  </a:lnTo>
                  <a:lnTo>
                    <a:pt x="284555" y="17989"/>
                  </a:lnTo>
                  <a:lnTo>
                    <a:pt x="284458" y="17956"/>
                  </a:lnTo>
                  <a:lnTo>
                    <a:pt x="284329" y="17892"/>
                  </a:lnTo>
                  <a:lnTo>
                    <a:pt x="284264" y="17795"/>
                  </a:lnTo>
                  <a:lnTo>
                    <a:pt x="284297" y="17698"/>
                  </a:lnTo>
                  <a:lnTo>
                    <a:pt x="284361" y="17601"/>
                  </a:lnTo>
                  <a:lnTo>
                    <a:pt x="284394" y="17569"/>
                  </a:lnTo>
                  <a:lnTo>
                    <a:pt x="284394" y="17504"/>
                  </a:lnTo>
                  <a:lnTo>
                    <a:pt x="284394" y="17375"/>
                  </a:lnTo>
                  <a:lnTo>
                    <a:pt x="284297" y="17246"/>
                  </a:lnTo>
                  <a:lnTo>
                    <a:pt x="284135" y="17117"/>
                  </a:lnTo>
                  <a:lnTo>
                    <a:pt x="283974" y="16987"/>
                  </a:lnTo>
                  <a:lnTo>
                    <a:pt x="283845" y="16826"/>
                  </a:lnTo>
                  <a:lnTo>
                    <a:pt x="283780" y="16697"/>
                  </a:lnTo>
                  <a:lnTo>
                    <a:pt x="283780" y="16535"/>
                  </a:lnTo>
                  <a:lnTo>
                    <a:pt x="283780" y="16406"/>
                  </a:lnTo>
                  <a:lnTo>
                    <a:pt x="283780" y="16277"/>
                  </a:lnTo>
                  <a:lnTo>
                    <a:pt x="283715" y="16148"/>
                  </a:lnTo>
                  <a:lnTo>
                    <a:pt x="283651" y="16051"/>
                  </a:lnTo>
                  <a:lnTo>
                    <a:pt x="283554" y="16019"/>
                  </a:lnTo>
                  <a:lnTo>
                    <a:pt x="283457" y="16083"/>
                  </a:lnTo>
                  <a:lnTo>
                    <a:pt x="283360" y="16180"/>
                  </a:lnTo>
                  <a:lnTo>
                    <a:pt x="283296" y="16341"/>
                  </a:lnTo>
                  <a:lnTo>
                    <a:pt x="283231" y="16503"/>
                  </a:lnTo>
                  <a:lnTo>
                    <a:pt x="283102" y="16632"/>
                  </a:lnTo>
                  <a:lnTo>
                    <a:pt x="282908" y="16729"/>
                  </a:lnTo>
                  <a:lnTo>
                    <a:pt x="282714" y="16729"/>
                  </a:lnTo>
                  <a:lnTo>
                    <a:pt x="282553" y="16697"/>
                  </a:lnTo>
                  <a:lnTo>
                    <a:pt x="282488" y="16664"/>
                  </a:lnTo>
                  <a:lnTo>
                    <a:pt x="282456" y="16632"/>
                  </a:lnTo>
                  <a:lnTo>
                    <a:pt x="282424" y="16568"/>
                  </a:lnTo>
                  <a:lnTo>
                    <a:pt x="282456" y="16503"/>
                  </a:lnTo>
                  <a:lnTo>
                    <a:pt x="282553" y="16341"/>
                  </a:lnTo>
                  <a:lnTo>
                    <a:pt x="282617" y="16245"/>
                  </a:lnTo>
                  <a:lnTo>
                    <a:pt x="282682" y="16148"/>
                  </a:lnTo>
                  <a:lnTo>
                    <a:pt x="282682" y="16051"/>
                  </a:lnTo>
                  <a:lnTo>
                    <a:pt x="282650" y="16019"/>
                  </a:lnTo>
                  <a:lnTo>
                    <a:pt x="282553" y="15954"/>
                  </a:lnTo>
                  <a:lnTo>
                    <a:pt x="282456" y="15889"/>
                  </a:lnTo>
                  <a:lnTo>
                    <a:pt x="282068" y="15792"/>
                  </a:lnTo>
                  <a:lnTo>
                    <a:pt x="281745" y="15728"/>
                  </a:lnTo>
                  <a:lnTo>
                    <a:pt x="281552" y="15663"/>
                  </a:lnTo>
                  <a:lnTo>
                    <a:pt x="281519" y="15599"/>
                  </a:lnTo>
                  <a:lnTo>
                    <a:pt x="281552" y="15566"/>
                  </a:lnTo>
                  <a:lnTo>
                    <a:pt x="281681" y="15502"/>
                  </a:lnTo>
                  <a:lnTo>
                    <a:pt x="281842" y="15437"/>
                  </a:lnTo>
                  <a:lnTo>
                    <a:pt x="281971" y="15373"/>
                  </a:lnTo>
                  <a:lnTo>
                    <a:pt x="282068" y="15308"/>
                  </a:lnTo>
                  <a:lnTo>
                    <a:pt x="282101" y="15211"/>
                  </a:lnTo>
                  <a:lnTo>
                    <a:pt x="282101" y="15147"/>
                  </a:lnTo>
                  <a:lnTo>
                    <a:pt x="282068" y="15050"/>
                  </a:lnTo>
                  <a:lnTo>
                    <a:pt x="281971" y="15017"/>
                  </a:lnTo>
                  <a:lnTo>
                    <a:pt x="281842" y="14953"/>
                  </a:lnTo>
                  <a:lnTo>
                    <a:pt x="281713" y="14920"/>
                  </a:lnTo>
                  <a:lnTo>
                    <a:pt x="281648" y="14953"/>
                  </a:lnTo>
                  <a:lnTo>
                    <a:pt x="281616" y="15017"/>
                  </a:lnTo>
                  <a:lnTo>
                    <a:pt x="281616" y="15082"/>
                  </a:lnTo>
                  <a:lnTo>
                    <a:pt x="281648" y="15147"/>
                  </a:lnTo>
                  <a:lnTo>
                    <a:pt x="281616" y="15179"/>
                  </a:lnTo>
                  <a:lnTo>
                    <a:pt x="281552" y="15243"/>
                  </a:lnTo>
                  <a:lnTo>
                    <a:pt x="281455" y="15308"/>
                  </a:lnTo>
                  <a:lnTo>
                    <a:pt x="281261" y="15308"/>
                  </a:lnTo>
                  <a:lnTo>
                    <a:pt x="281067" y="15276"/>
                  </a:lnTo>
                  <a:lnTo>
                    <a:pt x="280906" y="15211"/>
                  </a:lnTo>
                  <a:lnTo>
                    <a:pt x="280777" y="15082"/>
                  </a:lnTo>
                  <a:lnTo>
                    <a:pt x="280712" y="14953"/>
                  </a:lnTo>
                  <a:lnTo>
                    <a:pt x="280647" y="14791"/>
                  </a:lnTo>
                  <a:lnTo>
                    <a:pt x="280550" y="14694"/>
                  </a:lnTo>
                  <a:lnTo>
                    <a:pt x="280454" y="14630"/>
                  </a:lnTo>
                  <a:lnTo>
                    <a:pt x="280292" y="14598"/>
                  </a:lnTo>
                  <a:lnTo>
                    <a:pt x="280195" y="14598"/>
                  </a:lnTo>
                  <a:lnTo>
                    <a:pt x="280066" y="14501"/>
                  </a:lnTo>
                  <a:lnTo>
                    <a:pt x="279969" y="14339"/>
                  </a:lnTo>
                  <a:lnTo>
                    <a:pt x="279937" y="14145"/>
                  </a:lnTo>
                  <a:lnTo>
                    <a:pt x="279905" y="13984"/>
                  </a:lnTo>
                  <a:lnTo>
                    <a:pt x="279808" y="13822"/>
                  </a:lnTo>
                  <a:lnTo>
                    <a:pt x="279678" y="13726"/>
                  </a:lnTo>
                  <a:lnTo>
                    <a:pt x="279614" y="13726"/>
                  </a:lnTo>
                  <a:lnTo>
                    <a:pt x="279549" y="13693"/>
                  </a:lnTo>
                  <a:lnTo>
                    <a:pt x="279420" y="13693"/>
                  </a:lnTo>
                  <a:lnTo>
                    <a:pt x="279291" y="13629"/>
                  </a:lnTo>
                  <a:lnTo>
                    <a:pt x="279194" y="13499"/>
                  </a:lnTo>
                  <a:lnTo>
                    <a:pt x="279129" y="13370"/>
                  </a:lnTo>
                  <a:lnTo>
                    <a:pt x="279065" y="13241"/>
                  </a:lnTo>
                  <a:lnTo>
                    <a:pt x="278968" y="13112"/>
                  </a:lnTo>
                  <a:lnTo>
                    <a:pt x="278839" y="13047"/>
                  </a:lnTo>
                  <a:lnTo>
                    <a:pt x="278548" y="13047"/>
                  </a:lnTo>
                  <a:lnTo>
                    <a:pt x="278451" y="12983"/>
                  </a:lnTo>
                  <a:lnTo>
                    <a:pt x="278387" y="12918"/>
                  </a:lnTo>
                  <a:lnTo>
                    <a:pt x="278387" y="12854"/>
                  </a:lnTo>
                  <a:lnTo>
                    <a:pt x="278387" y="12789"/>
                  </a:lnTo>
                  <a:lnTo>
                    <a:pt x="278387" y="12757"/>
                  </a:lnTo>
                  <a:lnTo>
                    <a:pt x="278290" y="12628"/>
                  </a:lnTo>
                  <a:lnTo>
                    <a:pt x="278128" y="12563"/>
                  </a:lnTo>
                  <a:lnTo>
                    <a:pt x="277902" y="12498"/>
                  </a:lnTo>
                  <a:lnTo>
                    <a:pt x="277256" y="12337"/>
                  </a:lnTo>
                  <a:lnTo>
                    <a:pt x="277030" y="12240"/>
                  </a:lnTo>
                  <a:lnTo>
                    <a:pt x="276869" y="12175"/>
                  </a:lnTo>
                  <a:lnTo>
                    <a:pt x="276740" y="12078"/>
                  </a:lnTo>
                  <a:lnTo>
                    <a:pt x="276675" y="11982"/>
                  </a:lnTo>
                  <a:lnTo>
                    <a:pt x="276643" y="11885"/>
                  </a:lnTo>
                  <a:lnTo>
                    <a:pt x="276643" y="11788"/>
                  </a:lnTo>
                  <a:lnTo>
                    <a:pt x="276675" y="11659"/>
                  </a:lnTo>
                  <a:lnTo>
                    <a:pt x="276643" y="11529"/>
                  </a:lnTo>
                  <a:lnTo>
                    <a:pt x="276578" y="11465"/>
                  </a:lnTo>
                  <a:lnTo>
                    <a:pt x="276481" y="11400"/>
                  </a:lnTo>
                  <a:lnTo>
                    <a:pt x="276352" y="11368"/>
                  </a:lnTo>
                  <a:lnTo>
                    <a:pt x="276191" y="11368"/>
                  </a:lnTo>
                  <a:lnTo>
                    <a:pt x="276029" y="11400"/>
                  </a:lnTo>
                  <a:lnTo>
                    <a:pt x="275803" y="11433"/>
                  </a:lnTo>
                  <a:lnTo>
                    <a:pt x="275642" y="11497"/>
                  </a:lnTo>
                  <a:lnTo>
                    <a:pt x="275448" y="11497"/>
                  </a:lnTo>
                  <a:lnTo>
                    <a:pt x="275415" y="11465"/>
                  </a:lnTo>
                  <a:lnTo>
                    <a:pt x="275448" y="11368"/>
                  </a:lnTo>
                  <a:lnTo>
                    <a:pt x="275545" y="11239"/>
                  </a:lnTo>
                  <a:lnTo>
                    <a:pt x="275900" y="10884"/>
                  </a:lnTo>
                  <a:lnTo>
                    <a:pt x="276061" y="10722"/>
                  </a:lnTo>
                  <a:lnTo>
                    <a:pt x="276158" y="10561"/>
                  </a:lnTo>
                  <a:lnTo>
                    <a:pt x="276191" y="10464"/>
                  </a:lnTo>
                  <a:lnTo>
                    <a:pt x="276158" y="10431"/>
                  </a:lnTo>
                  <a:lnTo>
                    <a:pt x="276126" y="10399"/>
                  </a:lnTo>
                  <a:lnTo>
                    <a:pt x="275157" y="10141"/>
                  </a:lnTo>
                  <a:lnTo>
                    <a:pt x="274802" y="9979"/>
                  </a:lnTo>
                  <a:lnTo>
                    <a:pt x="274705" y="9915"/>
                  </a:lnTo>
                  <a:lnTo>
                    <a:pt x="274640" y="9850"/>
                  </a:lnTo>
                  <a:lnTo>
                    <a:pt x="274608" y="9786"/>
                  </a:lnTo>
                  <a:lnTo>
                    <a:pt x="274608" y="9689"/>
                  </a:lnTo>
                  <a:lnTo>
                    <a:pt x="274640" y="9592"/>
                  </a:lnTo>
                  <a:lnTo>
                    <a:pt x="274737" y="9495"/>
                  </a:lnTo>
                  <a:lnTo>
                    <a:pt x="274802" y="9366"/>
                  </a:lnTo>
                  <a:lnTo>
                    <a:pt x="274834" y="9236"/>
                  </a:lnTo>
                  <a:lnTo>
                    <a:pt x="274834" y="9075"/>
                  </a:lnTo>
                  <a:lnTo>
                    <a:pt x="274802" y="8914"/>
                  </a:lnTo>
                  <a:lnTo>
                    <a:pt x="274737" y="8720"/>
                  </a:lnTo>
                  <a:lnTo>
                    <a:pt x="274640" y="8558"/>
                  </a:lnTo>
                  <a:lnTo>
                    <a:pt x="274382" y="8171"/>
                  </a:lnTo>
                  <a:lnTo>
                    <a:pt x="274059" y="7815"/>
                  </a:lnTo>
                  <a:lnTo>
                    <a:pt x="273639" y="7493"/>
                  </a:lnTo>
                  <a:lnTo>
                    <a:pt x="273219" y="7234"/>
                  </a:lnTo>
                  <a:lnTo>
                    <a:pt x="272961" y="7137"/>
                  </a:lnTo>
                  <a:lnTo>
                    <a:pt x="272735" y="7040"/>
                  </a:lnTo>
                  <a:lnTo>
                    <a:pt x="272251" y="6911"/>
                  </a:lnTo>
                  <a:lnTo>
                    <a:pt x="271928" y="6879"/>
                  </a:lnTo>
                  <a:lnTo>
                    <a:pt x="271798" y="6879"/>
                  </a:lnTo>
                  <a:lnTo>
                    <a:pt x="271702" y="6911"/>
                  </a:lnTo>
                  <a:lnTo>
                    <a:pt x="271637" y="6944"/>
                  </a:lnTo>
                  <a:lnTo>
                    <a:pt x="271605" y="7008"/>
                  </a:lnTo>
                  <a:lnTo>
                    <a:pt x="271540" y="7170"/>
                  </a:lnTo>
                  <a:lnTo>
                    <a:pt x="271508" y="7202"/>
                  </a:lnTo>
                  <a:lnTo>
                    <a:pt x="271443" y="7202"/>
                  </a:lnTo>
                  <a:lnTo>
                    <a:pt x="271314" y="7105"/>
                  </a:lnTo>
                  <a:lnTo>
                    <a:pt x="271120" y="6911"/>
                  </a:lnTo>
                  <a:lnTo>
                    <a:pt x="270991" y="6750"/>
                  </a:lnTo>
                  <a:lnTo>
                    <a:pt x="270862" y="6524"/>
                  </a:lnTo>
                  <a:lnTo>
                    <a:pt x="270830" y="6330"/>
                  </a:lnTo>
                  <a:lnTo>
                    <a:pt x="270830" y="6136"/>
                  </a:lnTo>
                  <a:lnTo>
                    <a:pt x="270862" y="6039"/>
                  </a:lnTo>
                  <a:lnTo>
                    <a:pt x="270830" y="5942"/>
                  </a:lnTo>
                  <a:lnTo>
                    <a:pt x="270797" y="5845"/>
                  </a:lnTo>
                  <a:lnTo>
                    <a:pt x="270700" y="5781"/>
                  </a:lnTo>
                  <a:lnTo>
                    <a:pt x="270603" y="5716"/>
                  </a:lnTo>
                  <a:lnTo>
                    <a:pt x="270442" y="5619"/>
                  </a:lnTo>
                  <a:lnTo>
                    <a:pt x="270022" y="5490"/>
                  </a:lnTo>
                  <a:lnTo>
                    <a:pt x="269667" y="5361"/>
                  </a:lnTo>
                  <a:lnTo>
                    <a:pt x="269344" y="5200"/>
                  </a:lnTo>
                  <a:lnTo>
                    <a:pt x="269150" y="5070"/>
                  </a:lnTo>
                  <a:lnTo>
                    <a:pt x="269086" y="4973"/>
                  </a:lnTo>
                  <a:lnTo>
                    <a:pt x="269021" y="4909"/>
                  </a:lnTo>
                  <a:lnTo>
                    <a:pt x="268989" y="4780"/>
                  </a:lnTo>
                  <a:lnTo>
                    <a:pt x="268956" y="4747"/>
                  </a:lnTo>
                  <a:lnTo>
                    <a:pt x="268924" y="4780"/>
                  </a:lnTo>
                  <a:lnTo>
                    <a:pt x="268860" y="4877"/>
                  </a:lnTo>
                  <a:lnTo>
                    <a:pt x="268795" y="4941"/>
                  </a:lnTo>
                  <a:lnTo>
                    <a:pt x="268698" y="5006"/>
                  </a:lnTo>
                  <a:lnTo>
                    <a:pt x="268569" y="5038"/>
                  </a:lnTo>
                  <a:lnTo>
                    <a:pt x="268440" y="5038"/>
                  </a:lnTo>
                  <a:lnTo>
                    <a:pt x="268375" y="5006"/>
                  </a:lnTo>
                  <a:lnTo>
                    <a:pt x="268343" y="4973"/>
                  </a:lnTo>
                  <a:lnTo>
                    <a:pt x="268343" y="4909"/>
                  </a:lnTo>
                  <a:lnTo>
                    <a:pt x="268343" y="4844"/>
                  </a:lnTo>
                  <a:lnTo>
                    <a:pt x="268472" y="4683"/>
                  </a:lnTo>
                  <a:lnTo>
                    <a:pt x="268666" y="4521"/>
                  </a:lnTo>
                  <a:lnTo>
                    <a:pt x="268892" y="4295"/>
                  </a:lnTo>
                  <a:lnTo>
                    <a:pt x="268956" y="4198"/>
                  </a:lnTo>
                  <a:lnTo>
                    <a:pt x="268989" y="4102"/>
                  </a:lnTo>
                  <a:lnTo>
                    <a:pt x="268989" y="4037"/>
                  </a:lnTo>
                  <a:lnTo>
                    <a:pt x="268989" y="3940"/>
                  </a:lnTo>
                  <a:lnTo>
                    <a:pt x="268924" y="3843"/>
                  </a:lnTo>
                  <a:lnTo>
                    <a:pt x="268827" y="3746"/>
                  </a:lnTo>
                  <a:lnTo>
                    <a:pt x="268666" y="3553"/>
                  </a:lnTo>
                  <a:lnTo>
                    <a:pt x="268569" y="3488"/>
                  </a:lnTo>
                  <a:lnTo>
                    <a:pt x="268537" y="3520"/>
                  </a:lnTo>
                  <a:lnTo>
                    <a:pt x="268537" y="3553"/>
                  </a:lnTo>
                  <a:lnTo>
                    <a:pt x="268537" y="3714"/>
                  </a:lnTo>
                  <a:lnTo>
                    <a:pt x="268537" y="3811"/>
                  </a:lnTo>
                  <a:lnTo>
                    <a:pt x="268537" y="3875"/>
                  </a:lnTo>
                  <a:lnTo>
                    <a:pt x="268440" y="4102"/>
                  </a:lnTo>
                  <a:lnTo>
                    <a:pt x="268278" y="4328"/>
                  </a:lnTo>
                  <a:lnTo>
                    <a:pt x="268052" y="4554"/>
                  </a:lnTo>
                  <a:lnTo>
                    <a:pt x="267503" y="5038"/>
                  </a:lnTo>
                  <a:lnTo>
                    <a:pt x="267471" y="4424"/>
                  </a:lnTo>
                  <a:lnTo>
                    <a:pt x="267406" y="4198"/>
                  </a:lnTo>
                  <a:lnTo>
                    <a:pt x="267277" y="3972"/>
                  </a:lnTo>
                  <a:lnTo>
                    <a:pt x="267116" y="3779"/>
                  </a:lnTo>
                  <a:lnTo>
                    <a:pt x="267019" y="3714"/>
                  </a:lnTo>
                  <a:lnTo>
                    <a:pt x="266922" y="3682"/>
                  </a:lnTo>
                  <a:lnTo>
                    <a:pt x="266728" y="3617"/>
                  </a:lnTo>
                  <a:lnTo>
                    <a:pt x="266631" y="3520"/>
                  </a:lnTo>
                  <a:lnTo>
                    <a:pt x="266599" y="3456"/>
                  </a:lnTo>
                  <a:lnTo>
                    <a:pt x="266599" y="3423"/>
                  </a:lnTo>
                  <a:lnTo>
                    <a:pt x="266631" y="3359"/>
                  </a:lnTo>
                  <a:lnTo>
                    <a:pt x="266663" y="3294"/>
                  </a:lnTo>
                  <a:lnTo>
                    <a:pt x="266760" y="3197"/>
                  </a:lnTo>
                  <a:lnTo>
                    <a:pt x="266760" y="3133"/>
                  </a:lnTo>
                  <a:lnTo>
                    <a:pt x="266760" y="3100"/>
                  </a:lnTo>
                  <a:lnTo>
                    <a:pt x="266631" y="3068"/>
                  </a:lnTo>
                  <a:lnTo>
                    <a:pt x="266437" y="3036"/>
                  </a:lnTo>
                  <a:lnTo>
                    <a:pt x="266308" y="3036"/>
                  </a:lnTo>
                  <a:lnTo>
                    <a:pt x="266179" y="3068"/>
                  </a:lnTo>
                  <a:lnTo>
                    <a:pt x="266050" y="3133"/>
                  </a:lnTo>
                  <a:lnTo>
                    <a:pt x="265953" y="3230"/>
                  </a:lnTo>
                  <a:lnTo>
                    <a:pt x="265856" y="3326"/>
                  </a:lnTo>
                  <a:lnTo>
                    <a:pt x="265759" y="3456"/>
                  </a:lnTo>
                  <a:lnTo>
                    <a:pt x="265695" y="3617"/>
                  </a:lnTo>
                  <a:lnTo>
                    <a:pt x="265662" y="3779"/>
                  </a:lnTo>
                  <a:lnTo>
                    <a:pt x="265598" y="3843"/>
                  </a:lnTo>
                  <a:lnTo>
                    <a:pt x="265404" y="3875"/>
                  </a:lnTo>
                  <a:lnTo>
                    <a:pt x="264823" y="3908"/>
                  </a:lnTo>
                  <a:lnTo>
                    <a:pt x="264500" y="3908"/>
                  </a:lnTo>
                  <a:lnTo>
                    <a:pt x="264306" y="3875"/>
                  </a:lnTo>
                  <a:lnTo>
                    <a:pt x="264177" y="3843"/>
                  </a:lnTo>
                  <a:lnTo>
                    <a:pt x="264177" y="3811"/>
                  </a:lnTo>
                  <a:lnTo>
                    <a:pt x="264209" y="3811"/>
                  </a:lnTo>
                  <a:lnTo>
                    <a:pt x="264241" y="3746"/>
                  </a:lnTo>
                  <a:lnTo>
                    <a:pt x="264241" y="3682"/>
                  </a:lnTo>
                  <a:lnTo>
                    <a:pt x="264144" y="3488"/>
                  </a:lnTo>
                  <a:lnTo>
                    <a:pt x="264015" y="3230"/>
                  </a:lnTo>
                  <a:lnTo>
                    <a:pt x="263821" y="2939"/>
                  </a:lnTo>
                  <a:lnTo>
                    <a:pt x="263595" y="2648"/>
                  </a:lnTo>
                  <a:lnTo>
                    <a:pt x="263369" y="2390"/>
                  </a:lnTo>
                  <a:lnTo>
                    <a:pt x="263176" y="2196"/>
                  </a:lnTo>
                  <a:lnTo>
                    <a:pt x="263014" y="2099"/>
                  </a:lnTo>
                  <a:lnTo>
                    <a:pt x="262917" y="2099"/>
                  </a:lnTo>
                  <a:lnTo>
                    <a:pt x="262853" y="2196"/>
                  </a:lnTo>
                  <a:lnTo>
                    <a:pt x="262788" y="2325"/>
                  </a:lnTo>
                  <a:lnTo>
                    <a:pt x="262723" y="2454"/>
                  </a:lnTo>
                  <a:lnTo>
                    <a:pt x="262691" y="2551"/>
                  </a:lnTo>
                  <a:lnTo>
                    <a:pt x="262659" y="2616"/>
                  </a:lnTo>
                  <a:lnTo>
                    <a:pt x="262497" y="2713"/>
                  </a:lnTo>
                  <a:lnTo>
                    <a:pt x="262336" y="2777"/>
                  </a:lnTo>
                  <a:lnTo>
                    <a:pt x="262142" y="2745"/>
                  </a:lnTo>
                  <a:lnTo>
                    <a:pt x="261948" y="2713"/>
                  </a:lnTo>
                  <a:lnTo>
                    <a:pt x="261787" y="2713"/>
                  </a:lnTo>
                  <a:lnTo>
                    <a:pt x="261658" y="2745"/>
                  </a:lnTo>
                  <a:lnTo>
                    <a:pt x="261593" y="2810"/>
                  </a:lnTo>
                  <a:lnTo>
                    <a:pt x="261561" y="2874"/>
                  </a:lnTo>
                  <a:lnTo>
                    <a:pt x="261464" y="2939"/>
                  </a:lnTo>
                  <a:lnTo>
                    <a:pt x="261238" y="2939"/>
                  </a:lnTo>
                  <a:lnTo>
                    <a:pt x="261109" y="2874"/>
                  </a:lnTo>
                  <a:lnTo>
                    <a:pt x="261044" y="2745"/>
                  </a:lnTo>
                  <a:lnTo>
                    <a:pt x="261012" y="2616"/>
                  </a:lnTo>
                  <a:lnTo>
                    <a:pt x="261012" y="2487"/>
                  </a:lnTo>
                  <a:lnTo>
                    <a:pt x="261076" y="2261"/>
                  </a:lnTo>
                  <a:lnTo>
                    <a:pt x="261076" y="2228"/>
                  </a:lnTo>
                  <a:lnTo>
                    <a:pt x="261044" y="2196"/>
                  </a:lnTo>
                  <a:lnTo>
                    <a:pt x="260947" y="2228"/>
                  </a:lnTo>
                  <a:lnTo>
                    <a:pt x="260689" y="2390"/>
                  </a:lnTo>
                  <a:lnTo>
                    <a:pt x="260560" y="2422"/>
                  </a:lnTo>
                  <a:lnTo>
                    <a:pt x="260430" y="2487"/>
                  </a:lnTo>
                  <a:lnTo>
                    <a:pt x="260075" y="2487"/>
                  </a:lnTo>
                  <a:lnTo>
                    <a:pt x="259623" y="2422"/>
                  </a:lnTo>
                  <a:lnTo>
                    <a:pt x="259042" y="2293"/>
                  </a:lnTo>
                  <a:lnTo>
                    <a:pt x="258493" y="2164"/>
                  </a:lnTo>
                  <a:lnTo>
                    <a:pt x="258073" y="2099"/>
                  </a:lnTo>
                  <a:lnTo>
                    <a:pt x="257911" y="2099"/>
                  </a:lnTo>
                  <a:lnTo>
                    <a:pt x="257782" y="2132"/>
                  </a:lnTo>
                  <a:lnTo>
                    <a:pt x="257685" y="2196"/>
                  </a:lnTo>
                  <a:lnTo>
                    <a:pt x="257621" y="2261"/>
                  </a:lnTo>
                  <a:lnTo>
                    <a:pt x="257556" y="2325"/>
                  </a:lnTo>
                  <a:lnTo>
                    <a:pt x="257492" y="2390"/>
                  </a:lnTo>
                  <a:lnTo>
                    <a:pt x="257265" y="2422"/>
                  </a:lnTo>
                  <a:lnTo>
                    <a:pt x="256975" y="2422"/>
                  </a:lnTo>
                  <a:lnTo>
                    <a:pt x="256652" y="2390"/>
                  </a:lnTo>
                  <a:lnTo>
                    <a:pt x="256297" y="2261"/>
                  </a:lnTo>
                  <a:lnTo>
                    <a:pt x="255941" y="2132"/>
                  </a:lnTo>
                  <a:lnTo>
                    <a:pt x="255586" y="1970"/>
                  </a:lnTo>
                  <a:lnTo>
                    <a:pt x="255295" y="1744"/>
                  </a:lnTo>
                  <a:lnTo>
                    <a:pt x="255069" y="1550"/>
                  </a:lnTo>
                  <a:lnTo>
                    <a:pt x="254843" y="1389"/>
                  </a:lnTo>
                  <a:lnTo>
                    <a:pt x="254650" y="1292"/>
                  </a:lnTo>
                  <a:lnTo>
                    <a:pt x="254520" y="1227"/>
                  </a:lnTo>
                  <a:lnTo>
                    <a:pt x="254391" y="1227"/>
                  </a:lnTo>
                  <a:lnTo>
                    <a:pt x="254327" y="1260"/>
                  </a:lnTo>
                  <a:lnTo>
                    <a:pt x="254294" y="1356"/>
                  </a:lnTo>
                  <a:lnTo>
                    <a:pt x="254327" y="1486"/>
                  </a:lnTo>
                  <a:lnTo>
                    <a:pt x="254327" y="1615"/>
                  </a:lnTo>
                  <a:lnTo>
                    <a:pt x="254294" y="1679"/>
                  </a:lnTo>
                  <a:lnTo>
                    <a:pt x="254230" y="1712"/>
                  </a:lnTo>
                  <a:lnTo>
                    <a:pt x="254133" y="1647"/>
                  </a:lnTo>
                  <a:lnTo>
                    <a:pt x="254004" y="1582"/>
                  </a:lnTo>
                  <a:lnTo>
                    <a:pt x="253907" y="1582"/>
                  </a:lnTo>
                  <a:lnTo>
                    <a:pt x="253810" y="1647"/>
                  </a:lnTo>
                  <a:lnTo>
                    <a:pt x="253745" y="1744"/>
                  </a:lnTo>
                  <a:lnTo>
                    <a:pt x="253713" y="1873"/>
                  </a:lnTo>
                  <a:lnTo>
                    <a:pt x="253681" y="1938"/>
                  </a:lnTo>
                  <a:lnTo>
                    <a:pt x="253616" y="2002"/>
                  </a:lnTo>
                  <a:lnTo>
                    <a:pt x="253519" y="2002"/>
                  </a:lnTo>
                  <a:lnTo>
                    <a:pt x="253390" y="1970"/>
                  </a:lnTo>
                  <a:lnTo>
                    <a:pt x="253229" y="1873"/>
                  </a:lnTo>
                  <a:lnTo>
                    <a:pt x="252647" y="1550"/>
                  </a:lnTo>
                  <a:lnTo>
                    <a:pt x="252324" y="1389"/>
                  </a:lnTo>
                  <a:lnTo>
                    <a:pt x="252034" y="1292"/>
                  </a:lnTo>
                  <a:lnTo>
                    <a:pt x="251840" y="1260"/>
                  </a:lnTo>
                  <a:lnTo>
                    <a:pt x="251743" y="1260"/>
                  </a:lnTo>
                  <a:lnTo>
                    <a:pt x="251678" y="1292"/>
                  </a:lnTo>
                  <a:lnTo>
                    <a:pt x="251549" y="1324"/>
                  </a:lnTo>
                  <a:lnTo>
                    <a:pt x="251097" y="1324"/>
                  </a:lnTo>
                  <a:lnTo>
                    <a:pt x="250839" y="1260"/>
                  </a:lnTo>
                  <a:lnTo>
                    <a:pt x="250580" y="1195"/>
                  </a:lnTo>
                  <a:lnTo>
                    <a:pt x="250387" y="1227"/>
                  </a:lnTo>
                  <a:lnTo>
                    <a:pt x="250225" y="1292"/>
                  </a:lnTo>
                  <a:lnTo>
                    <a:pt x="250160" y="1324"/>
                  </a:lnTo>
                  <a:lnTo>
                    <a:pt x="250128" y="1389"/>
                  </a:lnTo>
                  <a:lnTo>
                    <a:pt x="250096" y="1486"/>
                  </a:lnTo>
                  <a:lnTo>
                    <a:pt x="250031" y="1518"/>
                  </a:lnTo>
                  <a:lnTo>
                    <a:pt x="249967" y="1550"/>
                  </a:lnTo>
                  <a:lnTo>
                    <a:pt x="249870" y="1582"/>
                  </a:lnTo>
                  <a:lnTo>
                    <a:pt x="249579" y="1550"/>
                  </a:lnTo>
                  <a:lnTo>
                    <a:pt x="249192" y="1421"/>
                  </a:lnTo>
                  <a:lnTo>
                    <a:pt x="248029" y="1066"/>
                  </a:lnTo>
                  <a:lnTo>
                    <a:pt x="247577" y="937"/>
                  </a:lnTo>
                  <a:lnTo>
                    <a:pt x="247222" y="872"/>
                  </a:lnTo>
                  <a:lnTo>
                    <a:pt x="246931" y="840"/>
                  </a:lnTo>
                  <a:lnTo>
                    <a:pt x="246705" y="840"/>
                  </a:lnTo>
                  <a:lnTo>
                    <a:pt x="246576" y="904"/>
                  </a:lnTo>
                  <a:lnTo>
                    <a:pt x="246511" y="969"/>
                  </a:lnTo>
                  <a:lnTo>
                    <a:pt x="246511" y="1001"/>
                  </a:lnTo>
                  <a:lnTo>
                    <a:pt x="246479" y="1098"/>
                  </a:lnTo>
                  <a:lnTo>
                    <a:pt x="246414" y="1163"/>
                  </a:lnTo>
                  <a:lnTo>
                    <a:pt x="246350" y="1195"/>
                  </a:lnTo>
                  <a:lnTo>
                    <a:pt x="246285" y="1195"/>
                  </a:lnTo>
                  <a:lnTo>
                    <a:pt x="246059" y="1163"/>
                  </a:lnTo>
                  <a:lnTo>
                    <a:pt x="245801" y="1066"/>
                  </a:lnTo>
                  <a:lnTo>
                    <a:pt x="245478" y="937"/>
                  </a:lnTo>
                  <a:lnTo>
                    <a:pt x="245155" y="904"/>
                  </a:lnTo>
                  <a:lnTo>
                    <a:pt x="244799" y="904"/>
                  </a:lnTo>
                  <a:lnTo>
                    <a:pt x="244476" y="969"/>
                  </a:lnTo>
                  <a:lnTo>
                    <a:pt x="244186" y="1066"/>
                  </a:lnTo>
                  <a:lnTo>
                    <a:pt x="243895" y="1066"/>
                  </a:lnTo>
                  <a:lnTo>
                    <a:pt x="243831" y="1033"/>
                  </a:lnTo>
                  <a:lnTo>
                    <a:pt x="243831" y="1001"/>
                  </a:lnTo>
                  <a:lnTo>
                    <a:pt x="243831" y="937"/>
                  </a:lnTo>
                  <a:lnTo>
                    <a:pt x="243831" y="904"/>
                  </a:lnTo>
                  <a:lnTo>
                    <a:pt x="243798" y="872"/>
                  </a:lnTo>
                  <a:lnTo>
                    <a:pt x="243701" y="872"/>
                  </a:lnTo>
                  <a:lnTo>
                    <a:pt x="243540" y="937"/>
                  </a:lnTo>
                  <a:lnTo>
                    <a:pt x="243346" y="1098"/>
                  </a:lnTo>
                  <a:lnTo>
                    <a:pt x="243217" y="1163"/>
                  </a:lnTo>
                  <a:lnTo>
                    <a:pt x="243055" y="1227"/>
                  </a:lnTo>
                  <a:lnTo>
                    <a:pt x="242732" y="1324"/>
                  </a:lnTo>
                  <a:lnTo>
                    <a:pt x="242410" y="1389"/>
                  </a:lnTo>
                  <a:lnTo>
                    <a:pt x="242087" y="1356"/>
                  </a:lnTo>
                  <a:lnTo>
                    <a:pt x="241796" y="1324"/>
                  </a:lnTo>
                  <a:lnTo>
                    <a:pt x="241538" y="1356"/>
                  </a:lnTo>
                  <a:lnTo>
                    <a:pt x="241376" y="1421"/>
                  </a:lnTo>
                  <a:lnTo>
                    <a:pt x="241311" y="1453"/>
                  </a:lnTo>
                  <a:lnTo>
                    <a:pt x="241279" y="1518"/>
                  </a:lnTo>
                  <a:lnTo>
                    <a:pt x="241215" y="1615"/>
                  </a:lnTo>
                  <a:lnTo>
                    <a:pt x="241118" y="1679"/>
                  </a:lnTo>
                  <a:lnTo>
                    <a:pt x="241021" y="1679"/>
                  </a:lnTo>
                  <a:lnTo>
                    <a:pt x="240892" y="1615"/>
                  </a:lnTo>
                  <a:lnTo>
                    <a:pt x="240827" y="1518"/>
                  </a:lnTo>
                  <a:lnTo>
                    <a:pt x="240762" y="1421"/>
                  </a:lnTo>
                  <a:lnTo>
                    <a:pt x="240795" y="1324"/>
                  </a:lnTo>
                  <a:lnTo>
                    <a:pt x="240859" y="1260"/>
                  </a:lnTo>
                  <a:lnTo>
                    <a:pt x="240924" y="1195"/>
                  </a:lnTo>
                  <a:lnTo>
                    <a:pt x="240924" y="1130"/>
                  </a:lnTo>
                  <a:lnTo>
                    <a:pt x="240859" y="1066"/>
                  </a:lnTo>
                  <a:lnTo>
                    <a:pt x="240762" y="1001"/>
                  </a:lnTo>
                  <a:lnTo>
                    <a:pt x="240440" y="1001"/>
                  </a:lnTo>
                  <a:lnTo>
                    <a:pt x="240278" y="1066"/>
                  </a:lnTo>
                  <a:lnTo>
                    <a:pt x="240149" y="1163"/>
                  </a:lnTo>
                  <a:lnTo>
                    <a:pt x="240084" y="1227"/>
                  </a:lnTo>
                  <a:lnTo>
                    <a:pt x="239987" y="1260"/>
                  </a:lnTo>
                  <a:lnTo>
                    <a:pt x="239729" y="1260"/>
                  </a:lnTo>
                  <a:lnTo>
                    <a:pt x="239406" y="1195"/>
                  </a:lnTo>
                  <a:lnTo>
                    <a:pt x="239019" y="1033"/>
                  </a:lnTo>
                  <a:lnTo>
                    <a:pt x="238599" y="840"/>
                  </a:lnTo>
                  <a:lnTo>
                    <a:pt x="238308" y="775"/>
                  </a:lnTo>
                  <a:lnTo>
                    <a:pt x="238211" y="775"/>
                  </a:lnTo>
                  <a:lnTo>
                    <a:pt x="238114" y="807"/>
                  </a:lnTo>
                  <a:lnTo>
                    <a:pt x="238082" y="872"/>
                  </a:lnTo>
                  <a:lnTo>
                    <a:pt x="238050" y="937"/>
                  </a:lnTo>
                  <a:lnTo>
                    <a:pt x="237953" y="1066"/>
                  </a:lnTo>
                  <a:lnTo>
                    <a:pt x="237824" y="1163"/>
                  </a:lnTo>
                  <a:lnTo>
                    <a:pt x="237662" y="1227"/>
                  </a:lnTo>
                  <a:lnTo>
                    <a:pt x="237468" y="1260"/>
                  </a:lnTo>
                  <a:lnTo>
                    <a:pt x="237275" y="1227"/>
                  </a:lnTo>
                  <a:lnTo>
                    <a:pt x="237081" y="1163"/>
                  </a:lnTo>
                  <a:lnTo>
                    <a:pt x="236919" y="1066"/>
                  </a:lnTo>
                  <a:lnTo>
                    <a:pt x="236822" y="969"/>
                  </a:lnTo>
                  <a:lnTo>
                    <a:pt x="236822" y="904"/>
                  </a:lnTo>
                  <a:lnTo>
                    <a:pt x="236822" y="840"/>
                  </a:lnTo>
                  <a:lnTo>
                    <a:pt x="236855" y="775"/>
                  </a:lnTo>
                  <a:lnTo>
                    <a:pt x="236919" y="711"/>
                  </a:lnTo>
                  <a:lnTo>
                    <a:pt x="237081" y="614"/>
                  </a:lnTo>
                  <a:lnTo>
                    <a:pt x="237339" y="549"/>
                  </a:lnTo>
                  <a:lnTo>
                    <a:pt x="237694" y="484"/>
                  </a:lnTo>
                  <a:lnTo>
                    <a:pt x="237759" y="452"/>
                  </a:lnTo>
                  <a:lnTo>
                    <a:pt x="237791" y="420"/>
                  </a:lnTo>
                  <a:lnTo>
                    <a:pt x="237759" y="388"/>
                  </a:lnTo>
                  <a:lnTo>
                    <a:pt x="237694" y="323"/>
                  </a:lnTo>
                  <a:lnTo>
                    <a:pt x="237339" y="226"/>
                  </a:lnTo>
                  <a:lnTo>
                    <a:pt x="237048" y="161"/>
                  </a:lnTo>
                  <a:lnTo>
                    <a:pt x="236790" y="129"/>
                  </a:lnTo>
                  <a:lnTo>
                    <a:pt x="236564" y="129"/>
                  </a:lnTo>
                  <a:lnTo>
                    <a:pt x="236403" y="194"/>
                  </a:lnTo>
                  <a:lnTo>
                    <a:pt x="236273" y="226"/>
                  </a:lnTo>
                  <a:lnTo>
                    <a:pt x="236112" y="226"/>
                  </a:lnTo>
                  <a:lnTo>
                    <a:pt x="235950" y="194"/>
                  </a:lnTo>
                  <a:lnTo>
                    <a:pt x="235757" y="97"/>
                  </a:lnTo>
                  <a:lnTo>
                    <a:pt x="235595" y="32"/>
                  </a:lnTo>
                  <a:lnTo>
                    <a:pt x="2354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3"/>
            <p:cNvSpPr/>
            <p:nvPr/>
          </p:nvSpPr>
          <p:spPr>
            <a:xfrm>
              <a:off x="392325" y="2533300"/>
              <a:ext cx="18600" cy="14575"/>
            </a:xfrm>
            <a:custGeom>
              <a:avLst/>
              <a:gdLst/>
              <a:ahLst/>
              <a:cxnLst/>
              <a:rect l="l" t="t" r="r" b="b"/>
              <a:pathLst>
                <a:path w="744" h="583" extrusionOk="0">
                  <a:moveTo>
                    <a:pt x="97" y="1"/>
                  </a:moveTo>
                  <a:lnTo>
                    <a:pt x="33" y="33"/>
                  </a:lnTo>
                  <a:lnTo>
                    <a:pt x="0" y="98"/>
                  </a:lnTo>
                  <a:lnTo>
                    <a:pt x="0" y="195"/>
                  </a:lnTo>
                  <a:lnTo>
                    <a:pt x="65" y="259"/>
                  </a:lnTo>
                  <a:lnTo>
                    <a:pt x="162" y="356"/>
                  </a:lnTo>
                  <a:lnTo>
                    <a:pt x="291" y="421"/>
                  </a:lnTo>
                  <a:lnTo>
                    <a:pt x="582" y="550"/>
                  </a:lnTo>
                  <a:lnTo>
                    <a:pt x="679" y="582"/>
                  </a:lnTo>
                  <a:lnTo>
                    <a:pt x="711" y="550"/>
                  </a:lnTo>
                  <a:lnTo>
                    <a:pt x="743" y="550"/>
                  </a:lnTo>
                  <a:lnTo>
                    <a:pt x="711" y="453"/>
                  </a:lnTo>
                  <a:lnTo>
                    <a:pt x="582" y="292"/>
                  </a:lnTo>
                  <a:lnTo>
                    <a:pt x="453" y="162"/>
                  </a:lnTo>
                  <a:lnTo>
                    <a:pt x="323" y="65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3"/>
            <p:cNvSpPr/>
            <p:nvPr/>
          </p:nvSpPr>
          <p:spPr>
            <a:xfrm>
              <a:off x="905825" y="2129625"/>
              <a:ext cx="16175" cy="11325"/>
            </a:xfrm>
            <a:custGeom>
              <a:avLst/>
              <a:gdLst/>
              <a:ahLst/>
              <a:cxnLst/>
              <a:rect l="l" t="t" r="r" b="b"/>
              <a:pathLst>
                <a:path w="647" h="453" extrusionOk="0">
                  <a:moveTo>
                    <a:pt x="130" y="0"/>
                  </a:moveTo>
                  <a:lnTo>
                    <a:pt x="65" y="65"/>
                  </a:lnTo>
                  <a:lnTo>
                    <a:pt x="0" y="129"/>
                  </a:lnTo>
                  <a:lnTo>
                    <a:pt x="0" y="226"/>
                  </a:lnTo>
                  <a:lnTo>
                    <a:pt x="65" y="291"/>
                  </a:lnTo>
                  <a:lnTo>
                    <a:pt x="130" y="388"/>
                  </a:lnTo>
                  <a:lnTo>
                    <a:pt x="259" y="420"/>
                  </a:lnTo>
                  <a:lnTo>
                    <a:pt x="388" y="452"/>
                  </a:lnTo>
                  <a:lnTo>
                    <a:pt x="517" y="420"/>
                  </a:lnTo>
                  <a:lnTo>
                    <a:pt x="582" y="388"/>
                  </a:lnTo>
                  <a:lnTo>
                    <a:pt x="646" y="323"/>
                  </a:lnTo>
                  <a:lnTo>
                    <a:pt x="646" y="226"/>
                  </a:lnTo>
                  <a:lnTo>
                    <a:pt x="582" y="129"/>
                  </a:lnTo>
                  <a:lnTo>
                    <a:pt x="517" y="65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3"/>
            <p:cNvSpPr/>
            <p:nvPr/>
          </p:nvSpPr>
          <p:spPr>
            <a:xfrm>
              <a:off x="935700" y="2058575"/>
              <a:ext cx="16175" cy="9700"/>
            </a:xfrm>
            <a:custGeom>
              <a:avLst/>
              <a:gdLst/>
              <a:ahLst/>
              <a:cxnLst/>
              <a:rect l="l" t="t" r="r" b="b"/>
              <a:pathLst>
                <a:path w="647" h="388" extrusionOk="0">
                  <a:moveTo>
                    <a:pt x="420" y="0"/>
                  </a:moveTo>
                  <a:lnTo>
                    <a:pt x="291" y="65"/>
                  </a:lnTo>
                  <a:lnTo>
                    <a:pt x="162" y="162"/>
                  </a:lnTo>
                  <a:lnTo>
                    <a:pt x="33" y="323"/>
                  </a:lnTo>
                  <a:lnTo>
                    <a:pt x="0" y="355"/>
                  </a:lnTo>
                  <a:lnTo>
                    <a:pt x="0" y="388"/>
                  </a:lnTo>
                  <a:lnTo>
                    <a:pt x="65" y="388"/>
                  </a:lnTo>
                  <a:lnTo>
                    <a:pt x="291" y="355"/>
                  </a:lnTo>
                  <a:lnTo>
                    <a:pt x="452" y="259"/>
                  </a:lnTo>
                  <a:lnTo>
                    <a:pt x="582" y="194"/>
                  </a:lnTo>
                  <a:lnTo>
                    <a:pt x="646" y="97"/>
                  </a:lnTo>
                  <a:lnTo>
                    <a:pt x="646" y="65"/>
                  </a:lnTo>
                  <a:lnTo>
                    <a:pt x="614" y="32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3"/>
            <p:cNvSpPr/>
            <p:nvPr/>
          </p:nvSpPr>
          <p:spPr>
            <a:xfrm>
              <a:off x="946200" y="2107000"/>
              <a:ext cx="12125" cy="12150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129" y="1"/>
                  </a:moveTo>
                  <a:lnTo>
                    <a:pt x="97" y="33"/>
                  </a:lnTo>
                  <a:lnTo>
                    <a:pt x="32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65" y="324"/>
                  </a:lnTo>
                  <a:lnTo>
                    <a:pt x="162" y="421"/>
                  </a:lnTo>
                  <a:lnTo>
                    <a:pt x="291" y="453"/>
                  </a:lnTo>
                  <a:lnTo>
                    <a:pt x="388" y="485"/>
                  </a:lnTo>
                  <a:lnTo>
                    <a:pt x="485" y="453"/>
                  </a:lnTo>
                  <a:lnTo>
                    <a:pt x="485" y="388"/>
                  </a:lnTo>
                  <a:lnTo>
                    <a:pt x="485" y="292"/>
                  </a:lnTo>
                  <a:lnTo>
                    <a:pt x="323" y="98"/>
                  </a:lnTo>
                  <a:lnTo>
                    <a:pt x="258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3"/>
            <p:cNvSpPr/>
            <p:nvPr/>
          </p:nvSpPr>
          <p:spPr>
            <a:xfrm>
              <a:off x="963150" y="2050500"/>
              <a:ext cx="10525" cy="15350"/>
            </a:xfrm>
            <a:custGeom>
              <a:avLst/>
              <a:gdLst/>
              <a:ahLst/>
              <a:cxnLst/>
              <a:rect l="l" t="t" r="r" b="b"/>
              <a:pathLst>
                <a:path w="421" h="614" extrusionOk="0">
                  <a:moveTo>
                    <a:pt x="65" y="0"/>
                  </a:moveTo>
                  <a:lnTo>
                    <a:pt x="33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33" y="355"/>
                  </a:lnTo>
                  <a:lnTo>
                    <a:pt x="97" y="452"/>
                  </a:lnTo>
                  <a:lnTo>
                    <a:pt x="194" y="549"/>
                  </a:lnTo>
                  <a:lnTo>
                    <a:pt x="323" y="614"/>
                  </a:lnTo>
                  <a:lnTo>
                    <a:pt x="388" y="614"/>
                  </a:lnTo>
                  <a:lnTo>
                    <a:pt x="420" y="549"/>
                  </a:lnTo>
                  <a:lnTo>
                    <a:pt x="388" y="388"/>
                  </a:lnTo>
                  <a:lnTo>
                    <a:pt x="291" y="129"/>
                  </a:lnTo>
                  <a:lnTo>
                    <a:pt x="226" y="65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3"/>
            <p:cNvSpPr/>
            <p:nvPr/>
          </p:nvSpPr>
          <p:spPr>
            <a:xfrm>
              <a:off x="970400" y="2025475"/>
              <a:ext cx="16175" cy="8100"/>
            </a:xfrm>
            <a:custGeom>
              <a:avLst/>
              <a:gdLst/>
              <a:ahLst/>
              <a:cxnLst/>
              <a:rect l="l" t="t" r="r" b="b"/>
              <a:pathLst>
                <a:path w="647" h="324" extrusionOk="0">
                  <a:moveTo>
                    <a:pt x="130" y="0"/>
                  </a:moveTo>
                  <a:lnTo>
                    <a:pt x="33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6" y="291"/>
                  </a:lnTo>
                  <a:lnTo>
                    <a:pt x="162" y="323"/>
                  </a:lnTo>
                  <a:lnTo>
                    <a:pt x="292" y="323"/>
                  </a:lnTo>
                  <a:lnTo>
                    <a:pt x="550" y="258"/>
                  </a:lnTo>
                  <a:lnTo>
                    <a:pt x="615" y="226"/>
                  </a:lnTo>
                  <a:lnTo>
                    <a:pt x="647" y="194"/>
                  </a:lnTo>
                  <a:lnTo>
                    <a:pt x="647" y="162"/>
                  </a:lnTo>
                  <a:lnTo>
                    <a:pt x="582" y="97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3"/>
            <p:cNvSpPr/>
            <p:nvPr/>
          </p:nvSpPr>
          <p:spPr>
            <a:xfrm>
              <a:off x="933275" y="2207125"/>
              <a:ext cx="7300" cy="18600"/>
            </a:xfrm>
            <a:custGeom>
              <a:avLst/>
              <a:gdLst/>
              <a:ahLst/>
              <a:cxnLst/>
              <a:rect l="l" t="t" r="r" b="b"/>
              <a:pathLst>
                <a:path w="292" h="744" extrusionOk="0">
                  <a:moveTo>
                    <a:pt x="259" y="1"/>
                  </a:moveTo>
                  <a:lnTo>
                    <a:pt x="194" y="33"/>
                  </a:lnTo>
                  <a:lnTo>
                    <a:pt x="130" y="162"/>
                  </a:lnTo>
                  <a:lnTo>
                    <a:pt x="33" y="388"/>
                  </a:lnTo>
                  <a:lnTo>
                    <a:pt x="0" y="582"/>
                  </a:lnTo>
                  <a:lnTo>
                    <a:pt x="0" y="711"/>
                  </a:lnTo>
                  <a:lnTo>
                    <a:pt x="0" y="743"/>
                  </a:lnTo>
                  <a:lnTo>
                    <a:pt x="33" y="743"/>
                  </a:lnTo>
                  <a:lnTo>
                    <a:pt x="130" y="679"/>
                  </a:lnTo>
                  <a:lnTo>
                    <a:pt x="194" y="550"/>
                  </a:lnTo>
                  <a:lnTo>
                    <a:pt x="259" y="356"/>
                  </a:lnTo>
                  <a:lnTo>
                    <a:pt x="291" y="194"/>
                  </a:lnTo>
                  <a:lnTo>
                    <a:pt x="291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3"/>
            <p:cNvSpPr/>
            <p:nvPr/>
          </p:nvSpPr>
          <p:spPr>
            <a:xfrm>
              <a:off x="969600" y="2090850"/>
              <a:ext cx="15375" cy="25875"/>
            </a:xfrm>
            <a:custGeom>
              <a:avLst/>
              <a:gdLst/>
              <a:ahLst/>
              <a:cxnLst/>
              <a:rect l="l" t="t" r="r" b="b"/>
              <a:pathLst>
                <a:path w="615" h="1035" extrusionOk="0">
                  <a:moveTo>
                    <a:pt x="1" y="1"/>
                  </a:moveTo>
                  <a:lnTo>
                    <a:pt x="1" y="66"/>
                  </a:lnTo>
                  <a:lnTo>
                    <a:pt x="98" y="259"/>
                  </a:lnTo>
                  <a:lnTo>
                    <a:pt x="324" y="615"/>
                  </a:lnTo>
                  <a:lnTo>
                    <a:pt x="550" y="938"/>
                  </a:lnTo>
                  <a:lnTo>
                    <a:pt x="614" y="1034"/>
                  </a:lnTo>
                  <a:lnTo>
                    <a:pt x="614" y="938"/>
                  </a:lnTo>
                  <a:lnTo>
                    <a:pt x="517" y="615"/>
                  </a:lnTo>
                  <a:lnTo>
                    <a:pt x="421" y="389"/>
                  </a:lnTo>
                  <a:lnTo>
                    <a:pt x="324" y="195"/>
                  </a:lnTo>
                  <a:lnTo>
                    <a:pt x="227" y="66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3"/>
            <p:cNvSpPr/>
            <p:nvPr/>
          </p:nvSpPr>
          <p:spPr>
            <a:xfrm>
              <a:off x="949425" y="2212775"/>
              <a:ext cx="36350" cy="14550"/>
            </a:xfrm>
            <a:custGeom>
              <a:avLst/>
              <a:gdLst/>
              <a:ahLst/>
              <a:cxnLst/>
              <a:rect l="l" t="t" r="r" b="b"/>
              <a:pathLst>
                <a:path w="1454" h="582" extrusionOk="0">
                  <a:moveTo>
                    <a:pt x="162" y="1"/>
                  </a:moveTo>
                  <a:lnTo>
                    <a:pt x="97" y="33"/>
                  </a:lnTo>
                  <a:lnTo>
                    <a:pt x="33" y="65"/>
                  </a:lnTo>
                  <a:lnTo>
                    <a:pt x="33" y="130"/>
                  </a:lnTo>
                  <a:lnTo>
                    <a:pt x="0" y="194"/>
                  </a:lnTo>
                  <a:lnTo>
                    <a:pt x="33" y="259"/>
                  </a:lnTo>
                  <a:lnTo>
                    <a:pt x="162" y="356"/>
                  </a:lnTo>
                  <a:lnTo>
                    <a:pt x="356" y="453"/>
                  </a:lnTo>
                  <a:lnTo>
                    <a:pt x="614" y="517"/>
                  </a:lnTo>
                  <a:lnTo>
                    <a:pt x="1195" y="582"/>
                  </a:lnTo>
                  <a:lnTo>
                    <a:pt x="1357" y="582"/>
                  </a:lnTo>
                  <a:lnTo>
                    <a:pt x="1454" y="550"/>
                  </a:lnTo>
                  <a:lnTo>
                    <a:pt x="1454" y="517"/>
                  </a:lnTo>
                  <a:lnTo>
                    <a:pt x="1421" y="517"/>
                  </a:lnTo>
                  <a:lnTo>
                    <a:pt x="1324" y="420"/>
                  </a:lnTo>
                  <a:lnTo>
                    <a:pt x="872" y="194"/>
                  </a:lnTo>
                  <a:lnTo>
                    <a:pt x="517" y="65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53"/>
            <p:cNvSpPr/>
            <p:nvPr/>
          </p:nvSpPr>
          <p:spPr>
            <a:xfrm>
              <a:off x="1002700" y="2040000"/>
              <a:ext cx="37975" cy="7300"/>
            </a:xfrm>
            <a:custGeom>
              <a:avLst/>
              <a:gdLst/>
              <a:ahLst/>
              <a:cxnLst/>
              <a:rect l="l" t="t" r="r" b="b"/>
              <a:pathLst>
                <a:path w="1519" h="292" extrusionOk="0">
                  <a:moveTo>
                    <a:pt x="291" y="0"/>
                  </a:moveTo>
                  <a:lnTo>
                    <a:pt x="65" y="65"/>
                  </a:lnTo>
                  <a:lnTo>
                    <a:pt x="1" y="65"/>
                  </a:lnTo>
                  <a:lnTo>
                    <a:pt x="1" y="97"/>
                  </a:lnTo>
                  <a:lnTo>
                    <a:pt x="130" y="162"/>
                  </a:lnTo>
                  <a:lnTo>
                    <a:pt x="453" y="226"/>
                  </a:lnTo>
                  <a:lnTo>
                    <a:pt x="1034" y="291"/>
                  </a:lnTo>
                  <a:lnTo>
                    <a:pt x="1260" y="291"/>
                  </a:lnTo>
                  <a:lnTo>
                    <a:pt x="1422" y="259"/>
                  </a:lnTo>
                  <a:lnTo>
                    <a:pt x="1486" y="226"/>
                  </a:lnTo>
                  <a:lnTo>
                    <a:pt x="1519" y="194"/>
                  </a:lnTo>
                  <a:lnTo>
                    <a:pt x="1486" y="162"/>
                  </a:lnTo>
                  <a:lnTo>
                    <a:pt x="1389" y="97"/>
                  </a:lnTo>
                  <a:lnTo>
                    <a:pt x="1228" y="65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3"/>
            <p:cNvSpPr/>
            <p:nvPr/>
          </p:nvSpPr>
          <p:spPr>
            <a:xfrm>
              <a:off x="970400" y="2165950"/>
              <a:ext cx="14575" cy="13750"/>
            </a:xfrm>
            <a:custGeom>
              <a:avLst/>
              <a:gdLst/>
              <a:ahLst/>
              <a:cxnLst/>
              <a:rect l="l" t="t" r="r" b="b"/>
              <a:pathLst>
                <a:path w="583" h="550" extrusionOk="0">
                  <a:moveTo>
                    <a:pt x="292" y="0"/>
                  </a:moveTo>
                  <a:lnTo>
                    <a:pt x="162" y="33"/>
                  </a:lnTo>
                  <a:lnTo>
                    <a:pt x="66" y="97"/>
                  </a:lnTo>
                  <a:lnTo>
                    <a:pt x="33" y="227"/>
                  </a:lnTo>
                  <a:lnTo>
                    <a:pt x="1" y="356"/>
                  </a:lnTo>
                  <a:lnTo>
                    <a:pt x="1" y="453"/>
                  </a:lnTo>
                  <a:lnTo>
                    <a:pt x="33" y="517"/>
                  </a:lnTo>
                  <a:lnTo>
                    <a:pt x="66" y="549"/>
                  </a:lnTo>
                  <a:lnTo>
                    <a:pt x="130" y="549"/>
                  </a:lnTo>
                  <a:lnTo>
                    <a:pt x="227" y="517"/>
                  </a:lnTo>
                  <a:lnTo>
                    <a:pt x="453" y="356"/>
                  </a:lnTo>
                  <a:lnTo>
                    <a:pt x="550" y="227"/>
                  </a:lnTo>
                  <a:lnTo>
                    <a:pt x="582" y="130"/>
                  </a:lnTo>
                  <a:lnTo>
                    <a:pt x="518" y="65"/>
                  </a:lnTo>
                  <a:lnTo>
                    <a:pt x="4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3"/>
            <p:cNvSpPr/>
            <p:nvPr/>
          </p:nvSpPr>
          <p:spPr>
            <a:xfrm>
              <a:off x="977675" y="2142525"/>
              <a:ext cx="16975" cy="10525"/>
            </a:xfrm>
            <a:custGeom>
              <a:avLst/>
              <a:gdLst/>
              <a:ahLst/>
              <a:cxnLst/>
              <a:rect l="l" t="t" r="r" b="b"/>
              <a:pathLst>
                <a:path w="679" h="421" extrusionOk="0">
                  <a:moveTo>
                    <a:pt x="388" y="1"/>
                  </a:moveTo>
                  <a:lnTo>
                    <a:pt x="259" y="33"/>
                  </a:lnTo>
                  <a:lnTo>
                    <a:pt x="130" y="98"/>
                  </a:lnTo>
                  <a:lnTo>
                    <a:pt x="33" y="162"/>
                  </a:lnTo>
                  <a:lnTo>
                    <a:pt x="1" y="259"/>
                  </a:lnTo>
                  <a:lnTo>
                    <a:pt x="1" y="324"/>
                  </a:lnTo>
                  <a:lnTo>
                    <a:pt x="65" y="388"/>
                  </a:lnTo>
                  <a:lnTo>
                    <a:pt x="162" y="421"/>
                  </a:lnTo>
                  <a:lnTo>
                    <a:pt x="291" y="421"/>
                  </a:lnTo>
                  <a:lnTo>
                    <a:pt x="420" y="388"/>
                  </a:lnTo>
                  <a:lnTo>
                    <a:pt x="550" y="324"/>
                  </a:lnTo>
                  <a:lnTo>
                    <a:pt x="647" y="259"/>
                  </a:lnTo>
                  <a:lnTo>
                    <a:pt x="679" y="162"/>
                  </a:lnTo>
                  <a:lnTo>
                    <a:pt x="679" y="98"/>
                  </a:lnTo>
                  <a:lnTo>
                    <a:pt x="647" y="33"/>
                  </a:lnTo>
                  <a:lnTo>
                    <a:pt x="5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3"/>
            <p:cNvSpPr/>
            <p:nvPr/>
          </p:nvSpPr>
          <p:spPr>
            <a:xfrm>
              <a:off x="1015625" y="2072300"/>
              <a:ext cx="16975" cy="8100"/>
            </a:xfrm>
            <a:custGeom>
              <a:avLst/>
              <a:gdLst/>
              <a:ahLst/>
              <a:cxnLst/>
              <a:rect l="l" t="t" r="r" b="b"/>
              <a:pathLst>
                <a:path w="679" h="324" extrusionOk="0">
                  <a:moveTo>
                    <a:pt x="130" y="0"/>
                  </a:moveTo>
                  <a:lnTo>
                    <a:pt x="65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5" y="291"/>
                  </a:lnTo>
                  <a:lnTo>
                    <a:pt x="162" y="323"/>
                  </a:lnTo>
                  <a:lnTo>
                    <a:pt x="291" y="323"/>
                  </a:lnTo>
                  <a:lnTo>
                    <a:pt x="550" y="259"/>
                  </a:lnTo>
                  <a:lnTo>
                    <a:pt x="614" y="226"/>
                  </a:lnTo>
                  <a:lnTo>
                    <a:pt x="679" y="194"/>
                  </a:lnTo>
                  <a:lnTo>
                    <a:pt x="646" y="129"/>
                  </a:lnTo>
                  <a:lnTo>
                    <a:pt x="582" y="97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3"/>
            <p:cNvSpPr/>
            <p:nvPr/>
          </p:nvSpPr>
          <p:spPr>
            <a:xfrm>
              <a:off x="935700" y="2377475"/>
              <a:ext cx="32325" cy="24250"/>
            </a:xfrm>
            <a:custGeom>
              <a:avLst/>
              <a:gdLst/>
              <a:ahLst/>
              <a:cxnLst/>
              <a:rect l="l" t="t" r="r" b="b"/>
              <a:pathLst>
                <a:path w="1293" h="970" extrusionOk="0">
                  <a:moveTo>
                    <a:pt x="162" y="1"/>
                  </a:moveTo>
                  <a:lnTo>
                    <a:pt x="65" y="65"/>
                  </a:lnTo>
                  <a:lnTo>
                    <a:pt x="33" y="130"/>
                  </a:lnTo>
                  <a:lnTo>
                    <a:pt x="0" y="227"/>
                  </a:lnTo>
                  <a:lnTo>
                    <a:pt x="33" y="292"/>
                  </a:lnTo>
                  <a:lnTo>
                    <a:pt x="129" y="421"/>
                  </a:lnTo>
                  <a:lnTo>
                    <a:pt x="259" y="518"/>
                  </a:lnTo>
                  <a:lnTo>
                    <a:pt x="420" y="614"/>
                  </a:lnTo>
                  <a:lnTo>
                    <a:pt x="711" y="776"/>
                  </a:lnTo>
                  <a:lnTo>
                    <a:pt x="937" y="905"/>
                  </a:lnTo>
                  <a:lnTo>
                    <a:pt x="1131" y="970"/>
                  </a:lnTo>
                  <a:lnTo>
                    <a:pt x="1292" y="970"/>
                  </a:lnTo>
                  <a:lnTo>
                    <a:pt x="1292" y="937"/>
                  </a:lnTo>
                  <a:lnTo>
                    <a:pt x="1292" y="841"/>
                  </a:lnTo>
                  <a:lnTo>
                    <a:pt x="1195" y="711"/>
                  </a:lnTo>
                  <a:lnTo>
                    <a:pt x="1066" y="518"/>
                  </a:lnTo>
                  <a:lnTo>
                    <a:pt x="840" y="292"/>
                  </a:lnTo>
                  <a:lnTo>
                    <a:pt x="646" y="130"/>
                  </a:lnTo>
                  <a:lnTo>
                    <a:pt x="452" y="33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3"/>
            <p:cNvSpPr/>
            <p:nvPr/>
          </p:nvSpPr>
          <p:spPr>
            <a:xfrm>
              <a:off x="1040650" y="2035150"/>
              <a:ext cx="23450" cy="7300"/>
            </a:xfrm>
            <a:custGeom>
              <a:avLst/>
              <a:gdLst/>
              <a:ahLst/>
              <a:cxnLst/>
              <a:rect l="l" t="t" r="r" b="b"/>
              <a:pathLst>
                <a:path w="938" h="292" extrusionOk="0">
                  <a:moveTo>
                    <a:pt x="1" y="1"/>
                  </a:moveTo>
                  <a:lnTo>
                    <a:pt x="1" y="33"/>
                  </a:lnTo>
                  <a:lnTo>
                    <a:pt x="33" y="33"/>
                  </a:lnTo>
                  <a:lnTo>
                    <a:pt x="194" y="130"/>
                  </a:lnTo>
                  <a:lnTo>
                    <a:pt x="453" y="194"/>
                  </a:lnTo>
                  <a:lnTo>
                    <a:pt x="711" y="259"/>
                  </a:lnTo>
                  <a:lnTo>
                    <a:pt x="873" y="291"/>
                  </a:lnTo>
                  <a:lnTo>
                    <a:pt x="937" y="291"/>
                  </a:lnTo>
                  <a:lnTo>
                    <a:pt x="873" y="227"/>
                  </a:lnTo>
                  <a:lnTo>
                    <a:pt x="711" y="130"/>
                  </a:lnTo>
                  <a:lnTo>
                    <a:pt x="485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3"/>
            <p:cNvSpPr/>
            <p:nvPr/>
          </p:nvSpPr>
          <p:spPr>
            <a:xfrm>
              <a:off x="1049525" y="2076325"/>
              <a:ext cx="23450" cy="18600"/>
            </a:xfrm>
            <a:custGeom>
              <a:avLst/>
              <a:gdLst/>
              <a:ahLst/>
              <a:cxnLst/>
              <a:rect l="l" t="t" r="r" b="b"/>
              <a:pathLst>
                <a:path w="938" h="744" extrusionOk="0">
                  <a:moveTo>
                    <a:pt x="66" y="1"/>
                  </a:moveTo>
                  <a:lnTo>
                    <a:pt x="33" y="33"/>
                  </a:lnTo>
                  <a:lnTo>
                    <a:pt x="1" y="130"/>
                  </a:lnTo>
                  <a:lnTo>
                    <a:pt x="1" y="259"/>
                  </a:lnTo>
                  <a:lnTo>
                    <a:pt x="33" y="356"/>
                  </a:lnTo>
                  <a:lnTo>
                    <a:pt x="98" y="453"/>
                  </a:lnTo>
                  <a:lnTo>
                    <a:pt x="227" y="582"/>
                  </a:lnTo>
                  <a:lnTo>
                    <a:pt x="324" y="647"/>
                  </a:lnTo>
                  <a:lnTo>
                    <a:pt x="453" y="711"/>
                  </a:lnTo>
                  <a:lnTo>
                    <a:pt x="582" y="743"/>
                  </a:lnTo>
                  <a:lnTo>
                    <a:pt x="679" y="711"/>
                  </a:lnTo>
                  <a:lnTo>
                    <a:pt x="776" y="647"/>
                  </a:lnTo>
                  <a:lnTo>
                    <a:pt x="841" y="582"/>
                  </a:lnTo>
                  <a:lnTo>
                    <a:pt x="905" y="453"/>
                  </a:lnTo>
                  <a:lnTo>
                    <a:pt x="937" y="291"/>
                  </a:lnTo>
                  <a:lnTo>
                    <a:pt x="937" y="227"/>
                  </a:lnTo>
                  <a:lnTo>
                    <a:pt x="808" y="227"/>
                  </a:lnTo>
                  <a:lnTo>
                    <a:pt x="647" y="291"/>
                  </a:lnTo>
                  <a:lnTo>
                    <a:pt x="485" y="388"/>
                  </a:lnTo>
                  <a:lnTo>
                    <a:pt x="356" y="388"/>
                  </a:lnTo>
                  <a:lnTo>
                    <a:pt x="324" y="356"/>
                  </a:lnTo>
                  <a:lnTo>
                    <a:pt x="259" y="324"/>
                  </a:lnTo>
                  <a:lnTo>
                    <a:pt x="195" y="162"/>
                  </a:lnTo>
                  <a:lnTo>
                    <a:pt x="162" y="33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3"/>
            <p:cNvSpPr/>
            <p:nvPr/>
          </p:nvSpPr>
          <p:spPr>
            <a:xfrm>
              <a:off x="1127050" y="2037575"/>
              <a:ext cx="7275" cy="12950"/>
            </a:xfrm>
            <a:custGeom>
              <a:avLst/>
              <a:gdLst/>
              <a:ahLst/>
              <a:cxnLst/>
              <a:rect l="l" t="t" r="r" b="b"/>
              <a:pathLst>
                <a:path w="291" h="518" extrusionOk="0">
                  <a:moveTo>
                    <a:pt x="194" y="1"/>
                  </a:moveTo>
                  <a:lnTo>
                    <a:pt x="129" y="33"/>
                  </a:lnTo>
                  <a:lnTo>
                    <a:pt x="65" y="130"/>
                  </a:lnTo>
                  <a:lnTo>
                    <a:pt x="33" y="259"/>
                  </a:lnTo>
                  <a:lnTo>
                    <a:pt x="0" y="420"/>
                  </a:lnTo>
                  <a:lnTo>
                    <a:pt x="33" y="485"/>
                  </a:lnTo>
                  <a:lnTo>
                    <a:pt x="65" y="517"/>
                  </a:lnTo>
                  <a:lnTo>
                    <a:pt x="97" y="517"/>
                  </a:lnTo>
                  <a:lnTo>
                    <a:pt x="194" y="453"/>
                  </a:lnTo>
                  <a:lnTo>
                    <a:pt x="259" y="356"/>
                  </a:lnTo>
                  <a:lnTo>
                    <a:pt x="291" y="227"/>
                  </a:lnTo>
                  <a:lnTo>
                    <a:pt x="291" y="130"/>
                  </a:lnTo>
                  <a:lnTo>
                    <a:pt x="259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3"/>
            <p:cNvSpPr/>
            <p:nvPr/>
          </p:nvSpPr>
          <p:spPr>
            <a:xfrm>
              <a:off x="1139975" y="2025475"/>
              <a:ext cx="49275" cy="13750"/>
            </a:xfrm>
            <a:custGeom>
              <a:avLst/>
              <a:gdLst/>
              <a:ahLst/>
              <a:cxnLst/>
              <a:rect l="l" t="t" r="r" b="b"/>
              <a:pathLst>
                <a:path w="1971" h="550" extrusionOk="0">
                  <a:moveTo>
                    <a:pt x="258" y="0"/>
                  </a:moveTo>
                  <a:lnTo>
                    <a:pt x="97" y="65"/>
                  </a:lnTo>
                  <a:lnTo>
                    <a:pt x="32" y="97"/>
                  </a:lnTo>
                  <a:lnTo>
                    <a:pt x="0" y="129"/>
                  </a:lnTo>
                  <a:lnTo>
                    <a:pt x="0" y="162"/>
                  </a:lnTo>
                  <a:lnTo>
                    <a:pt x="32" y="194"/>
                  </a:lnTo>
                  <a:lnTo>
                    <a:pt x="161" y="258"/>
                  </a:lnTo>
                  <a:lnTo>
                    <a:pt x="388" y="291"/>
                  </a:lnTo>
                  <a:lnTo>
                    <a:pt x="646" y="258"/>
                  </a:lnTo>
                  <a:lnTo>
                    <a:pt x="937" y="258"/>
                  </a:lnTo>
                  <a:lnTo>
                    <a:pt x="1227" y="291"/>
                  </a:lnTo>
                  <a:lnTo>
                    <a:pt x="1453" y="355"/>
                  </a:lnTo>
                  <a:lnTo>
                    <a:pt x="1615" y="452"/>
                  </a:lnTo>
                  <a:lnTo>
                    <a:pt x="1712" y="517"/>
                  </a:lnTo>
                  <a:lnTo>
                    <a:pt x="1809" y="549"/>
                  </a:lnTo>
                  <a:lnTo>
                    <a:pt x="1905" y="517"/>
                  </a:lnTo>
                  <a:lnTo>
                    <a:pt x="1938" y="452"/>
                  </a:lnTo>
                  <a:lnTo>
                    <a:pt x="1970" y="355"/>
                  </a:lnTo>
                  <a:lnTo>
                    <a:pt x="1938" y="291"/>
                  </a:lnTo>
                  <a:lnTo>
                    <a:pt x="1905" y="226"/>
                  </a:lnTo>
                  <a:lnTo>
                    <a:pt x="1809" y="194"/>
                  </a:lnTo>
                  <a:lnTo>
                    <a:pt x="1453" y="97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3"/>
            <p:cNvSpPr/>
            <p:nvPr/>
          </p:nvSpPr>
          <p:spPr>
            <a:xfrm>
              <a:off x="2062800" y="2052100"/>
              <a:ext cx="28300" cy="8925"/>
            </a:xfrm>
            <a:custGeom>
              <a:avLst/>
              <a:gdLst/>
              <a:ahLst/>
              <a:cxnLst/>
              <a:rect l="l" t="t" r="r" b="b"/>
              <a:pathLst>
                <a:path w="1132" h="357" extrusionOk="0">
                  <a:moveTo>
                    <a:pt x="1" y="1"/>
                  </a:moveTo>
                  <a:lnTo>
                    <a:pt x="65" y="65"/>
                  </a:lnTo>
                  <a:lnTo>
                    <a:pt x="291" y="162"/>
                  </a:lnTo>
                  <a:lnTo>
                    <a:pt x="614" y="259"/>
                  </a:lnTo>
                  <a:lnTo>
                    <a:pt x="937" y="356"/>
                  </a:lnTo>
                  <a:lnTo>
                    <a:pt x="1131" y="356"/>
                  </a:lnTo>
                  <a:lnTo>
                    <a:pt x="1034" y="259"/>
                  </a:lnTo>
                  <a:lnTo>
                    <a:pt x="776" y="162"/>
                  </a:lnTo>
                  <a:lnTo>
                    <a:pt x="517" y="98"/>
                  </a:lnTo>
                  <a:lnTo>
                    <a:pt x="291" y="3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3"/>
            <p:cNvSpPr/>
            <p:nvPr/>
          </p:nvSpPr>
          <p:spPr>
            <a:xfrm>
              <a:off x="7196175" y="2279800"/>
              <a:ext cx="13750" cy="14550"/>
            </a:xfrm>
            <a:custGeom>
              <a:avLst/>
              <a:gdLst/>
              <a:ahLst/>
              <a:cxnLst/>
              <a:rect l="l" t="t" r="r" b="b"/>
              <a:pathLst>
                <a:path w="550" h="582" extrusionOk="0">
                  <a:moveTo>
                    <a:pt x="65" y="0"/>
                  </a:moveTo>
                  <a:lnTo>
                    <a:pt x="0" y="65"/>
                  </a:lnTo>
                  <a:lnTo>
                    <a:pt x="0" y="162"/>
                  </a:lnTo>
                  <a:lnTo>
                    <a:pt x="32" y="291"/>
                  </a:lnTo>
                  <a:lnTo>
                    <a:pt x="129" y="388"/>
                  </a:lnTo>
                  <a:lnTo>
                    <a:pt x="226" y="485"/>
                  </a:lnTo>
                  <a:lnTo>
                    <a:pt x="355" y="581"/>
                  </a:lnTo>
                  <a:lnTo>
                    <a:pt x="517" y="581"/>
                  </a:lnTo>
                  <a:lnTo>
                    <a:pt x="549" y="517"/>
                  </a:lnTo>
                  <a:lnTo>
                    <a:pt x="549" y="420"/>
                  </a:lnTo>
                  <a:lnTo>
                    <a:pt x="517" y="291"/>
                  </a:lnTo>
                  <a:lnTo>
                    <a:pt x="452" y="194"/>
                  </a:lnTo>
                  <a:lnTo>
                    <a:pt x="355" y="9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9" name="Google Shape;1409;p53"/>
          <p:cNvSpPr/>
          <p:nvPr/>
        </p:nvSpPr>
        <p:spPr>
          <a:xfrm rot="894505">
            <a:off x="-1732850" y="-106475"/>
            <a:ext cx="3765086" cy="2211179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53"/>
          <p:cNvSpPr/>
          <p:nvPr/>
        </p:nvSpPr>
        <p:spPr>
          <a:xfrm rot="10800000">
            <a:off x="3543826" y="4199325"/>
            <a:ext cx="5459484" cy="1691463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3" name="Google Shape;1413;p53"/>
          <p:cNvGrpSpPr/>
          <p:nvPr/>
        </p:nvGrpSpPr>
        <p:grpSpPr>
          <a:xfrm rot="3366779" flipH="1">
            <a:off x="7651099" y="40051"/>
            <a:ext cx="1782424" cy="1363331"/>
            <a:chOff x="2939750" y="4553425"/>
            <a:chExt cx="759150" cy="580675"/>
          </a:xfrm>
        </p:grpSpPr>
        <p:sp>
          <p:nvSpPr>
            <p:cNvPr id="1414" name="Google Shape;1414;p53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3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3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3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8" name="Google Shape;1418;p53"/>
          <p:cNvGrpSpPr/>
          <p:nvPr/>
        </p:nvGrpSpPr>
        <p:grpSpPr>
          <a:xfrm rot="4216966">
            <a:off x="-1650132" y="3732785"/>
            <a:ext cx="2732656" cy="1843211"/>
            <a:chOff x="965100" y="1428788"/>
            <a:chExt cx="1354200" cy="913425"/>
          </a:xfrm>
        </p:grpSpPr>
        <p:sp>
          <p:nvSpPr>
            <p:cNvPr id="1419" name="Google Shape;1419;p53"/>
            <p:cNvSpPr/>
            <p:nvPr/>
          </p:nvSpPr>
          <p:spPr>
            <a:xfrm>
              <a:off x="1024800" y="1480513"/>
              <a:ext cx="1238800" cy="803850"/>
            </a:xfrm>
            <a:custGeom>
              <a:avLst/>
              <a:gdLst/>
              <a:ahLst/>
              <a:cxnLst/>
              <a:rect l="l" t="t" r="r" b="b"/>
              <a:pathLst>
                <a:path w="49552" h="32154" fill="none" extrusionOk="0">
                  <a:moveTo>
                    <a:pt x="4579" y="32153"/>
                  </a:moveTo>
                  <a:cubicBezTo>
                    <a:pt x="3894" y="32153"/>
                    <a:pt x="3122" y="31957"/>
                    <a:pt x="2229" y="31541"/>
                  </a:cubicBezTo>
                  <a:cubicBezTo>
                    <a:pt x="1078" y="31027"/>
                    <a:pt x="416" y="30414"/>
                    <a:pt x="208" y="29668"/>
                  </a:cubicBezTo>
                  <a:cubicBezTo>
                    <a:pt x="0" y="28970"/>
                    <a:pt x="208" y="28284"/>
                    <a:pt x="392" y="27598"/>
                  </a:cubicBezTo>
                  <a:cubicBezTo>
                    <a:pt x="429" y="27439"/>
                    <a:pt x="465" y="27304"/>
                    <a:pt x="514" y="27170"/>
                  </a:cubicBezTo>
                  <a:cubicBezTo>
                    <a:pt x="600" y="26815"/>
                    <a:pt x="661" y="26447"/>
                    <a:pt x="735" y="26092"/>
                  </a:cubicBezTo>
                  <a:cubicBezTo>
                    <a:pt x="894" y="25260"/>
                    <a:pt x="1065" y="24366"/>
                    <a:pt x="1518" y="23631"/>
                  </a:cubicBezTo>
                  <a:cubicBezTo>
                    <a:pt x="2388" y="22235"/>
                    <a:pt x="4041" y="21685"/>
                    <a:pt x="5632" y="21170"/>
                  </a:cubicBezTo>
                  <a:cubicBezTo>
                    <a:pt x="5914" y="21072"/>
                    <a:pt x="6208" y="20987"/>
                    <a:pt x="6477" y="20876"/>
                  </a:cubicBezTo>
                  <a:cubicBezTo>
                    <a:pt x="8240" y="20252"/>
                    <a:pt x="10199" y="18868"/>
                    <a:pt x="9967" y="16995"/>
                  </a:cubicBezTo>
                  <a:cubicBezTo>
                    <a:pt x="9918" y="16603"/>
                    <a:pt x="9783" y="16224"/>
                    <a:pt x="9648" y="15856"/>
                  </a:cubicBezTo>
                  <a:cubicBezTo>
                    <a:pt x="9489" y="15465"/>
                    <a:pt x="9342" y="15048"/>
                    <a:pt x="9306" y="14620"/>
                  </a:cubicBezTo>
                  <a:cubicBezTo>
                    <a:pt x="9220" y="13481"/>
                    <a:pt x="9906" y="12538"/>
                    <a:pt x="10579" y="11620"/>
                  </a:cubicBezTo>
                  <a:cubicBezTo>
                    <a:pt x="11203" y="10763"/>
                    <a:pt x="11865" y="9857"/>
                    <a:pt x="11865" y="8828"/>
                  </a:cubicBezTo>
                  <a:cubicBezTo>
                    <a:pt x="11865" y="8571"/>
                    <a:pt x="11816" y="8326"/>
                    <a:pt x="11791" y="8069"/>
                  </a:cubicBezTo>
                  <a:cubicBezTo>
                    <a:pt x="11754" y="7837"/>
                    <a:pt x="11718" y="7592"/>
                    <a:pt x="11718" y="7359"/>
                  </a:cubicBezTo>
                  <a:cubicBezTo>
                    <a:pt x="11669" y="5510"/>
                    <a:pt x="13469" y="4163"/>
                    <a:pt x="15170" y="3674"/>
                  </a:cubicBezTo>
                  <a:cubicBezTo>
                    <a:pt x="16823" y="3196"/>
                    <a:pt x="18574" y="3233"/>
                    <a:pt x="20252" y="3257"/>
                  </a:cubicBezTo>
                  <a:cubicBezTo>
                    <a:pt x="21696" y="3294"/>
                    <a:pt x="23178" y="3306"/>
                    <a:pt x="24586" y="3025"/>
                  </a:cubicBezTo>
                  <a:cubicBezTo>
                    <a:pt x="25921" y="2768"/>
                    <a:pt x="27206" y="2229"/>
                    <a:pt x="28443" y="1715"/>
                  </a:cubicBezTo>
                  <a:cubicBezTo>
                    <a:pt x="29116" y="1421"/>
                    <a:pt x="29814" y="1127"/>
                    <a:pt x="30537" y="882"/>
                  </a:cubicBezTo>
                  <a:cubicBezTo>
                    <a:pt x="33047" y="13"/>
                    <a:pt x="35128" y="0"/>
                    <a:pt x="36757" y="845"/>
                  </a:cubicBezTo>
                  <a:cubicBezTo>
                    <a:pt x="37797" y="1372"/>
                    <a:pt x="38605" y="2278"/>
                    <a:pt x="39365" y="3135"/>
                  </a:cubicBezTo>
                  <a:cubicBezTo>
                    <a:pt x="40013" y="3857"/>
                    <a:pt x="40687" y="4604"/>
                    <a:pt x="41495" y="5143"/>
                  </a:cubicBezTo>
                  <a:cubicBezTo>
                    <a:pt x="42413" y="5755"/>
                    <a:pt x="43491" y="6098"/>
                    <a:pt x="44531" y="6416"/>
                  </a:cubicBezTo>
                  <a:cubicBezTo>
                    <a:pt x="44972" y="6551"/>
                    <a:pt x="45425" y="6698"/>
                    <a:pt x="45878" y="6857"/>
                  </a:cubicBezTo>
                  <a:cubicBezTo>
                    <a:pt x="47899" y="7604"/>
                    <a:pt x="49552" y="9722"/>
                    <a:pt x="49343" y="11277"/>
                  </a:cubicBezTo>
                  <a:cubicBezTo>
                    <a:pt x="49209" y="12306"/>
                    <a:pt x="48303" y="12967"/>
                    <a:pt x="46772" y="13114"/>
                  </a:cubicBezTo>
                  <a:lnTo>
                    <a:pt x="46503" y="13150"/>
                  </a:lnTo>
                  <a:cubicBezTo>
                    <a:pt x="45046" y="13285"/>
                    <a:pt x="42609" y="13518"/>
                    <a:pt x="42095" y="15024"/>
                  </a:cubicBezTo>
                  <a:cubicBezTo>
                    <a:pt x="41850" y="15734"/>
                    <a:pt x="42083" y="16456"/>
                    <a:pt x="42328" y="17215"/>
                  </a:cubicBezTo>
                  <a:cubicBezTo>
                    <a:pt x="42670" y="18293"/>
                    <a:pt x="43025" y="19407"/>
                    <a:pt x="42058" y="20558"/>
                  </a:cubicBezTo>
                  <a:lnTo>
                    <a:pt x="42058" y="20558"/>
                  </a:lnTo>
                  <a:cubicBezTo>
                    <a:pt x="41838" y="20827"/>
                    <a:pt x="41544" y="21060"/>
                    <a:pt x="41262" y="21268"/>
                  </a:cubicBezTo>
                  <a:cubicBezTo>
                    <a:pt x="40956" y="21513"/>
                    <a:pt x="40638" y="21758"/>
                    <a:pt x="40405" y="22064"/>
                  </a:cubicBezTo>
                  <a:cubicBezTo>
                    <a:pt x="39977" y="22640"/>
                    <a:pt x="39854" y="23374"/>
                    <a:pt x="39720" y="24097"/>
                  </a:cubicBezTo>
                  <a:cubicBezTo>
                    <a:pt x="39585" y="24819"/>
                    <a:pt x="39462" y="25590"/>
                    <a:pt x="38985" y="26190"/>
                  </a:cubicBezTo>
                  <a:cubicBezTo>
                    <a:pt x="38165" y="27243"/>
                    <a:pt x="36659" y="27378"/>
                    <a:pt x="35324" y="27427"/>
                  </a:cubicBezTo>
                  <a:cubicBezTo>
                    <a:pt x="33794" y="27476"/>
                    <a:pt x="31896" y="27537"/>
                    <a:pt x="30402" y="26643"/>
                  </a:cubicBezTo>
                  <a:cubicBezTo>
                    <a:pt x="30169" y="26509"/>
                    <a:pt x="29961" y="26362"/>
                    <a:pt x="29741" y="26203"/>
                  </a:cubicBezTo>
                  <a:cubicBezTo>
                    <a:pt x="29447" y="25994"/>
                    <a:pt x="29141" y="25774"/>
                    <a:pt x="28810" y="25603"/>
                  </a:cubicBezTo>
                  <a:cubicBezTo>
                    <a:pt x="26986" y="24745"/>
                    <a:pt x="24880" y="25872"/>
                    <a:pt x="23778" y="26631"/>
                  </a:cubicBezTo>
                  <a:cubicBezTo>
                    <a:pt x="23423" y="26876"/>
                    <a:pt x="23080" y="27121"/>
                    <a:pt x="22749" y="27378"/>
                  </a:cubicBezTo>
                  <a:cubicBezTo>
                    <a:pt x="21635" y="28211"/>
                    <a:pt x="20472" y="29068"/>
                    <a:pt x="19101" y="29374"/>
                  </a:cubicBezTo>
                  <a:cubicBezTo>
                    <a:pt x="17668" y="29692"/>
                    <a:pt x="16138" y="29386"/>
                    <a:pt x="14656" y="29080"/>
                  </a:cubicBezTo>
                  <a:cubicBezTo>
                    <a:pt x="12771" y="28700"/>
                    <a:pt x="10995" y="28333"/>
                    <a:pt x="9404" y="29190"/>
                  </a:cubicBezTo>
                  <a:cubicBezTo>
                    <a:pt x="8791" y="29508"/>
                    <a:pt x="8265" y="29998"/>
                    <a:pt x="7751" y="30476"/>
                  </a:cubicBezTo>
                  <a:cubicBezTo>
                    <a:pt x="7065" y="31112"/>
                    <a:pt x="6343" y="31786"/>
                    <a:pt x="5412" y="32031"/>
                  </a:cubicBezTo>
                  <a:cubicBezTo>
                    <a:pt x="5130" y="32129"/>
                    <a:pt x="4861" y="32153"/>
                    <a:pt x="4579" y="321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3"/>
            <p:cNvSpPr/>
            <p:nvPr/>
          </p:nvSpPr>
          <p:spPr>
            <a:xfrm>
              <a:off x="1115700" y="1572038"/>
              <a:ext cx="1019650" cy="629350"/>
            </a:xfrm>
            <a:custGeom>
              <a:avLst/>
              <a:gdLst/>
              <a:ahLst/>
              <a:cxnLst/>
              <a:rect l="l" t="t" r="r" b="b"/>
              <a:pathLst>
                <a:path w="40786" h="25174" fill="none" extrusionOk="0">
                  <a:moveTo>
                    <a:pt x="576" y="25149"/>
                  </a:moveTo>
                  <a:cubicBezTo>
                    <a:pt x="392" y="25149"/>
                    <a:pt x="184" y="25088"/>
                    <a:pt x="37" y="24807"/>
                  </a:cubicBezTo>
                  <a:cubicBezTo>
                    <a:pt x="1" y="24696"/>
                    <a:pt x="37" y="24599"/>
                    <a:pt x="99" y="24488"/>
                  </a:cubicBezTo>
                  <a:cubicBezTo>
                    <a:pt x="135" y="24439"/>
                    <a:pt x="148" y="24378"/>
                    <a:pt x="160" y="24329"/>
                  </a:cubicBezTo>
                  <a:cubicBezTo>
                    <a:pt x="282" y="23876"/>
                    <a:pt x="368" y="23435"/>
                    <a:pt x="441" y="23031"/>
                  </a:cubicBezTo>
                  <a:cubicBezTo>
                    <a:pt x="527" y="22578"/>
                    <a:pt x="637" y="21942"/>
                    <a:pt x="760" y="21746"/>
                  </a:cubicBezTo>
                  <a:cubicBezTo>
                    <a:pt x="992" y="21391"/>
                    <a:pt x="2229" y="20987"/>
                    <a:pt x="3062" y="20705"/>
                  </a:cubicBezTo>
                  <a:cubicBezTo>
                    <a:pt x="3331" y="20619"/>
                    <a:pt x="3649" y="20509"/>
                    <a:pt x="3955" y="20399"/>
                  </a:cubicBezTo>
                  <a:cubicBezTo>
                    <a:pt x="7837" y="19040"/>
                    <a:pt x="10077" y="16089"/>
                    <a:pt x="9698" y="12906"/>
                  </a:cubicBezTo>
                  <a:cubicBezTo>
                    <a:pt x="9600" y="12097"/>
                    <a:pt x="9367" y="11449"/>
                    <a:pt x="9184" y="10971"/>
                  </a:cubicBezTo>
                  <a:cubicBezTo>
                    <a:pt x="9184" y="10959"/>
                    <a:pt x="9159" y="10934"/>
                    <a:pt x="9147" y="10922"/>
                  </a:cubicBezTo>
                  <a:cubicBezTo>
                    <a:pt x="9122" y="10885"/>
                    <a:pt x="9098" y="10836"/>
                    <a:pt x="9098" y="10787"/>
                  </a:cubicBezTo>
                  <a:cubicBezTo>
                    <a:pt x="9122" y="10591"/>
                    <a:pt x="9306" y="10396"/>
                    <a:pt x="9490" y="10187"/>
                  </a:cubicBezTo>
                  <a:cubicBezTo>
                    <a:pt x="9563" y="10114"/>
                    <a:pt x="9624" y="10040"/>
                    <a:pt x="9686" y="9967"/>
                  </a:cubicBezTo>
                  <a:cubicBezTo>
                    <a:pt x="10494" y="8841"/>
                    <a:pt x="11608" y="7310"/>
                    <a:pt x="11632" y="5192"/>
                  </a:cubicBezTo>
                  <a:cubicBezTo>
                    <a:pt x="11632" y="4665"/>
                    <a:pt x="11547" y="4225"/>
                    <a:pt x="11510" y="3906"/>
                  </a:cubicBezTo>
                  <a:lnTo>
                    <a:pt x="11510" y="3882"/>
                  </a:lnTo>
                  <a:cubicBezTo>
                    <a:pt x="11510" y="3869"/>
                    <a:pt x="11485" y="3845"/>
                    <a:pt x="11510" y="3821"/>
                  </a:cubicBezTo>
                  <a:cubicBezTo>
                    <a:pt x="11571" y="3637"/>
                    <a:pt x="11877" y="3478"/>
                    <a:pt x="12465" y="3306"/>
                  </a:cubicBezTo>
                  <a:cubicBezTo>
                    <a:pt x="13383" y="3049"/>
                    <a:pt x="14461" y="3012"/>
                    <a:pt x="15391" y="3012"/>
                  </a:cubicBezTo>
                  <a:cubicBezTo>
                    <a:pt x="15771" y="3012"/>
                    <a:pt x="16163" y="3012"/>
                    <a:pt x="16542" y="3025"/>
                  </a:cubicBezTo>
                  <a:lnTo>
                    <a:pt x="16567" y="3025"/>
                  </a:lnTo>
                  <a:cubicBezTo>
                    <a:pt x="16983" y="3025"/>
                    <a:pt x="17412" y="3049"/>
                    <a:pt x="17852" y="3049"/>
                  </a:cubicBezTo>
                  <a:cubicBezTo>
                    <a:pt x="18881" y="3049"/>
                    <a:pt x="20228" y="3012"/>
                    <a:pt x="21623" y="2743"/>
                  </a:cubicBezTo>
                  <a:cubicBezTo>
                    <a:pt x="23289" y="2400"/>
                    <a:pt x="24807" y="1776"/>
                    <a:pt x="26129" y="1225"/>
                  </a:cubicBezTo>
                  <a:cubicBezTo>
                    <a:pt x="26790" y="943"/>
                    <a:pt x="27415" y="686"/>
                    <a:pt x="28027" y="478"/>
                  </a:cubicBezTo>
                  <a:cubicBezTo>
                    <a:pt x="28921" y="172"/>
                    <a:pt x="29753" y="0"/>
                    <a:pt x="30402" y="0"/>
                  </a:cubicBezTo>
                  <a:cubicBezTo>
                    <a:pt x="30868" y="0"/>
                    <a:pt x="31247" y="74"/>
                    <a:pt x="31541" y="233"/>
                  </a:cubicBezTo>
                  <a:cubicBezTo>
                    <a:pt x="32043" y="490"/>
                    <a:pt x="32606" y="1115"/>
                    <a:pt x="33206" y="1788"/>
                  </a:cubicBezTo>
                  <a:cubicBezTo>
                    <a:pt x="33953" y="2621"/>
                    <a:pt x="34810" y="3563"/>
                    <a:pt x="35973" y="4347"/>
                  </a:cubicBezTo>
                  <a:cubicBezTo>
                    <a:pt x="37296" y="5216"/>
                    <a:pt x="38667" y="5657"/>
                    <a:pt x="39879" y="6024"/>
                  </a:cubicBezTo>
                  <a:cubicBezTo>
                    <a:pt x="39965" y="6061"/>
                    <a:pt x="40112" y="6073"/>
                    <a:pt x="40247" y="6073"/>
                  </a:cubicBezTo>
                  <a:cubicBezTo>
                    <a:pt x="40455" y="6086"/>
                    <a:pt x="40638" y="6110"/>
                    <a:pt x="40736" y="6196"/>
                  </a:cubicBezTo>
                  <a:cubicBezTo>
                    <a:pt x="40773" y="6233"/>
                    <a:pt x="40785" y="6269"/>
                    <a:pt x="40785" y="6331"/>
                  </a:cubicBezTo>
                  <a:cubicBezTo>
                    <a:pt x="40700" y="7335"/>
                    <a:pt x="39659" y="7665"/>
                    <a:pt x="38459" y="8045"/>
                  </a:cubicBezTo>
                  <a:cubicBezTo>
                    <a:pt x="37186" y="8449"/>
                    <a:pt x="35741" y="8902"/>
                    <a:pt x="35275" y="10285"/>
                  </a:cubicBezTo>
                  <a:cubicBezTo>
                    <a:pt x="34663" y="12061"/>
                    <a:pt x="35153" y="13603"/>
                    <a:pt x="35471" y="14632"/>
                  </a:cubicBezTo>
                  <a:lnTo>
                    <a:pt x="35520" y="14718"/>
                  </a:lnTo>
                  <a:cubicBezTo>
                    <a:pt x="35557" y="14803"/>
                    <a:pt x="35594" y="14877"/>
                    <a:pt x="35582" y="14963"/>
                  </a:cubicBezTo>
                  <a:cubicBezTo>
                    <a:pt x="35582" y="14987"/>
                    <a:pt x="35557" y="14987"/>
                    <a:pt x="35557" y="14999"/>
                  </a:cubicBezTo>
                  <a:cubicBezTo>
                    <a:pt x="35178" y="15305"/>
                    <a:pt x="34602" y="15746"/>
                    <a:pt x="34088" y="16420"/>
                  </a:cubicBezTo>
                  <a:cubicBezTo>
                    <a:pt x="33170" y="17632"/>
                    <a:pt x="32949" y="18930"/>
                    <a:pt x="32778" y="19885"/>
                  </a:cubicBezTo>
                  <a:cubicBezTo>
                    <a:pt x="32778" y="19921"/>
                    <a:pt x="32765" y="19970"/>
                    <a:pt x="32765" y="20019"/>
                  </a:cubicBezTo>
                  <a:cubicBezTo>
                    <a:pt x="32765" y="20129"/>
                    <a:pt x="32765" y="20252"/>
                    <a:pt x="32680" y="20325"/>
                  </a:cubicBezTo>
                  <a:cubicBezTo>
                    <a:pt x="32582" y="20436"/>
                    <a:pt x="32361" y="20436"/>
                    <a:pt x="32055" y="20411"/>
                  </a:cubicBezTo>
                  <a:cubicBezTo>
                    <a:pt x="31921" y="20411"/>
                    <a:pt x="31761" y="20399"/>
                    <a:pt x="31615" y="20411"/>
                  </a:cubicBezTo>
                  <a:cubicBezTo>
                    <a:pt x="31272" y="20436"/>
                    <a:pt x="30929" y="20436"/>
                    <a:pt x="30574" y="20436"/>
                  </a:cubicBezTo>
                  <a:cubicBezTo>
                    <a:pt x="29925" y="20436"/>
                    <a:pt x="29031" y="20399"/>
                    <a:pt x="28541" y="20105"/>
                  </a:cubicBezTo>
                  <a:cubicBezTo>
                    <a:pt x="28443" y="20044"/>
                    <a:pt x="28296" y="19946"/>
                    <a:pt x="28137" y="19836"/>
                  </a:cubicBezTo>
                  <a:cubicBezTo>
                    <a:pt x="27758" y="19554"/>
                    <a:pt x="27280" y="19223"/>
                    <a:pt x="26680" y="18930"/>
                  </a:cubicBezTo>
                  <a:cubicBezTo>
                    <a:pt x="25799" y="18501"/>
                    <a:pt x="24819" y="18293"/>
                    <a:pt x="23791" y="18293"/>
                  </a:cubicBezTo>
                  <a:cubicBezTo>
                    <a:pt x="21562" y="18293"/>
                    <a:pt x="19554" y="19334"/>
                    <a:pt x="18269" y="20215"/>
                  </a:cubicBezTo>
                  <a:cubicBezTo>
                    <a:pt x="17865" y="20497"/>
                    <a:pt x="17485" y="20766"/>
                    <a:pt x="17130" y="21023"/>
                  </a:cubicBezTo>
                  <a:cubicBezTo>
                    <a:pt x="16261" y="21672"/>
                    <a:pt x="15440" y="22284"/>
                    <a:pt x="14767" y="22431"/>
                  </a:cubicBezTo>
                  <a:cubicBezTo>
                    <a:pt x="14595" y="22468"/>
                    <a:pt x="14412" y="22493"/>
                    <a:pt x="14179" y="22493"/>
                  </a:cubicBezTo>
                  <a:cubicBezTo>
                    <a:pt x="13493" y="22493"/>
                    <a:pt x="12636" y="22333"/>
                    <a:pt x="11743" y="22150"/>
                  </a:cubicBezTo>
                  <a:cubicBezTo>
                    <a:pt x="10641" y="21917"/>
                    <a:pt x="9392" y="21672"/>
                    <a:pt x="8069" y="21672"/>
                  </a:cubicBezTo>
                  <a:cubicBezTo>
                    <a:pt x="6637" y="21672"/>
                    <a:pt x="5376" y="21978"/>
                    <a:pt x="4213" y="22591"/>
                  </a:cubicBezTo>
                  <a:cubicBezTo>
                    <a:pt x="3209" y="23129"/>
                    <a:pt x="2462" y="23827"/>
                    <a:pt x="1849" y="24390"/>
                  </a:cubicBezTo>
                  <a:cubicBezTo>
                    <a:pt x="1764" y="24452"/>
                    <a:pt x="1690" y="24537"/>
                    <a:pt x="1617" y="24623"/>
                  </a:cubicBezTo>
                  <a:cubicBezTo>
                    <a:pt x="1372" y="24868"/>
                    <a:pt x="1127" y="25113"/>
                    <a:pt x="956" y="25162"/>
                  </a:cubicBezTo>
                  <a:lnTo>
                    <a:pt x="956" y="25125"/>
                  </a:lnTo>
                  <a:lnTo>
                    <a:pt x="956" y="25162"/>
                  </a:lnTo>
                  <a:cubicBezTo>
                    <a:pt x="943" y="25162"/>
                    <a:pt x="943" y="25162"/>
                    <a:pt x="931" y="25174"/>
                  </a:cubicBezTo>
                  <a:cubicBezTo>
                    <a:pt x="809" y="25113"/>
                    <a:pt x="698" y="25149"/>
                    <a:pt x="576" y="251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3"/>
            <p:cNvSpPr/>
            <p:nvPr/>
          </p:nvSpPr>
          <p:spPr>
            <a:xfrm>
              <a:off x="1395775" y="1654988"/>
              <a:ext cx="560500" cy="394900"/>
            </a:xfrm>
            <a:custGeom>
              <a:avLst/>
              <a:gdLst/>
              <a:ahLst/>
              <a:cxnLst/>
              <a:rect l="l" t="t" r="r" b="b"/>
              <a:pathLst>
                <a:path w="22420" h="15796" fill="none" extrusionOk="0">
                  <a:moveTo>
                    <a:pt x="2548" y="15783"/>
                  </a:moveTo>
                  <a:cubicBezTo>
                    <a:pt x="2290" y="15783"/>
                    <a:pt x="1972" y="15685"/>
                    <a:pt x="1654" y="15612"/>
                  </a:cubicBezTo>
                  <a:cubicBezTo>
                    <a:pt x="1482" y="15563"/>
                    <a:pt x="1311" y="15526"/>
                    <a:pt x="1164" y="15489"/>
                  </a:cubicBezTo>
                  <a:cubicBezTo>
                    <a:pt x="1103" y="15477"/>
                    <a:pt x="1005" y="15477"/>
                    <a:pt x="919" y="15489"/>
                  </a:cubicBezTo>
                  <a:cubicBezTo>
                    <a:pt x="735" y="15501"/>
                    <a:pt x="527" y="15501"/>
                    <a:pt x="454" y="15342"/>
                  </a:cubicBezTo>
                  <a:cubicBezTo>
                    <a:pt x="1" y="14265"/>
                    <a:pt x="503" y="13212"/>
                    <a:pt x="1042" y="12110"/>
                  </a:cubicBezTo>
                  <a:cubicBezTo>
                    <a:pt x="1482" y="11179"/>
                    <a:pt x="1960" y="10224"/>
                    <a:pt x="1837" y="9220"/>
                  </a:cubicBezTo>
                  <a:cubicBezTo>
                    <a:pt x="1813" y="9049"/>
                    <a:pt x="1776" y="8890"/>
                    <a:pt x="1727" y="8743"/>
                  </a:cubicBezTo>
                  <a:cubicBezTo>
                    <a:pt x="1654" y="8498"/>
                    <a:pt x="1593" y="8265"/>
                    <a:pt x="1629" y="8057"/>
                  </a:cubicBezTo>
                  <a:cubicBezTo>
                    <a:pt x="1666" y="7898"/>
                    <a:pt x="1690" y="7726"/>
                    <a:pt x="1727" y="7555"/>
                  </a:cubicBezTo>
                  <a:cubicBezTo>
                    <a:pt x="1960" y="6220"/>
                    <a:pt x="2266" y="4384"/>
                    <a:pt x="3711" y="3074"/>
                  </a:cubicBezTo>
                  <a:cubicBezTo>
                    <a:pt x="3821" y="2988"/>
                    <a:pt x="3956" y="3013"/>
                    <a:pt x="4066" y="3049"/>
                  </a:cubicBezTo>
                  <a:cubicBezTo>
                    <a:pt x="4115" y="3062"/>
                    <a:pt x="4139" y="3062"/>
                    <a:pt x="4176" y="3062"/>
                  </a:cubicBezTo>
                  <a:cubicBezTo>
                    <a:pt x="4543" y="3062"/>
                    <a:pt x="4923" y="3062"/>
                    <a:pt x="5266" y="3074"/>
                  </a:cubicBezTo>
                  <a:lnTo>
                    <a:pt x="5290" y="3074"/>
                  </a:lnTo>
                  <a:cubicBezTo>
                    <a:pt x="5768" y="3098"/>
                    <a:pt x="6184" y="3098"/>
                    <a:pt x="6637" y="3098"/>
                  </a:cubicBezTo>
                  <a:cubicBezTo>
                    <a:pt x="7812" y="3098"/>
                    <a:pt x="9380" y="3049"/>
                    <a:pt x="11057" y="2706"/>
                  </a:cubicBezTo>
                  <a:cubicBezTo>
                    <a:pt x="13065" y="2315"/>
                    <a:pt x="14816" y="1580"/>
                    <a:pt x="16224" y="992"/>
                  </a:cubicBezTo>
                  <a:cubicBezTo>
                    <a:pt x="16836" y="735"/>
                    <a:pt x="17412" y="490"/>
                    <a:pt x="17938" y="307"/>
                  </a:cubicBezTo>
                  <a:cubicBezTo>
                    <a:pt x="18036" y="270"/>
                    <a:pt x="18134" y="233"/>
                    <a:pt x="18220" y="196"/>
                  </a:cubicBezTo>
                  <a:cubicBezTo>
                    <a:pt x="18514" y="86"/>
                    <a:pt x="18746" y="1"/>
                    <a:pt x="18893" y="62"/>
                  </a:cubicBezTo>
                  <a:cubicBezTo>
                    <a:pt x="19077" y="123"/>
                    <a:pt x="19224" y="319"/>
                    <a:pt x="19346" y="490"/>
                  </a:cubicBezTo>
                  <a:cubicBezTo>
                    <a:pt x="19408" y="564"/>
                    <a:pt x="19444" y="637"/>
                    <a:pt x="19493" y="698"/>
                  </a:cubicBezTo>
                  <a:cubicBezTo>
                    <a:pt x="19738" y="980"/>
                    <a:pt x="20154" y="1213"/>
                    <a:pt x="20583" y="1458"/>
                  </a:cubicBezTo>
                  <a:cubicBezTo>
                    <a:pt x="21403" y="1911"/>
                    <a:pt x="22322" y="2437"/>
                    <a:pt x="22383" y="3478"/>
                  </a:cubicBezTo>
                  <a:cubicBezTo>
                    <a:pt x="22420" y="3968"/>
                    <a:pt x="22052" y="4335"/>
                    <a:pt x="21660" y="4727"/>
                  </a:cubicBezTo>
                  <a:cubicBezTo>
                    <a:pt x="21342" y="5070"/>
                    <a:pt x="21011" y="5400"/>
                    <a:pt x="20852" y="5841"/>
                  </a:cubicBezTo>
                  <a:cubicBezTo>
                    <a:pt x="20509" y="6869"/>
                    <a:pt x="20571" y="7861"/>
                    <a:pt x="20632" y="8743"/>
                  </a:cubicBezTo>
                  <a:cubicBezTo>
                    <a:pt x="20669" y="9392"/>
                    <a:pt x="20705" y="10028"/>
                    <a:pt x="20571" y="10555"/>
                  </a:cubicBezTo>
                  <a:cubicBezTo>
                    <a:pt x="20534" y="10702"/>
                    <a:pt x="20424" y="10787"/>
                    <a:pt x="20326" y="10898"/>
                  </a:cubicBezTo>
                  <a:cubicBezTo>
                    <a:pt x="20265" y="10959"/>
                    <a:pt x="20203" y="11008"/>
                    <a:pt x="20154" y="11069"/>
                  </a:cubicBezTo>
                  <a:cubicBezTo>
                    <a:pt x="19873" y="11436"/>
                    <a:pt x="19738" y="11914"/>
                    <a:pt x="19603" y="12355"/>
                  </a:cubicBezTo>
                  <a:cubicBezTo>
                    <a:pt x="19420" y="12942"/>
                    <a:pt x="19248" y="13518"/>
                    <a:pt x="18759" y="13689"/>
                  </a:cubicBezTo>
                  <a:cubicBezTo>
                    <a:pt x="18440" y="13775"/>
                    <a:pt x="18134" y="13518"/>
                    <a:pt x="17767" y="13187"/>
                  </a:cubicBezTo>
                  <a:cubicBezTo>
                    <a:pt x="17497" y="12979"/>
                    <a:pt x="17216" y="12722"/>
                    <a:pt x="16885" y="12563"/>
                  </a:cubicBezTo>
                  <a:cubicBezTo>
                    <a:pt x="15538" y="11926"/>
                    <a:pt x="14069" y="11608"/>
                    <a:pt x="12563" y="11608"/>
                  </a:cubicBezTo>
                  <a:cubicBezTo>
                    <a:pt x="9465" y="11608"/>
                    <a:pt x="6821" y="12967"/>
                    <a:pt x="5131" y="14106"/>
                  </a:cubicBezTo>
                  <a:cubicBezTo>
                    <a:pt x="4690" y="14412"/>
                    <a:pt x="4262" y="14718"/>
                    <a:pt x="3894" y="14999"/>
                  </a:cubicBezTo>
                  <a:cubicBezTo>
                    <a:pt x="3784" y="15073"/>
                    <a:pt x="3686" y="15171"/>
                    <a:pt x="3576" y="15256"/>
                  </a:cubicBezTo>
                  <a:cubicBezTo>
                    <a:pt x="3294" y="15489"/>
                    <a:pt x="3013" y="15734"/>
                    <a:pt x="2768" y="15795"/>
                  </a:cubicBezTo>
                  <a:lnTo>
                    <a:pt x="2768" y="15795"/>
                  </a:lnTo>
                  <a:cubicBezTo>
                    <a:pt x="2695" y="15783"/>
                    <a:pt x="2633" y="15783"/>
                    <a:pt x="2548" y="1578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3"/>
            <p:cNvSpPr/>
            <p:nvPr/>
          </p:nvSpPr>
          <p:spPr>
            <a:xfrm>
              <a:off x="1520375" y="1749563"/>
              <a:ext cx="329375" cy="164400"/>
            </a:xfrm>
            <a:custGeom>
              <a:avLst/>
              <a:gdLst/>
              <a:ahLst/>
              <a:cxnLst/>
              <a:rect l="l" t="t" r="r" b="b"/>
              <a:pathLst>
                <a:path w="13175" h="6576" fill="none" extrusionOk="0">
                  <a:moveTo>
                    <a:pt x="1212" y="6576"/>
                  </a:moveTo>
                  <a:cubicBezTo>
                    <a:pt x="857" y="6576"/>
                    <a:pt x="539" y="6490"/>
                    <a:pt x="233" y="6294"/>
                  </a:cubicBezTo>
                  <a:lnTo>
                    <a:pt x="233" y="6294"/>
                  </a:lnTo>
                  <a:cubicBezTo>
                    <a:pt x="0" y="6135"/>
                    <a:pt x="61" y="5841"/>
                    <a:pt x="135" y="5535"/>
                  </a:cubicBezTo>
                  <a:cubicBezTo>
                    <a:pt x="184" y="5352"/>
                    <a:pt x="221" y="5168"/>
                    <a:pt x="196" y="5021"/>
                  </a:cubicBezTo>
                  <a:cubicBezTo>
                    <a:pt x="184" y="4886"/>
                    <a:pt x="147" y="4764"/>
                    <a:pt x="123" y="4654"/>
                  </a:cubicBezTo>
                  <a:cubicBezTo>
                    <a:pt x="98" y="4531"/>
                    <a:pt x="61" y="4409"/>
                    <a:pt x="61" y="4286"/>
                  </a:cubicBezTo>
                  <a:cubicBezTo>
                    <a:pt x="37" y="3748"/>
                    <a:pt x="0" y="2952"/>
                    <a:pt x="441" y="2646"/>
                  </a:cubicBezTo>
                  <a:cubicBezTo>
                    <a:pt x="674" y="2499"/>
                    <a:pt x="955" y="2535"/>
                    <a:pt x="1225" y="2597"/>
                  </a:cubicBezTo>
                  <a:cubicBezTo>
                    <a:pt x="1359" y="2633"/>
                    <a:pt x="1506" y="2658"/>
                    <a:pt x="1641" y="2658"/>
                  </a:cubicBezTo>
                  <a:cubicBezTo>
                    <a:pt x="2975" y="2658"/>
                    <a:pt x="4751" y="2621"/>
                    <a:pt x="6722" y="2217"/>
                  </a:cubicBezTo>
                  <a:cubicBezTo>
                    <a:pt x="9061" y="1764"/>
                    <a:pt x="11056" y="919"/>
                    <a:pt x="12526" y="307"/>
                  </a:cubicBezTo>
                  <a:cubicBezTo>
                    <a:pt x="12562" y="295"/>
                    <a:pt x="12624" y="246"/>
                    <a:pt x="12685" y="197"/>
                  </a:cubicBezTo>
                  <a:cubicBezTo>
                    <a:pt x="12807" y="111"/>
                    <a:pt x="12954" y="1"/>
                    <a:pt x="13040" y="111"/>
                  </a:cubicBezTo>
                  <a:cubicBezTo>
                    <a:pt x="13175" y="258"/>
                    <a:pt x="13028" y="442"/>
                    <a:pt x="12893" y="613"/>
                  </a:cubicBezTo>
                  <a:cubicBezTo>
                    <a:pt x="12807" y="723"/>
                    <a:pt x="12722" y="821"/>
                    <a:pt x="12685" y="931"/>
                  </a:cubicBezTo>
                  <a:cubicBezTo>
                    <a:pt x="12367" y="1850"/>
                    <a:pt x="12379" y="2744"/>
                    <a:pt x="12416" y="3515"/>
                  </a:cubicBezTo>
                  <a:cubicBezTo>
                    <a:pt x="12428" y="4152"/>
                    <a:pt x="12440" y="4703"/>
                    <a:pt x="12281" y="5156"/>
                  </a:cubicBezTo>
                  <a:cubicBezTo>
                    <a:pt x="12097" y="5682"/>
                    <a:pt x="11118" y="5352"/>
                    <a:pt x="9979" y="4972"/>
                  </a:cubicBezTo>
                  <a:cubicBezTo>
                    <a:pt x="9171" y="4703"/>
                    <a:pt x="8253" y="4409"/>
                    <a:pt x="7567" y="4409"/>
                  </a:cubicBezTo>
                  <a:cubicBezTo>
                    <a:pt x="6294" y="4409"/>
                    <a:pt x="5020" y="5045"/>
                    <a:pt x="3906" y="5609"/>
                  </a:cubicBezTo>
                  <a:cubicBezTo>
                    <a:pt x="2914" y="6123"/>
                    <a:pt x="2008" y="6576"/>
                    <a:pt x="1212" y="657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3"/>
            <p:cNvSpPr/>
            <p:nvPr/>
          </p:nvSpPr>
          <p:spPr>
            <a:xfrm>
              <a:off x="965100" y="1428788"/>
              <a:ext cx="1354200" cy="913425"/>
            </a:xfrm>
            <a:custGeom>
              <a:avLst/>
              <a:gdLst/>
              <a:ahLst/>
              <a:cxnLst/>
              <a:rect l="l" t="t" r="r" b="b"/>
              <a:pathLst>
                <a:path w="54168" h="36537" fill="none" extrusionOk="0">
                  <a:moveTo>
                    <a:pt x="52613" y="9416"/>
                  </a:moveTo>
                  <a:cubicBezTo>
                    <a:pt x="51670" y="8228"/>
                    <a:pt x="50409" y="7285"/>
                    <a:pt x="49025" y="6783"/>
                  </a:cubicBezTo>
                  <a:cubicBezTo>
                    <a:pt x="48536" y="6600"/>
                    <a:pt x="48046" y="6441"/>
                    <a:pt x="47568" y="6294"/>
                  </a:cubicBezTo>
                  <a:cubicBezTo>
                    <a:pt x="46638" y="6000"/>
                    <a:pt x="45769" y="5730"/>
                    <a:pt x="45120" y="5302"/>
                  </a:cubicBezTo>
                  <a:cubicBezTo>
                    <a:pt x="44556" y="4910"/>
                    <a:pt x="44005" y="4322"/>
                    <a:pt x="43430" y="3673"/>
                  </a:cubicBezTo>
                  <a:cubicBezTo>
                    <a:pt x="42548" y="2706"/>
                    <a:pt x="41569" y="1629"/>
                    <a:pt x="40161" y="894"/>
                  </a:cubicBezTo>
                  <a:cubicBezTo>
                    <a:pt x="39047" y="306"/>
                    <a:pt x="37773" y="0"/>
                    <a:pt x="36390" y="0"/>
                  </a:cubicBezTo>
                  <a:cubicBezTo>
                    <a:pt x="35067" y="0"/>
                    <a:pt x="33647" y="282"/>
                    <a:pt x="32129" y="796"/>
                  </a:cubicBezTo>
                  <a:cubicBezTo>
                    <a:pt x="31370" y="1078"/>
                    <a:pt x="30635" y="1384"/>
                    <a:pt x="29913" y="1665"/>
                  </a:cubicBezTo>
                  <a:cubicBezTo>
                    <a:pt x="28713" y="2167"/>
                    <a:pt x="27598" y="2633"/>
                    <a:pt x="26497" y="2853"/>
                  </a:cubicBezTo>
                  <a:cubicBezTo>
                    <a:pt x="25590" y="3037"/>
                    <a:pt x="24586" y="3049"/>
                    <a:pt x="23815" y="3049"/>
                  </a:cubicBezTo>
                  <a:cubicBezTo>
                    <a:pt x="23423" y="3049"/>
                    <a:pt x="23019" y="3049"/>
                    <a:pt x="22640" y="3037"/>
                  </a:cubicBezTo>
                  <a:cubicBezTo>
                    <a:pt x="22248" y="3037"/>
                    <a:pt x="21819" y="3012"/>
                    <a:pt x="21391" y="3012"/>
                  </a:cubicBezTo>
                  <a:cubicBezTo>
                    <a:pt x="20056" y="3012"/>
                    <a:pt x="18477" y="3073"/>
                    <a:pt x="16885" y="3539"/>
                  </a:cubicBezTo>
                  <a:cubicBezTo>
                    <a:pt x="15612" y="3894"/>
                    <a:pt x="14436" y="4567"/>
                    <a:pt x="13555" y="5424"/>
                  </a:cubicBezTo>
                  <a:cubicBezTo>
                    <a:pt x="12367" y="6551"/>
                    <a:pt x="11730" y="8008"/>
                    <a:pt x="11779" y="9489"/>
                  </a:cubicBezTo>
                  <a:cubicBezTo>
                    <a:pt x="11792" y="9893"/>
                    <a:pt x="11840" y="10224"/>
                    <a:pt x="11877" y="10506"/>
                  </a:cubicBezTo>
                  <a:cubicBezTo>
                    <a:pt x="11902" y="10640"/>
                    <a:pt x="11926" y="10824"/>
                    <a:pt x="11926" y="10897"/>
                  </a:cubicBezTo>
                  <a:cubicBezTo>
                    <a:pt x="11926" y="11179"/>
                    <a:pt x="11424" y="11877"/>
                    <a:pt x="11081" y="12342"/>
                  </a:cubicBezTo>
                  <a:cubicBezTo>
                    <a:pt x="10285" y="13420"/>
                    <a:pt x="9208" y="14913"/>
                    <a:pt x="9367" y="16897"/>
                  </a:cubicBezTo>
                  <a:cubicBezTo>
                    <a:pt x="9428" y="17644"/>
                    <a:pt x="9673" y="18293"/>
                    <a:pt x="9857" y="18746"/>
                  </a:cubicBezTo>
                  <a:cubicBezTo>
                    <a:pt x="9943" y="18954"/>
                    <a:pt x="10041" y="19223"/>
                    <a:pt x="10065" y="19333"/>
                  </a:cubicBezTo>
                  <a:cubicBezTo>
                    <a:pt x="10090" y="19542"/>
                    <a:pt x="9453" y="20301"/>
                    <a:pt x="8082" y="20790"/>
                  </a:cubicBezTo>
                  <a:cubicBezTo>
                    <a:pt x="7824" y="20876"/>
                    <a:pt x="7567" y="20974"/>
                    <a:pt x="7286" y="21060"/>
                  </a:cubicBezTo>
                  <a:cubicBezTo>
                    <a:pt x="5498" y="21660"/>
                    <a:pt x="3270" y="22394"/>
                    <a:pt x="1947" y="24488"/>
                  </a:cubicBezTo>
                  <a:cubicBezTo>
                    <a:pt x="1262" y="25602"/>
                    <a:pt x="1029" y="26802"/>
                    <a:pt x="858" y="27770"/>
                  </a:cubicBezTo>
                  <a:cubicBezTo>
                    <a:pt x="796" y="28100"/>
                    <a:pt x="735" y="28406"/>
                    <a:pt x="674" y="28688"/>
                  </a:cubicBezTo>
                  <a:cubicBezTo>
                    <a:pt x="649" y="28810"/>
                    <a:pt x="613" y="28945"/>
                    <a:pt x="576" y="29067"/>
                  </a:cubicBezTo>
                  <a:cubicBezTo>
                    <a:pt x="331" y="29924"/>
                    <a:pt x="1" y="31088"/>
                    <a:pt x="392" y="32386"/>
                  </a:cubicBezTo>
                  <a:cubicBezTo>
                    <a:pt x="796" y="33794"/>
                    <a:pt x="1898" y="34908"/>
                    <a:pt x="3674" y="35728"/>
                  </a:cubicBezTo>
                  <a:cubicBezTo>
                    <a:pt x="4886" y="36279"/>
                    <a:pt x="5963" y="36536"/>
                    <a:pt x="6980" y="36536"/>
                  </a:cubicBezTo>
                  <a:cubicBezTo>
                    <a:pt x="7469" y="36536"/>
                    <a:pt x="7947" y="36475"/>
                    <a:pt x="8412" y="36353"/>
                  </a:cubicBezTo>
                  <a:cubicBezTo>
                    <a:pt x="9894" y="35948"/>
                    <a:pt x="10898" y="35006"/>
                    <a:pt x="11730" y="34259"/>
                  </a:cubicBezTo>
                  <a:cubicBezTo>
                    <a:pt x="12159" y="33855"/>
                    <a:pt x="12551" y="33487"/>
                    <a:pt x="12893" y="33304"/>
                  </a:cubicBezTo>
                  <a:cubicBezTo>
                    <a:pt x="13212" y="33132"/>
                    <a:pt x="13579" y="33059"/>
                    <a:pt x="14069" y="33059"/>
                  </a:cubicBezTo>
                  <a:cubicBezTo>
                    <a:pt x="14791" y="33059"/>
                    <a:pt x="15673" y="33243"/>
                    <a:pt x="16616" y="33426"/>
                  </a:cubicBezTo>
                  <a:cubicBezTo>
                    <a:pt x="17693" y="33647"/>
                    <a:pt x="18917" y="33904"/>
                    <a:pt x="20191" y="33904"/>
                  </a:cubicBezTo>
                  <a:cubicBezTo>
                    <a:pt x="20852" y="33904"/>
                    <a:pt x="21452" y="33843"/>
                    <a:pt x="22027" y="33708"/>
                  </a:cubicBezTo>
                  <a:cubicBezTo>
                    <a:pt x="23864" y="33292"/>
                    <a:pt x="25284" y="32239"/>
                    <a:pt x="26545" y="31320"/>
                  </a:cubicBezTo>
                  <a:cubicBezTo>
                    <a:pt x="26864" y="31088"/>
                    <a:pt x="27182" y="30843"/>
                    <a:pt x="27513" y="30622"/>
                  </a:cubicBezTo>
                  <a:cubicBezTo>
                    <a:pt x="28370" y="30047"/>
                    <a:pt x="29227" y="29692"/>
                    <a:pt x="29815" y="29692"/>
                  </a:cubicBezTo>
                  <a:cubicBezTo>
                    <a:pt x="29986" y="29692"/>
                    <a:pt x="30121" y="29729"/>
                    <a:pt x="30268" y="29790"/>
                  </a:cubicBezTo>
                  <a:cubicBezTo>
                    <a:pt x="30402" y="29851"/>
                    <a:pt x="30635" y="30010"/>
                    <a:pt x="30843" y="30169"/>
                  </a:cubicBezTo>
                  <a:cubicBezTo>
                    <a:pt x="31088" y="30341"/>
                    <a:pt x="31345" y="30537"/>
                    <a:pt x="31676" y="30720"/>
                  </a:cubicBezTo>
                  <a:cubicBezTo>
                    <a:pt x="33353" y="31712"/>
                    <a:pt x="35190" y="31835"/>
                    <a:pt x="36598" y="31835"/>
                  </a:cubicBezTo>
                  <a:lnTo>
                    <a:pt x="36598" y="31835"/>
                  </a:lnTo>
                  <a:cubicBezTo>
                    <a:pt x="37039" y="31835"/>
                    <a:pt x="37455" y="31822"/>
                    <a:pt x="37834" y="31810"/>
                  </a:cubicBezTo>
                  <a:cubicBezTo>
                    <a:pt x="39096" y="31761"/>
                    <a:pt x="41679" y="31688"/>
                    <a:pt x="43246" y="29692"/>
                  </a:cubicBezTo>
                  <a:cubicBezTo>
                    <a:pt x="44054" y="28651"/>
                    <a:pt x="44263" y="27463"/>
                    <a:pt x="44422" y="26582"/>
                  </a:cubicBezTo>
                  <a:cubicBezTo>
                    <a:pt x="44483" y="26251"/>
                    <a:pt x="44569" y="25700"/>
                    <a:pt x="44679" y="25541"/>
                  </a:cubicBezTo>
                  <a:cubicBezTo>
                    <a:pt x="44740" y="25468"/>
                    <a:pt x="44973" y="25284"/>
                    <a:pt x="45120" y="25162"/>
                  </a:cubicBezTo>
                  <a:cubicBezTo>
                    <a:pt x="45462" y="24904"/>
                    <a:pt x="45891" y="24562"/>
                    <a:pt x="46271" y="24109"/>
                  </a:cubicBezTo>
                  <a:cubicBezTo>
                    <a:pt x="48046" y="21990"/>
                    <a:pt x="47348" y="19774"/>
                    <a:pt x="46956" y="18599"/>
                  </a:cubicBezTo>
                  <a:cubicBezTo>
                    <a:pt x="46895" y="18403"/>
                    <a:pt x="46809" y="18134"/>
                    <a:pt x="46760" y="17938"/>
                  </a:cubicBezTo>
                  <a:cubicBezTo>
                    <a:pt x="47324" y="17681"/>
                    <a:pt x="48695" y="17546"/>
                    <a:pt x="49160" y="17497"/>
                  </a:cubicBezTo>
                  <a:lnTo>
                    <a:pt x="49442" y="17460"/>
                  </a:lnTo>
                  <a:cubicBezTo>
                    <a:pt x="52062" y="17203"/>
                    <a:pt x="53788" y="15770"/>
                    <a:pt x="54045" y="13640"/>
                  </a:cubicBezTo>
                  <a:cubicBezTo>
                    <a:pt x="54168" y="12281"/>
                    <a:pt x="53678" y="10775"/>
                    <a:pt x="52613" y="94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0" name="Google Shape;1430;p53"/>
          <p:cNvGrpSpPr/>
          <p:nvPr/>
        </p:nvGrpSpPr>
        <p:grpSpPr>
          <a:xfrm flipH="1">
            <a:off x="8604541" y="4831249"/>
            <a:ext cx="270464" cy="117823"/>
            <a:chOff x="2903262" y="4795769"/>
            <a:chExt cx="373776" cy="162828"/>
          </a:xfrm>
        </p:grpSpPr>
        <p:sp>
          <p:nvSpPr>
            <p:cNvPr id="1431" name="Google Shape;1431;p53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3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3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31B594F6-3C2C-5BA7-26A8-B854FD0BE6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35200" y="1721112"/>
            <a:ext cx="5217910" cy="3401305"/>
          </a:xfrm>
          <a:prstGeom prst="rect">
            <a:avLst/>
          </a:prstGeom>
        </p:spPr>
      </p:pic>
      <p:sp>
        <p:nvSpPr>
          <p:cNvPr id="2" name="圆角矩形 17">
            <a:extLst>
              <a:ext uri="{FF2B5EF4-FFF2-40B4-BE49-F238E27FC236}">
                <a16:creationId xmlns:a16="http://schemas.microsoft.com/office/drawing/2014/main" id="{C52A1B69-EEB6-A634-CAE0-101CE6C58035}"/>
              </a:ext>
            </a:extLst>
          </p:cNvPr>
          <p:cNvSpPr/>
          <p:nvPr/>
        </p:nvSpPr>
        <p:spPr>
          <a:xfrm>
            <a:off x="694268" y="157745"/>
            <a:ext cx="8136466" cy="671988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Google Shape;1412;p53">
            <a:extLst>
              <a:ext uri="{FF2B5EF4-FFF2-40B4-BE49-F238E27FC236}">
                <a16:creationId xmlns:a16="http://schemas.microsoft.com/office/drawing/2014/main" id="{53FD9452-2A29-D56A-E40B-A18EAB7951DC}"/>
              </a:ext>
            </a:extLst>
          </p:cNvPr>
          <p:cNvSpPr txBox="1">
            <a:spLocks/>
          </p:cNvSpPr>
          <p:nvPr/>
        </p:nvSpPr>
        <p:spPr>
          <a:xfrm>
            <a:off x="804333" y="102086"/>
            <a:ext cx="7933267" cy="10578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2. </a:t>
            </a:r>
            <a:r>
              <a:rPr lang="vi-VN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Kể chuyện về một nhân vật lịch sử</a:t>
            </a:r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30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thời</a:t>
            </a:r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Lý</a:t>
            </a:r>
            <a:r>
              <a:rPr lang="vi-VN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7567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773" y="1107953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42E3C3-1E25-9087-1B35-6FFE3536615D}"/>
              </a:ext>
            </a:extLst>
          </p:cNvPr>
          <p:cNvSpPr txBox="1"/>
          <p:nvPr/>
        </p:nvSpPr>
        <p:spPr>
          <a:xfrm>
            <a:off x="3910919" y="308258"/>
            <a:ext cx="47952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0" dirty="0">
                <a:ln w="50800">
                  <a:solidFill>
                    <a:schemeClr val="tx2"/>
                  </a:solidFill>
                </a:ln>
                <a:solidFill>
                  <a:srgbClr val="B65440"/>
                </a:solidFill>
                <a:latin typeface="SVN-Androgyne" panose="02040603050506020204" pitchFamily="18" charset="0"/>
              </a:rPr>
              <a:t>Vận dụng</a:t>
            </a:r>
            <a:endParaRPr lang="en-SG" sz="14000" dirty="0">
              <a:ln w="50800">
                <a:solidFill>
                  <a:schemeClr val="tx2"/>
                </a:solidFill>
              </a:ln>
              <a:solidFill>
                <a:srgbClr val="B65440"/>
              </a:solidFill>
              <a:latin typeface="SVN-Androgyne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4772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50" name="Picture 2" descr="Văn Miếu – Quốc Tử Giám – Wikipedia tiếng Việt">
            <a:extLst>
              <a:ext uri="{FF2B5EF4-FFF2-40B4-BE49-F238E27FC236}">
                <a16:creationId xmlns:a16="http://schemas.microsoft.com/office/drawing/2014/main" id="{EE3D0C8B-E031-B790-00CC-EBD3F3DBC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3" y="651934"/>
            <a:ext cx="4199468" cy="275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0FFC91-92D3-E85D-3958-F42F310809DA}"/>
              </a:ext>
            </a:extLst>
          </p:cNvPr>
          <p:cNvSpPr txBox="1"/>
          <p:nvPr/>
        </p:nvSpPr>
        <p:spPr>
          <a:xfrm>
            <a:off x="381000" y="3547534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Văn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Cận cảnh &quot;báu vật&quot; ngàn năm tuổi tại Khu khảo cổ Hoàng thành Thăng Long">
            <a:extLst>
              <a:ext uri="{FF2B5EF4-FFF2-40B4-BE49-F238E27FC236}">
                <a16:creationId xmlns:a16="http://schemas.microsoft.com/office/drawing/2014/main" id="{6C9400D7-F8F0-5DC0-16B8-3B4909461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96" y="668866"/>
            <a:ext cx="3980160" cy="270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903437-858F-F73B-330B-0C801CCA1D67}"/>
              </a:ext>
            </a:extLst>
          </p:cNvPr>
          <p:cNvSpPr txBox="1"/>
          <p:nvPr/>
        </p:nvSpPr>
        <p:spPr>
          <a:xfrm>
            <a:off x="4952999" y="3454401"/>
            <a:ext cx="432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Hoàng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Thăng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Long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053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ACFC2BB-88AD-4DF3-B557-CEB07C400FF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,\uFFFDt{BC205310-00B2-41AA-9631-AD59AAFB990D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3.Bai9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EF4888-12A6-4C18-9333-7E52B128FAD8}:37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5F9616-8106-44B0-AE8B-5E5D5E8D5B1D}:3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B3875C-552E-4F5A-87BA-3DE49590D43F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E5AC12-6619-4EA5-8ED5-EEFB47C6CF29}:35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255104-0629-4D9D-8811-DB08B3D74015}:3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9F24B2-08EE-4FEF-98BA-97697DABD66C}:35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8A4737-F9B6-4F61-854D-3291EBC6A704}:36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774776-0F6D-4B0E-95D5-50EA4E5EE852}:36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FFB179-9704-4D51-8850-316597AF2A0D}:34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B82603-D0B6-430C-A8FD-A65C7E055A27}:360"/>
</p:tagLst>
</file>

<file path=ppt/theme/theme1.xml><?xml version="1.0" encoding="utf-8"?>
<a:theme xmlns:a="http://schemas.openxmlformats.org/drawingml/2006/main" name="World War II D-Day Invasion XL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49</Words>
  <Application>Microsoft Office PowerPoint</Application>
  <PresentationFormat>On-screen Show (16:9)</PresentationFormat>
  <Paragraphs>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Cambria</vt:lpstr>
      <vt:lpstr>Livvic</vt:lpstr>
      <vt:lpstr>Rajdhani</vt:lpstr>
      <vt:lpstr>Roboto Condensed Light</vt:lpstr>
      <vt:lpstr>SVN-Androgyne</vt:lpstr>
      <vt:lpstr>World War II D-Day Invasion XL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T3.Bai9</dc:title>
  <dc:creator>thao</dc:creator>
  <cp:lastModifiedBy>Anh Nguyen</cp:lastModifiedBy>
  <cp:revision>31</cp:revision>
  <dcterms:modified xsi:type="dcterms:W3CDTF">2024-11-24T12:10:02Z</dcterms:modified>
</cp:coreProperties>
</file>