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8" r:id="rId4"/>
    <p:sldId id="260" r:id="rId5"/>
    <p:sldId id="261" r:id="rId6"/>
    <p:sldId id="288" r:id="rId7"/>
    <p:sldId id="289" r:id="rId8"/>
    <p:sldId id="290" r:id="rId9"/>
    <p:sldId id="291" r:id="rId10"/>
    <p:sldId id="274" r:id="rId11"/>
    <p:sldId id="27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413838"/>
    <a:srgbClr val="2A4A1E"/>
    <a:srgbClr val="3B6A2B"/>
    <a:srgbClr val="90CA7C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3447" autoAdjust="0"/>
  </p:normalViewPr>
  <p:slideViewPr>
    <p:cSldViewPr snapToGrid="0">
      <p:cViewPr varScale="1">
        <p:scale>
          <a:sx n="61" d="100"/>
          <a:sy n="61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5FE94-ED01-427F-87D4-BD01020862B1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1CDA8-2317-459F-8BF1-1ABB2439F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CDA8-2317-459F-8BF1-1ABB2439F5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46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CDA8-2317-459F-8BF1-1ABB2439F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5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CDA8-2317-459F-8BF1-1ABB2439F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CDA8-2317-459F-8BF1-1ABB2439F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6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CDA8-2317-459F-8BF1-1ABB2439F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CDA8-2317-459F-8BF1-1ABB2439F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4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CDA8-2317-459F-8BF1-1ABB2439F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6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CDA8-2317-459F-8BF1-1ABB2439F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2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CDA8-2317-459F-8BF1-1ABB2439F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5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1CDA8-2317-459F-8BF1-1ABB2439F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1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4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3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4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8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9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9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67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7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0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5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9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5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ED31A6-1683-40C6-81B9-65CB1ABC6720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00C02B-404C-4B46-BC66-ED12A854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3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E04FC74-FDBD-51F7-6A43-702ED0C8383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mp3"/><Relationship Id="rId7" Type="http://schemas.openxmlformats.org/officeDocument/2006/relationships/image" Target="../media/image5.jpe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.xml"/><Relationship Id="rId18" Type="http://schemas.openxmlformats.org/officeDocument/2006/relationships/image" Target="../media/image16.jpeg"/><Relationship Id="rId26" Type="http://schemas.openxmlformats.org/officeDocument/2006/relationships/image" Target="../media/image23.png"/><Relationship Id="rId3" Type="http://schemas.openxmlformats.org/officeDocument/2006/relationships/audio" Target="../media/media1.mp3"/><Relationship Id="rId21" Type="http://schemas.openxmlformats.org/officeDocument/2006/relationships/image" Target="../media/image18.svg"/><Relationship Id="rId7" Type="http://schemas.openxmlformats.org/officeDocument/2006/relationships/image" Target="../media/image9.png"/><Relationship Id="rId12" Type="http://schemas.openxmlformats.org/officeDocument/2006/relationships/image" Target="../media/image12.gif"/><Relationship Id="rId17" Type="http://schemas.microsoft.com/office/2007/relationships/hdphoto" Target="../media/hdphoto1.wdp"/><Relationship Id="rId25" Type="http://schemas.openxmlformats.org/officeDocument/2006/relationships/image" Target="../media/image22.svg"/><Relationship Id="rId2" Type="http://schemas.microsoft.com/office/2007/relationships/media" Target="../media/media1.mp3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11" Type="http://schemas.openxmlformats.org/officeDocument/2006/relationships/slide" Target="slide3.xml"/><Relationship Id="rId24" Type="http://schemas.openxmlformats.org/officeDocument/2006/relationships/image" Target="../media/image21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4.png"/><Relationship Id="rId23" Type="http://schemas.openxmlformats.org/officeDocument/2006/relationships/image" Target="../media/image20.svg"/><Relationship Id="rId10" Type="http://schemas.openxmlformats.org/officeDocument/2006/relationships/image" Target="../media/image11.png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slide" Target="slide8.xml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audio" Target="../media/media1.mp3"/><Relationship Id="rId21" Type="http://schemas.openxmlformats.org/officeDocument/2006/relationships/image" Target="../media/image20.sv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6.png"/><Relationship Id="rId2" Type="http://schemas.microsoft.com/office/2007/relationships/media" Target="../media/media1.mp3"/><Relationship Id="rId16" Type="http://schemas.openxmlformats.org/officeDocument/2006/relationships/image" Target="../media/image16.jpeg"/><Relationship Id="rId20" Type="http://schemas.openxmlformats.org/officeDocument/2006/relationships/image" Target="../media/image19.png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11" Type="http://schemas.openxmlformats.org/officeDocument/2006/relationships/image" Target="../media/image12.gif"/><Relationship Id="rId24" Type="http://schemas.openxmlformats.org/officeDocument/2006/relationships/image" Target="../media/image23.png"/><Relationship Id="rId5" Type="http://schemas.openxmlformats.org/officeDocument/2006/relationships/notesSlide" Target="../notesSlides/notesSlide5.xml"/><Relationship Id="rId15" Type="http://schemas.microsoft.com/office/2007/relationships/hdphoto" Target="../media/hdphoto1.wdp"/><Relationship Id="rId23" Type="http://schemas.openxmlformats.org/officeDocument/2006/relationships/image" Target="../media/image22.svg"/><Relationship Id="rId10" Type="http://schemas.openxmlformats.org/officeDocument/2006/relationships/slide" Target="slide3.xml"/><Relationship Id="rId19" Type="http://schemas.openxmlformats.org/officeDocument/2006/relationships/image" Target="../media/image18.sv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audio" Target="../media/media1.mp3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microsoft.com/office/2007/relationships/media" Target="../media/media1.mp3"/><Relationship Id="rId16" Type="http://schemas.openxmlformats.org/officeDocument/2006/relationships/image" Target="../media/image6.png"/><Relationship Id="rId20" Type="http://schemas.openxmlformats.org/officeDocument/2006/relationships/image" Target="../media/image22.svg"/><Relationship Id="rId1" Type="http://schemas.openxmlformats.org/officeDocument/2006/relationships/tags" Target="../tags/tag7.xml"/><Relationship Id="rId6" Type="http://schemas.openxmlformats.org/officeDocument/2006/relationships/image" Target="../media/image8.jpeg"/><Relationship Id="rId11" Type="http://schemas.openxmlformats.org/officeDocument/2006/relationships/image" Target="../media/image12.gif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16.jpeg"/><Relationship Id="rId10" Type="http://schemas.openxmlformats.org/officeDocument/2006/relationships/slide" Target="slide3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openxmlformats.org/officeDocument/2006/relationships/image" Target="../media/image11.pn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2.svg"/><Relationship Id="rId2" Type="http://schemas.microsoft.com/office/2007/relationships/media" Target="../media/media1.mp3"/><Relationship Id="rId16" Type="http://schemas.openxmlformats.org/officeDocument/2006/relationships/image" Target="../media/image21.png"/><Relationship Id="rId1" Type="http://schemas.openxmlformats.org/officeDocument/2006/relationships/tags" Target="../tags/tag8.xml"/><Relationship Id="rId6" Type="http://schemas.openxmlformats.org/officeDocument/2006/relationships/image" Target="../media/image8.jpeg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6.png"/><Relationship Id="rId10" Type="http://schemas.openxmlformats.org/officeDocument/2006/relationships/image" Target="../media/image12.gif"/><Relationship Id="rId19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openxmlformats.org/officeDocument/2006/relationships/slide" Target="slide3.xml"/><Relationship Id="rId1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6.jpe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microsoft.com/office/2007/relationships/media" Target="../media/media1.mp3"/><Relationship Id="rId16" Type="http://schemas.openxmlformats.org/officeDocument/2006/relationships/image" Target="../media/image23.png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gif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6.jpe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gif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7C6412-F5CF-ABEC-F12A-C4A78EFAA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468" y="2339749"/>
            <a:ext cx="7297544" cy="2280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9734CB-0B43-C997-B019-205B67D5F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58" y="821872"/>
            <a:ext cx="5297883" cy="1658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3887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7F4452-E776-4192-8A85-0F15D497C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073" y="1237912"/>
            <a:ext cx="8486368" cy="3627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7699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59" y="354256"/>
            <a:ext cx="11420057" cy="618243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111032" y="1162594"/>
            <a:ext cx="3599319" cy="5374098"/>
          </a:xfrm>
          <a:prstGeom prst="rect">
            <a:avLst/>
          </a:prstGeom>
        </p:spPr>
      </p:pic>
      <p:pic>
        <p:nvPicPr>
          <p:cNvPr id="1026" name="Picture 2" descr="Free vector realistic old style pirate treasure che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18" y="3313358"/>
            <a:ext cx="3474721" cy="34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xe chạ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9170" y="6237027"/>
            <a:ext cx="609600" cy="695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E90554-A713-488C-AC58-F3225CD2A9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3296" y="1292359"/>
            <a:ext cx="6108721" cy="4041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852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7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6884" y="5029200"/>
            <a:ext cx="2438400" cy="18288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1B549C8-2EE9-F0AA-D2DE-5658485F096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49331" y="5073584"/>
            <a:ext cx="409407" cy="775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hlinkClick r:id="rId9" action="ppaction://hlinksldjump"/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6295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9006" y="195163"/>
            <a:ext cx="11704319" cy="64008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solidFill>
              <a:srgbClr val="00B050">
                <a:alpha val="8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ình chữ nhật 12">
            <a:extLst>
              <a:ext uri="{FF2B5EF4-FFF2-40B4-BE49-F238E27FC236}">
                <a16:creationId xmlns:a16="http://schemas.microsoft.com/office/drawing/2014/main" id="{E3669699-AF3F-FD89-0FDF-D389FE16B7B9}"/>
              </a:ext>
            </a:extLst>
          </p:cNvPr>
          <p:cNvSpPr/>
          <p:nvPr/>
        </p:nvSpPr>
        <p:spPr>
          <a:xfrm>
            <a:off x="1122128" y="195163"/>
            <a:ext cx="10566727" cy="739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a) Hoàn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n w="0"/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cap="none" spc="0" dirty="0">
              <a:ln w="0"/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ình Bầu dục 11">
            <a:extLst>
              <a:ext uri="{FF2B5EF4-FFF2-40B4-BE49-F238E27FC236}">
                <a16:creationId xmlns:a16="http://schemas.microsoft.com/office/drawing/2014/main" id="{26052696-93B8-42CC-168C-3394A48C7BEB}"/>
              </a:ext>
            </a:extLst>
          </p:cNvPr>
          <p:cNvSpPr/>
          <p:nvPr/>
        </p:nvSpPr>
        <p:spPr>
          <a:xfrm>
            <a:off x="362473" y="382590"/>
            <a:ext cx="606188" cy="606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D23AEC-D706-BC12-67E5-E5EB1CF4B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34519"/>
              </p:ext>
            </p:extLst>
          </p:nvPr>
        </p:nvGraphicFramePr>
        <p:xfrm>
          <a:off x="782320" y="1605280"/>
          <a:ext cx="10891520" cy="3356133"/>
        </p:xfrm>
        <a:graphic>
          <a:graphicData uri="http://schemas.openxmlformats.org/drawingml/2006/table">
            <a:tbl>
              <a:tblPr/>
              <a:tblGrid>
                <a:gridCol w="4500760">
                  <a:extLst>
                    <a:ext uri="{9D8B030D-6E8A-4147-A177-3AD203B41FA5}">
                      <a16:colId xmlns:a16="http://schemas.microsoft.com/office/drawing/2014/main" val="1808306919"/>
                    </a:ext>
                  </a:extLst>
                </a:gridCol>
                <a:gridCol w="1521609">
                  <a:extLst>
                    <a:ext uri="{9D8B030D-6E8A-4147-A177-3AD203B41FA5}">
                      <a16:colId xmlns:a16="http://schemas.microsoft.com/office/drawing/2014/main" val="2511232327"/>
                    </a:ext>
                  </a:extLst>
                </a:gridCol>
                <a:gridCol w="1665762">
                  <a:extLst>
                    <a:ext uri="{9D8B030D-6E8A-4147-A177-3AD203B41FA5}">
                      <a16:colId xmlns:a16="http://schemas.microsoft.com/office/drawing/2014/main" val="3738326496"/>
                    </a:ext>
                  </a:extLst>
                </a:gridCol>
                <a:gridCol w="1665762">
                  <a:extLst>
                    <a:ext uri="{9D8B030D-6E8A-4147-A177-3AD203B41FA5}">
                      <a16:colId xmlns:a16="http://schemas.microsoft.com/office/drawing/2014/main" val="100645475"/>
                    </a:ext>
                  </a:extLst>
                </a:gridCol>
                <a:gridCol w="1537627">
                  <a:extLst>
                    <a:ext uri="{9D8B030D-6E8A-4147-A177-3AD203B41FA5}">
                      <a16:colId xmlns:a16="http://schemas.microsoft.com/office/drawing/2014/main" val="3625110552"/>
                    </a:ext>
                  </a:extLst>
                </a:gridCol>
              </a:tblGrid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đáy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6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10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20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37841"/>
                  </a:ext>
                </a:extLst>
              </a:tr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Chiều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cao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5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10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600175"/>
                  </a:ext>
                </a:extLst>
              </a:tr>
              <a:tr h="11187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Diện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tích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hình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giác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 cm</a:t>
                      </a:r>
                      <a:r>
                        <a:rPr lang="en-US" sz="3200" baseline="300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865476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A90958-73A1-83CA-53A4-4962382E788F}"/>
              </a:ext>
            </a:extLst>
          </p:cNvPr>
          <p:cNvSpPr/>
          <p:nvPr/>
        </p:nvSpPr>
        <p:spPr>
          <a:xfrm>
            <a:off x="6878320" y="3891280"/>
            <a:ext cx="148336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  <a:effectLst/>
              </a:rPr>
              <a:t>5 cm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B1B094-FEE5-2B07-368F-7DFFD2DFD80C}"/>
              </a:ext>
            </a:extLst>
          </p:cNvPr>
          <p:cNvSpPr/>
          <p:nvPr/>
        </p:nvSpPr>
        <p:spPr>
          <a:xfrm>
            <a:off x="8585200" y="3881120"/>
            <a:ext cx="148336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r>
              <a:rPr lang="en-US" sz="3200" dirty="0">
                <a:solidFill>
                  <a:srgbClr val="FF0000"/>
                </a:solidFill>
                <a:effectLst/>
              </a:rPr>
              <a:t> 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7C22F3-647F-F0DF-2CFB-FF5D14D4EE3C}"/>
              </a:ext>
            </a:extLst>
          </p:cNvPr>
          <p:cNvSpPr/>
          <p:nvPr/>
        </p:nvSpPr>
        <p:spPr>
          <a:xfrm>
            <a:off x="10160000" y="3992880"/>
            <a:ext cx="1493520" cy="5283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100</a:t>
            </a:r>
            <a:r>
              <a:rPr lang="en-US" sz="3200" dirty="0">
                <a:solidFill>
                  <a:srgbClr val="FF0000"/>
                </a:solidFill>
                <a:effectLst/>
              </a:rPr>
              <a:t> cm</a:t>
            </a:r>
            <a:r>
              <a:rPr lang="en-US" sz="3200" baseline="30000" dirty="0">
                <a:solidFill>
                  <a:srgbClr val="FF0000"/>
                </a:solidFill>
                <a:effectLst/>
              </a:rPr>
              <a:t>2</a:t>
            </a:r>
            <a:endParaRPr lang="en-US" sz="3200" dirty="0"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619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6884" y="5029200"/>
            <a:ext cx="2438400" cy="18288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1B549C8-2EE9-F0AA-D2DE-5658485F09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9331" y="5073584"/>
            <a:ext cx="409407" cy="775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797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2" name="Picture 11" descr="fb44a5326e85d476b1b0027a81526e0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95126" y="5029200"/>
            <a:ext cx="2577353" cy="1752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1CA5D62-47B3-AE36-0F26-1E7462A21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77383" y="4857816"/>
            <a:ext cx="517844" cy="7148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957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0" name="Picture 9" descr="020cafd9e8d2e8024e60e3d66391fe0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7491" y="4700932"/>
            <a:ext cx="2794748" cy="253274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070E13-63DA-210D-6650-4AAC114C3D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741811" y="4789142"/>
            <a:ext cx="547892" cy="812221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436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0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pic>
        <p:nvPicPr>
          <p:cNvPr id="19" name="xe chạ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15047" y="6390842"/>
            <a:ext cx="609600" cy="695758"/>
          </a:xfrm>
          <a:prstGeom prst="rect">
            <a:avLst/>
          </a:prstGeom>
        </p:spPr>
      </p:pic>
      <p:pic>
        <p:nvPicPr>
          <p:cNvPr id="16" name="Picture 15" descr="fb44a5326e85d476b1b0027a81526e0e.png">
            <a:extLst>
              <a:ext uri="{FF2B5EF4-FFF2-40B4-BE49-F238E27FC236}">
                <a16:creationId xmlns:a16="http://schemas.microsoft.com/office/drawing/2014/main" id="{FEFC82BD-5ACE-4C6D-9006-ACBF58976A20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214597" y="4984917"/>
            <a:ext cx="2577353" cy="175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52957D-CC4D-4AD8-9C88-C92C5C8F6D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54097" y="4358185"/>
            <a:ext cx="1920406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065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1.12709 0.00347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2214" y="890698"/>
            <a:ext cx="4814786" cy="3439133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1" y="3545271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9900461" y="5717667"/>
            <a:ext cx="2090890" cy="1145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00" b="50846" l="2462" r="33154">
                        <a14:foregroundMark x1="7308" y1="8538" x2="2538" y2="15154"/>
                        <a14:foregroundMark x1="19154" y1="2000" x2="21846" y2="10538"/>
                        <a14:foregroundMark x1="21154" y1="2769" x2="16846" y2="9231"/>
                        <a14:foregroundMark x1="20692" y1="4923" x2="17231" y2="6615"/>
                        <a14:foregroundMark x1="20000" y1="2769" x2="18154" y2="5923"/>
                        <a14:foregroundMark x1="29077" y1="11000" x2="33154" y2="13692"/>
                        <a14:foregroundMark x1="30077" y1="21923" x2="28923" y2="21538"/>
                        <a14:foregroundMark x1="19692" y1="19077" x2="17692" y2="25385"/>
                        <a14:foregroundMark x1="22615" y1="44154" x2="22769" y2="49538"/>
                        <a14:foregroundMark x1="22462" y1="6769" x2="16231" y2="1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555" b="48571"/>
          <a:stretch/>
        </p:blipFill>
        <p:spPr>
          <a:xfrm>
            <a:off x="5366434" y="363071"/>
            <a:ext cx="2239380" cy="3343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745059" flipH="1">
            <a:off x="10355458" y="-30785"/>
            <a:ext cx="1799087" cy="18429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8958" y="4173855"/>
            <a:ext cx="665919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7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mừng</a:t>
            </a:r>
            <a:r>
              <a:rPr lang="en-US" sz="7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7000" b="1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9436" y="5248308"/>
            <a:ext cx="902647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</a:t>
            </a:r>
            <a:r>
              <a:rPr lang="en-US" sz="55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spc="50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báu</a:t>
            </a:r>
            <a:endParaRPr lang="en-US" sz="5500" b="1" cap="none" spc="50" dirty="0">
              <a:ln w="9525" cmpd="sng">
                <a:noFill/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xe chạ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09600" y="6514098"/>
            <a:ext cx="609600" cy="695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3403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1.12708 0.00347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1.15 -1.11111E-6 " pathEditMode="relative" rAng="0" ptsTypes="AA">
                                      <p:cBhvr>
                                        <p:cTn id="8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9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C20B52E-D602-4971-BED0-F05E2ACCD7A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4.BAI25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A674B2-4A83-4571-91BD-9E0BF8A8D8C5}:2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8DDE24-8CE0-4554-87EF-AAB4EE54CF3E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456CCC-F835-4838-8492-1DBC87F2452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676F06-5610-4780-869D-65BE5464E191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859A29-171E-41B9-9579-38D74B2BB1DB}:2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D73926-9140-4972-8F42-F04993AE98F1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A74424-7D07-4FE5-863C-D31397F4D7A5}:2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F2BD9E-4589-4767-8ADF-98FEE5789DF5}: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D45030-43F3-4511-BBCA-E0BFED2410A6}: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2CD03A-3F05-4415-8724-5BB8C0EB1167}:2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383</TotalTime>
  <Words>64</Words>
  <Application>Microsoft Office PowerPoint</Application>
  <PresentationFormat>Widescreen</PresentationFormat>
  <Paragraphs>32</Paragraphs>
  <Slides>10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T4.BAI25</dc:title>
  <dc:creator>thao</dc:creator>
  <cp:lastModifiedBy>Anh Nguyen</cp:lastModifiedBy>
  <cp:revision>25</cp:revision>
  <dcterms:created xsi:type="dcterms:W3CDTF">2023-11-02T13:31:32Z</dcterms:created>
  <dcterms:modified xsi:type="dcterms:W3CDTF">2024-11-24T12:13:13Z</dcterms:modified>
</cp:coreProperties>
</file>