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83" r:id="rId3"/>
    <p:sldId id="285" r:id="rId4"/>
    <p:sldId id="264" r:id="rId5"/>
    <p:sldId id="290" r:id="rId6"/>
    <p:sldId id="270" r:id="rId7"/>
    <p:sldId id="271" r:id="rId8"/>
    <p:sldId id="272" r:id="rId9"/>
    <p:sldId id="277" r:id="rId10"/>
    <p:sldId id="278" r:id="rId11"/>
    <p:sldId id="282" r:id="rId12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6699"/>
    <a:srgbClr val="F2F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ABAD8-C2B5-4023-88C5-14F5D44F969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6A71-B7D5-403C-8AB9-D9D149BA4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2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6A71-B7D5-403C-8AB9-D9D149BA4D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4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6A71-B7D5-403C-8AB9-D9D149BA4D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7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56A71-B7D5-403C-8AB9-D9D149BA4D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0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FFD0-8200-BFA2-AA7D-AB693C4E3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C8145-D840-4BE6-1FBA-E90EDC0ED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F4DE9-564C-9D76-50FE-E21112BA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F7BFD-7EB2-73A9-5C19-054FEC9E6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F1618-80F1-DFC3-270C-8F967DEF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36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EC15-525E-AFCC-528B-6975789E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BD0A6-F828-1219-A95A-0947184B5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97334-9508-6985-2234-03A00A7CF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29E6E-59E7-3D59-2C92-F37D1397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54C44-2A77-5017-5612-5050B979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7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8EF6C-DEF3-2E8E-85AD-21C85500F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3B49D-C078-6013-C3B1-9ED491595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9918-7D53-CF74-596B-6D842970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C23FB-A0B9-999E-137C-D5EE4E10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2AAA7-C680-ACA1-147C-A6A974E9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2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FE045-4985-7D37-925C-6CE67FF03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CE610-2C06-5C49-99CF-27F27445E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996A5-E617-6558-8692-AB64E4E4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65FE-33DC-C1CA-BF2A-2FFFA1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D1D06-491D-7C0A-47BF-3EE997A8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cartoon of a field with plants and clouds&#10;&#10;Description automatically generated">
            <a:extLst>
              <a:ext uri="{FF2B5EF4-FFF2-40B4-BE49-F238E27FC236}">
                <a16:creationId xmlns:a16="http://schemas.microsoft.com/office/drawing/2014/main" id="{EC537967-9124-7561-EDD4-5EE16793F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0EE682A3-85E5-8503-EE5A-899CD7FB1131}"/>
              </a:ext>
            </a:extLst>
          </p:cNvPr>
          <p:cNvSpPr/>
          <p:nvPr userDrawn="1"/>
        </p:nvSpPr>
        <p:spPr>
          <a:xfrm>
            <a:off x="262467" y="365125"/>
            <a:ext cx="11667066" cy="6356350"/>
          </a:xfrm>
          <a:custGeom>
            <a:avLst/>
            <a:gdLst>
              <a:gd name="connsiteX0" fmla="*/ 0 w 11667066"/>
              <a:gd name="connsiteY0" fmla="*/ 0 h 6356350"/>
              <a:gd name="connsiteX1" fmla="*/ 695391 w 11667066"/>
              <a:gd name="connsiteY1" fmla="*/ 0 h 6356350"/>
              <a:gd name="connsiteX2" fmla="*/ 1390781 w 11667066"/>
              <a:gd name="connsiteY2" fmla="*/ 0 h 6356350"/>
              <a:gd name="connsiteX3" fmla="*/ 1980095 w 11667066"/>
              <a:gd name="connsiteY3" fmla="*/ 0 h 6356350"/>
              <a:gd name="connsiteX4" fmla="*/ 2357256 w 11667066"/>
              <a:gd name="connsiteY4" fmla="*/ 0 h 6356350"/>
              <a:gd name="connsiteX5" fmla="*/ 2840494 w 11667066"/>
              <a:gd name="connsiteY5" fmla="*/ 0 h 6356350"/>
              <a:gd name="connsiteX6" fmla="*/ 3535884 w 11667066"/>
              <a:gd name="connsiteY6" fmla="*/ 0 h 6356350"/>
              <a:gd name="connsiteX7" fmla="*/ 4125198 w 11667066"/>
              <a:gd name="connsiteY7" fmla="*/ 0 h 6356350"/>
              <a:gd name="connsiteX8" fmla="*/ 4396283 w 11667066"/>
              <a:gd name="connsiteY8" fmla="*/ 0 h 6356350"/>
              <a:gd name="connsiteX9" fmla="*/ 4985597 w 11667066"/>
              <a:gd name="connsiteY9" fmla="*/ 0 h 6356350"/>
              <a:gd name="connsiteX10" fmla="*/ 5787064 w 11667066"/>
              <a:gd name="connsiteY10" fmla="*/ 0 h 6356350"/>
              <a:gd name="connsiteX11" fmla="*/ 6164225 w 11667066"/>
              <a:gd name="connsiteY11" fmla="*/ 0 h 6356350"/>
              <a:gd name="connsiteX12" fmla="*/ 6541386 w 11667066"/>
              <a:gd name="connsiteY12" fmla="*/ 0 h 6356350"/>
              <a:gd name="connsiteX13" fmla="*/ 6812470 w 11667066"/>
              <a:gd name="connsiteY13" fmla="*/ 0 h 6356350"/>
              <a:gd name="connsiteX14" fmla="*/ 7613938 w 11667066"/>
              <a:gd name="connsiteY14" fmla="*/ 0 h 6356350"/>
              <a:gd name="connsiteX15" fmla="*/ 8415405 w 11667066"/>
              <a:gd name="connsiteY15" fmla="*/ 0 h 6356350"/>
              <a:gd name="connsiteX16" fmla="*/ 8686489 w 11667066"/>
              <a:gd name="connsiteY16" fmla="*/ 0 h 6356350"/>
              <a:gd name="connsiteX17" fmla="*/ 9063650 w 11667066"/>
              <a:gd name="connsiteY17" fmla="*/ 0 h 6356350"/>
              <a:gd name="connsiteX18" fmla="*/ 9334735 w 11667066"/>
              <a:gd name="connsiteY18" fmla="*/ 0 h 6356350"/>
              <a:gd name="connsiteX19" fmla="*/ 9605819 w 11667066"/>
              <a:gd name="connsiteY19" fmla="*/ 0 h 6356350"/>
              <a:gd name="connsiteX20" fmla="*/ 9982980 w 11667066"/>
              <a:gd name="connsiteY20" fmla="*/ 0 h 6356350"/>
              <a:gd name="connsiteX21" fmla="*/ 10607653 w 11667066"/>
              <a:gd name="connsiteY21" fmla="*/ 0 h 6356350"/>
              <a:gd name="connsiteX22" fmla="*/ 10950197 w 11667066"/>
              <a:gd name="connsiteY22" fmla="*/ 342544 h 6356350"/>
              <a:gd name="connsiteX23" fmla="*/ 11324522 w 11667066"/>
              <a:gd name="connsiteY23" fmla="*/ 716869 h 6356350"/>
              <a:gd name="connsiteX24" fmla="*/ 11667066 w 11667066"/>
              <a:gd name="connsiteY24" fmla="*/ 1059413 h 6356350"/>
              <a:gd name="connsiteX25" fmla="*/ 11667066 w 11667066"/>
              <a:gd name="connsiteY25" fmla="*/ 1753900 h 6356350"/>
              <a:gd name="connsiteX26" fmla="*/ 11667066 w 11667066"/>
              <a:gd name="connsiteY26" fmla="*/ 2236510 h 6356350"/>
              <a:gd name="connsiteX27" fmla="*/ 11667066 w 11667066"/>
              <a:gd name="connsiteY27" fmla="*/ 2825059 h 6356350"/>
              <a:gd name="connsiteX28" fmla="*/ 11667066 w 11667066"/>
              <a:gd name="connsiteY28" fmla="*/ 3360638 h 6356350"/>
              <a:gd name="connsiteX29" fmla="*/ 11667066 w 11667066"/>
              <a:gd name="connsiteY29" fmla="*/ 3843248 h 6356350"/>
              <a:gd name="connsiteX30" fmla="*/ 11667066 w 11667066"/>
              <a:gd name="connsiteY30" fmla="*/ 4272888 h 6356350"/>
              <a:gd name="connsiteX31" fmla="*/ 11667066 w 11667066"/>
              <a:gd name="connsiteY31" fmla="*/ 4914406 h 6356350"/>
              <a:gd name="connsiteX32" fmla="*/ 11667066 w 11667066"/>
              <a:gd name="connsiteY32" fmla="*/ 5555924 h 6356350"/>
              <a:gd name="connsiteX33" fmla="*/ 11667066 w 11667066"/>
              <a:gd name="connsiteY33" fmla="*/ 6356350 h 6356350"/>
              <a:gd name="connsiteX34" fmla="*/ 10967042 w 11667066"/>
              <a:gd name="connsiteY34" fmla="*/ 6356350 h 6356350"/>
              <a:gd name="connsiteX35" fmla="*/ 10150347 w 11667066"/>
              <a:gd name="connsiteY35" fmla="*/ 6356350 h 6356350"/>
              <a:gd name="connsiteX36" fmla="*/ 9800335 w 11667066"/>
              <a:gd name="connsiteY36" fmla="*/ 6356350 h 6356350"/>
              <a:gd name="connsiteX37" fmla="*/ 9100311 w 11667066"/>
              <a:gd name="connsiteY37" fmla="*/ 6356350 h 6356350"/>
              <a:gd name="connsiteX38" fmla="*/ 8516958 w 11667066"/>
              <a:gd name="connsiteY38" fmla="*/ 6356350 h 6356350"/>
              <a:gd name="connsiteX39" fmla="*/ 8166946 w 11667066"/>
              <a:gd name="connsiteY39" fmla="*/ 6356350 h 6356350"/>
              <a:gd name="connsiteX40" fmla="*/ 7466922 w 11667066"/>
              <a:gd name="connsiteY40" fmla="*/ 6356350 h 6356350"/>
              <a:gd name="connsiteX41" fmla="*/ 6650228 w 11667066"/>
              <a:gd name="connsiteY41" fmla="*/ 6356350 h 6356350"/>
              <a:gd name="connsiteX42" fmla="*/ 5950204 w 11667066"/>
              <a:gd name="connsiteY42" fmla="*/ 6356350 h 6356350"/>
              <a:gd name="connsiteX43" fmla="*/ 5366850 w 11667066"/>
              <a:gd name="connsiteY43" fmla="*/ 6356350 h 6356350"/>
              <a:gd name="connsiteX44" fmla="*/ 5016838 w 11667066"/>
              <a:gd name="connsiteY44" fmla="*/ 6356350 h 6356350"/>
              <a:gd name="connsiteX45" fmla="*/ 4200144 w 11667066"/>
              <a:gd name="connsiteY45" fmla="*/ 6356350 h 6356350"/>
              <a:gd name="connsiteX46" fmla="*/ 3383449 w 11667066"/>
              <a:gd name="connsiteY46" fmla="*/ 6356350 h 6356350"/>
              <a:gd name="connsiteX47" fmla="*/ 2566755 w 11667066"/>
              <a:gd name="connsiteY47" fmla="*/ 6356350 h 6356350"/>
              <a:gd name="connsiteX48" fmla="*/ 1866731 w 11667066"/>
              <a:gd name="connsiteY48" fmla="*/ 6356350 h 6356350"/>
              <a:gd name="connsiteX49" fmla="*/ 1516719 w 11667066"/>
              <a:gd name="connsiteY49" fmla="*/ 6356350 h 6356350"/>
              <a:gd name="connsiteX50" fmla="*/ 1283377 w 11667066"/>
              <a:gd name="connsiteY50" fmla="*/ 6356350 h 6356350"/>
              <a:gd name="connsiteX51" fmla="*/ 583353 w 11667066"/>
              <a:gd name="connsiteY51" fmla="*/ 6356350 h 6356350"/>
              <a:gd name="connsiteX52" fmla="*/ 0 w 11667066"/>
              <a:gd name="connsiteY52" fmla="*/ 6356350 h 6356350"/>
              <a:gd name="connsiteX53" fmla="*/ 0 w 11667066"/>
              <a:gd name="connsiteY53" fmla="*/ 5969191 h 6356350"/>
              <a:gd name="connsiteX54" fmla="*/ 0 w 11667066"/>
              <a:gd name="connsiteY54" fmla="*/ 5264214 h 6356350"/>
              <a:gd name="connsiteX55" fmla="*/ 0 w 11667066"/>
              <a:gd name="connsiteY55" fmla="*/ 4749927 h 6356350"/>
              <a:gd name="connsiteX56" fmla="*/ 0 w 11667066"/>
              <a:gd name="connsiteY56" fmla="*/ 4362767 h 6356350"/>
              <a:gd name="connsiteX57" fmla="*/ 0 w 11667066"/>
              <a:gd name="connsiteY57" fmla="*/ 3657791 h 6356350"/>
              <a:gd name="connsiteX58" fmla="*/ 0 w 11667066"/>
              <a:gd name="connsiteY58" fmla="*/ 3143504 h 6356350"/>
              <a:gd name="connsiteX59" fmla="*/ 0 w 11667066"/>
              <a:gd name="connsiteY59" fmla="*/ 2565654 h 6356350"/>
              <a:gd name="connsiteX60" fmla="*/ 0 w 11667066"/>
              <a:gd name="connsiteY60" fmla="*/ 2051367 h 6356350"/>
              <a:gd name="connsiteX61" fmla="*/ 0 w 11667066"/>
              <a:gd name="connsiteY61" fmla="*/ 1346390 h 6356350"/>
              <a:gd name="connsiteX62" fmla="*/ 0 w 11667066"/>
              <a:gd name="connsiteY62" fmla="*/ 895667 h 6356350"/>
              <a:gd name="connsiteX63" fmla="*/ 0 w 11667066"/>
              <a:gd name="connsiteY63" fmla="*/ 0 h 63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667066" h="6356350" fill="none" extrusionOk="0">
                <a:moveTo>
                  <a:pt x="0" y="0"/>
                </a:moveTo>
                <a:cubicBezTo>
                  <a:pt x="334893" y="-61588"/>
                  <a:pt x="426227" y="27694"/>
                  <a:pt x="695391" y="0"/>
                </a:cubicBezTo>
                <a:cubicBezTo>
                  <a:pt x="964555" y="-27694"/>
                  <a:pt x="1234926" y="14150"/>
                  <a:pt x="1390781" y="0"/>
                </a:cubicBezTo>
                <a:cubicBezTo>
                  <a:pt x="1546636" y="-14150"/>
                  <a:pt x="1769196" y="52804"/>
                  <a:pt x="1980095" y="0"/>
                </a:cubicBezTo>
                <a:cubicBezTo>
                  <a:pt x="2190994" y="-52804"/>
                  <a:pt x="2184646" y="14995"/>
                  <a:pt x="2357256" y="0"/>
                </a:cubicBezTo>
                <a:cubicBezTo>
                  <a:pt x="2529866" y="-14995"/>
                  <a:pt x="2612714" y="13800"/>
                  <a:pt x="2840494" y="0"/>
                </a:cubicBezTo>
                <a:cubicBezTo>
                  <a:pt x="3068274" y="-13800"/>
                  <a:pt x="3376140" y="7267"/>
                  <a:pt x="3535884" y="0"/>
                </a:cubicBezTo>
                <a:cubicBezTo>
                  <a:pt x="3695628" y="-7267"/>
                  <a:pt x="3919547" y="65352"/>
                  <a:pt x="4125198" y="0"/>
                </a:cubicBezTo>
                <a:cubicBezTo>
                  <a:pt x="4330849" y="-65352"/>
                  <a:pt x="4319701" y="32308"/>
                  <a:pt x="4396283" y="0"/>
                </a:cubicBezTo>
                <a:cubicBezTo>
                  <a:pt x="4472865" y="-32308"/>
                  <a:pt x="4762781" y="59857"/>
                  <a:pt x="4985597" y="0"/>
                </a:cubicBezTo>
                <a:cubicBezTo>
                  <a:pt x="5208413" y="-59857"/>
                  <a:pt x="5520600" y="64940"/>
                  <a:pt x="5787064" y="0"/>
                </a:cubicBezTo>
                <a:cubicBezTo>
                  <a:pt x="6053528" y="-64940"/>
                  <a:pt x="6000166" y="41972"/>
                  <a:pt x="6164225" y="0"/>
                </a:cubicBezTo>
                <a:cubicBezTo>
                  <a:pt x="6328284" y="-41972"/>
                  <a:pt x="6401935" y="7691"/>
                  <a:pt x="6541386" y="0"/>
                </a:cubicBezTo>
                <a:cubicBezTo>
                  <a:pt x="6680837" y="-7691"/>
                  <a:pt x="6684584" y="14381"/>
                  <a:pt x="6812470" y="0"/>
                </a:cubicBezTo>
                <a:cubicBezTo>
                  <a:pt x="6940356" y="-14381"/>
                  <a:pt x="7439118" y="17145"/>
                  <a:pt x="7613938" y="0"/>
                </a:cubicBezTo>
                <a:cubicBezTo>
                  <a:pt x="7788758" y="-17145"/>
                  <a:pt x="8122723" y="48661"/>
                  <a:pt x="8415405" y="0"/>
                </a:cubicBezTo>
                <a:cubicBezTo>
                  <a:pt x="8708087" y="-48661"/>
                  <a:pt x="8605083" y="18803"/>
                  <a:pt x="8686489" y="0"/>
                </a:cubicBezTo>
                <a:cubicBezTo>
                  <a:pt x="8767895" y="-18803"/>
                  <a:pt x="8923412" y="2954"/>
                  <a:pt x="9063650" y="0"/>
                </a:cubicBezTo>
                <a:cubicBezTo>
                  <a:pt x="9203888" y="-2954"/>
                  <a:pt x="9233412" y="10453"/>
                  <a:pt x="9334735" y="0"/>
                </a:cubicBezTo>
                <a:cubicBezTo>
                  <a:pt x="9436058" y="-10453"/>
                  <a:pt x="9530876" y="20558"/>
                  <a:pt x="9605819" y="0"/>
                </a:cubicBezTo>
                <a:cubicBezTo>
                  <a:pt x="9680762" y="-20558"/>
                  <a:pt x="9877196" y="6856"/>
                  <a:pt x="9982980" y="0"/>
                </a:cubicBezTo>
                <a:cubicBezTo>
                  <a:pt x="10088764" y="-6856"/>
                  <a:pt x="10428095" y="1477"/>
                  <a:pt x="10607653" y="0"/>
                </a:cubicBezTo>
                <a:cubicBezTo>
                  <a:pt x="10793778" y="120577"/>
                  <a:pt x="10869530" y="262994"/>
                  <a:pt x="10950197" y="342544"/>
                </a:cubicBezTo>
                <a:cubicBezTo>
                  <a:pt x="11030864" y="422094"/>
                  <a:pt x="11192987" y="592319"/>
                  <a:pt x="11324522" y="716869"/>
                </a:cubicBezTo>
                <a:cubicBezTo>
                  <a:pt x="11456057" y="841419"/>
                  <a:pt x="11567464" y="1000558"/>
                  <a:pt x="11667066" y="1059413"/>
                </a:cubicBezTo>
                <a:cubicBezTo>
                  <a:pt x="11678060" y="1310167"/>
                  <a:pt x="11587684" y="1547043"/>
                  <a:pt x="11667066" y="1753900"/>
                </a:cubicBezTo>
                <a:cubicBezTo>
                  <a:pt x="11746448" y="1960757"/>
                  <a:pt x="11632308" y="2122592"/>
                  <a:pt x="11667066" y="2236510"/>
                </a:cubicBezTo>
                <a:cubicBezTo>
                  <a:pt x="11701824" y="2350428"/>
                  <a:pt x="11605500" y="2554188"/>
                  <a:pt x="11667066" y="2825059"/>
                </a:cubicBezTo>
                <a:cubicBezTo>
                  <a:pt x="11728632" y="3095930"/>
                  <a:pt x="11657475" y="3198032"/>
                  <a:pt x="11667066" y="3360638"/>
                </a:cubicBezTo>
                <a:cubicBezTo>
                  <a:pt x="11676657" y="3523244"/>
                  <a:pt x="11649131" y="3721716"/>
                  <a:pt x="11667066" y="3843248"/>
                </a:cubicBezTo>
                <a:cubicBezTo>
                  <a:pt x="11685001" y="3964780"/>
                  <a:pt x="11632397" y="4181482"/>
                  <a:pt x="11667066" y="4272888"/>
                </a:cubicBezTo>
                <a:cubicBezTo>
                  <a:pt x="11701735" y="4364294"/>
                  <a:pt x="11627448" y="4634686"/>
                  <a:pt x="11667066" y="4914406"/>
                </a:cubicBezTo>
                <a:cubicBezTo>
                  <a:pt x="11706684" y="5194126"/>
                  <a:pt x="11595975" y="5254187"/>
                  <a:pt x="11667066" y="5555924"/>
                </a:cubicBezTo>
                <a:cubicBezTo>
                  <a:pt x="11738157" y="5857661"/>
                  <a:pt x="11660744" y="6011363"/>
                  <a:pt x="11667066" y="6356350"/>
                </a:cubicBezTo>
                <a:cubicBezTo>
                  <a:pt x="11508206" y="6383429"/>
                  <a:pt x="11152786" y="6326118"/>
                  <a:pt x="10967042" y="6356350"/>
                </a:cubicBezTo>
                <a:cubicBezTo>
                  <a:pt x="10781298" y="6386582"/>
                  <a:pt x="10345128" y="6304143"/>
                  <a:pt x="10150347" y="6356350"/>
                </a:cubicBezTo>
                <a:cubicBezTo>
                  <a:pt x="9955566" y="6408557"/>
                  <a:pt x="9929340" y="6339017"/>
                  <a:pt x="9800335" y="6356350"/>
                </a:cubicBezTo>
                <a:cubicBezTo>
                  <a:pt x="9671330" y="6373683"/>
                  <a:pt x="9402566" y="6284458"/>
                  <a:pt x="9100311" y="6356350"/>
                </a:cubicBezTo>
                <a:cubicBezTo>
                  <a:pt x="8798056" y="6428242"/>
                  <a:pt x="8720385" y="6287728"/>
                  <a:pt x="8516958" y="6356350"/>
                </a:cubicBezTo>
                <a:cubicBezTo>
                  <a:pt x="8313531" y="6424972"/>
                  <a:pt x="8341292" y="6317305"/>
                  <a:pt x="8166946" y="6356350"/>
                </a:cubicBezTo>
                <a:cubicBezTo>
                  <a:pt x="7992600" y="6395395"/>
                  <a:pt x="7662170" y="6294096"/>
                  <a:pt x="7466922" y="6356350"/>
                </a:cubicBezTo>
                <a:cubicBezTo>
                  <a:pt x="7271674" y="6418604"/>
                  <a:pt x="6991092" y="6283546"/>
                  <a:pt x="6650228" y="6356350"/>
                </a:cubicBezTo>
                <a:cubicBezTo>
                  <a:pt x="6309364" y="6429154"/>
                  <a:pt x="6162238" y="6301719"/>
                  <a:pt x="5950204" y="6356350"/>
                </a:cubicBezTo>
                <a:cubicBezTo>
                  <a:pt x="5738170" y="6410981"/>
                  <a:pt x="5658186" y="6333920"/>
                  <a:pt x="5366850" y="6356350"/>
                </a:cubicBezTo>
                <a:cubicBezTo>
                  <a:pt x="5075514" y="6378780"/>
                  <a:pt x="5144835" y="6316286"/>
                  <a:pt x="5016838" y="6356350"/>
                </a:cubicBezTo>
                <a:cubicBezTo>
                  <a:pt x="4888841" y="6396414"/>
                  <a:pt x="4582515" y="6278603"/>
                  <a:pt x="4200144" y="6356350"/>
                </a:cubicBezTo>
                <a:cubicBezTo>
                  <a:pt x="3817773" y="6434097"/>
                  <a:pt x="3696852" y="6310181"/>
                  <a:pt x="3383449" y="6356350"/>
                </a:cubicBezTo>
                <a:cubicBezTo>
                  <a:pt x="3070047" y="6402519"/>
                  <a:pt x="2946291" y="6318913"/>
                  <a:pt x="2566755" y="6356350"/>
                </a:cubicBezTo>
                <a:cubicBezTo>
                  <a:pt x="2187219" y="6393787"/>
                  <a:pt x="2011320" y="6302092"/>
                  <a:pt x="1866731" y="6356350"/>
                </a:cubicBezTo>
                <a:cubicBezTo>
                  <a:pt x="1722142" y="6410608"/>
                  <a:pt x="1613445" y="6328062"/>
                  <a:pt x="1516719" y="6356350"/>
                </a:cubicBezTo>
                <a:cubicBezTo>
                  <a:pt x="1419993" y="6384638"/>
                  <a:pt x="1334162" y="6341521"/>
                  <a:pt x="1283377" y="6356350"/>
                </a:cubicBezTo>
                <a:cubicBezTo>
                  <a:pt x="1232592" y="6371179"/>
                  <a:pt x="824543" y="6347627"/>
                  <a:pt x="583353" y="6356350"/>
                </a:cubicBezTo>
                <a:cubicBezTo>
                  <a:pt x="342163" y="6365073"/>
                  <a:pt x="263649" y="6323722"/>
                  <a:pt x="0" y="6356350"/>
                </a:cubicBezTo>
                <a:cubicBezTo>
                  <a:pt x="-9924" y="6211959"/>
                  <a:pt x="11676" y="6073440"/>
                  <a:pt x="0" y="5969191"/>
                </a:cubicBezTo>
                <a:cubicBezTo>
                  <a:pt x="-11676" y="5864942"/>
                  <a:pt x="49975" y="5580962"/>
                  <a:pt x="0" y="5264214"/>
                </a:cubicBezTo>
                <a:cubicBezTo>
                  <a:pt x="-49975" y="4947466"/>
                  <a:pt x="56714" y="4993072"/>
                  <a:pt x="0" y="4749927"/>
                </a:cubicBezTo>
                <a:cubicBezTo>
                  <a:pt x="-56714" y="4506782"/>
                  <a:pt x="3990" y="4457427"/>
                  <a:pt x="0" y="4362767"/>
                </a:cubicBezTo>
                <a:cubicBezTo>
                  <a:pt x="-3990" y="4268107"/>
                  <a:pt x="35042" y="3997699"/>
                  <a:pt x="0" y="3657791"/>
                </a:cubicBezTo>
                <a:cubicBezTo>
                  <a:pt x="-35042" y="3317883"/>
                  <a:pt x="48173" y="3301144"/>
                  <a:pt x="0" y="3143504"/>
                </a:cubicBezTo>
                <a:cubicBezTo>
                  <a:pt x="-48173" y="2985864"/>
                  <a:pt x="53339" y="2754541"/>
                  <a:pt x="0" y="2565654"/>
                </a:cubicBezTo>
                <a:cubicBezTo>
                  <a:pt x="-53339" y="2376767"/>
                  <a:pt x="23704" y="2192368"/>
                  <a:pt x="0" y="2051367"/>
                </a:cubicBezTo>
                <a:cubicBezTo>
                  <a:pt x="-23704" y="1910366"/>
                  <a:pt x="73937" y="1504578"/>
                  <a:pt x="0" y="1346390"/>
                </a:cubicBezTo>
                <a:cubicBezTo>
                  <a:pt x="-73937" y="1188202"/>
                  <a:pt x="11902" y="1118917"/>
                  <a:pt x="0" y="895667"/>
                </a:cubicBezTo>
                <a:cubicBezTo>
                  <a:pt x="-11902" y="672417"/>
                  <a:pt x="39860" y="184054"/>
                  <a:pt x="0" y="0"/>
                </a:cubicBezTo>
                <a:close/>
              </a:path>
              <a:path w="11667066" h="6356350" stroke="0" extrusionOk="0">
                <a:moveTo>
                  <a:pt x="0" y="0"/>
                </a:moveTo>
                <a:cubicBezTo>
                  <a:pt x="235339" y="-17440"/>
                  <a:pt x="262463" y="33023"/>
                  <a:pt x="483238" y="0"/>
                </a:cubicBezTo>
                <a:cubicBezTo>
                  <a:pt x="704013" y="-33023"/>
                  <a:pt x="880524" y="57756"/>
                  <a:pt x="1072552" y="0"/>
                </a:cubicBezTo>
                <a:cubicBezTo>
                  <a:pt x="1264580" y="-57756"/>
                  <a:pt x="1413635" y="31351"/>
                  <a:pt x="1555789" y="0"/>
                </a:cubicBezTo>
                <a:cubicBezTo>
                  <a:pt x="1697943" y="-31351"/>
                  <a:pt x="1800303" y="54967"/>
                  <a:pt x="2039027" y="0"/>
                </a:cubicBezTo>
                <a:cubicBezTo>
                  <a:pt x="2277751" y="-54967"/>
                  <a:pt x="2196571" y="21638"/>
                  <a:pt x="2310111" y="0"/>
                </a:cubicBezTo>
                <a:cubicBezTo>
                  <a:pt x="2423651" y="-21638"/>
                  <a:pt x="2767517" y="75562"/>
                  <a:pt x="3111578" y="0"/>
                </a:cubicBezTo>
                <a:cubicBezTo>
                  <a:pt x="3455639" y="-75562"/>
                  <a:pt x="3394005" y="20100"/>
                  <a:pt x="3488739" y="0"/>
                </a:cubicBezTo>
                <a:cubicBezTo>
                  <a:pt x="3583473" y="-20100"/>
                  <a:pt x="3854079" y="73011"/>
                  <a:pt x="4184130" y="0"/>
                </a:cubicBezTo>
                <a:cubicBezTo>
                  <a:pt x="4514181" y="-73011"/>
                  <a:pt x="4549911" y="40783"/>
                  <a:pt x="4773444" y="0"/>
                </a:cubicBezTo>
                <a:cubicBezTo>
                  <a:pt x="4996977" y="-40783"/>
                  <a:pt x="5238160" y="61212"/>
                  <a:pt x="5362758" y="0"/>
                </a:cubicBezTo>
                <a:cubicBezTo>
                  <a:pt x="5487356" y="-61212"/>
                  <a:pt x="5739845" y="39167"/>
                  <a:pt x="5845995" y="0"/>
                </a:cubicBezTo>
                <a:cubicBezTo>
                  <a:pt x="5952145" y="-39167"/>
                  <a:pt x="6174077" y="55876"/>
                  <a:pt x="6329233" y="0"/>
                </a:cubicBezTo>
                <a:cubicBezTo>
                  <a:pt x="6484389" y="-55876"/>
                  <a:pt x="6718396" y="66356"/>
                  <a:pt x="6918547" y="0"/>
                </a:cubicBezTo>
                <a:cubicBezTo>
                  <a:pt x="7118698" y="-66356"/>
                  <a:pt x="7350427" y="61306"/>
                  <a:pt x="7720014" y="0"/>
                </a:cubicBezTo>
                <a:cubicBezTo>
                  <a:pt x="8089601" y="-61306"/>
                  <a:pt x="7995324" y="35021"/>
                  <a:pt x="8097175" y="0"/>
                </a:cubicBezTo>
                <a:cubicBezTo>
                  <a:pt x="8199026" y="-35021"/>
                  <a:pt x="8414341" y="51987"/>
                  <a:pt x="8686489" y="0"/>
                </a:cubicBezTo>
                <a:cubicBezTo>
                  <a:pt x="8958637" y="-51987"/>
                  <a:pt x="8884891" y="37071"/>
                  <a:pt x="9063650" y="0"/>
                </a:cubicBezTo>
                <a:cubicBezTo>
                  <a:pt x="9242409" y="-37071"/>
                  <a:pt x="9492055" y="95843"/>
                  <a:pt x="9865117" y="0"/>
                </a:cubicBezTo>
                <a:cubicBezTo>
                  <a:pt x="10238179" y="-95843"/>
                  <a:pt x="10375898" y="51342"/>
                  <a:pt x="10607653" y="0"/>
                </a:cubicBezTo>
                <a:cubicBezTo>
                  <a:pt x="10731823" y="51749"/>
                  <a:pt x="10806807" y="232667"/>
                  <a:pt x="10929008" y="321355"/>
                </a:cubicBezTo>
                <a:cubicBezTo>
                  <a:pt x="11051209" y="410043"/>
                  <a:pt x="11108521" y="560575"/>
                  <a:pt x="11292740" y="685087"/>
                </a:cubicBezTo>
                <a:cubicBezTo>
                  <a:pt x="11476959" y="809599"/>
                  <a:pt x="11491908" y="948598"/>
                  <a:pt x="11667066" y="1059413"/>
                </a:cubicBezTo>
                <a:cubicBezTo>
                  <a:pt x="11714434" y="1288794"/>
                  <a:pt x="11662924" y="1347155"/>
                  <a:pt x="11667066" y="1542023"/>
                </a:cubicBezTo>
                <a:cubicBezTo>
                  <a:pt x="11671208" y="1736891"/>
                  <a:pt x="11646844" y="1900129"/>
                  <a:pt x="11667066" y="2183541"/>
                </a:cubicBezTo>
                <a:cubicBezTo>
                  <a:pt x="11687288" y="2466953"/>
                  <a:pt x="11647794" y="2474141"/>
                  <a:pt x="11667066" y="2613181"/>
                </a:cubicBezTo>
                <a:cubicBezTo>
                  <a:pt x="11686338" y="2752221"/>
                  <a:pt x="11645056" y="3068840"/>
                  <a:pt x="11667066" y="3254699"/>
                </a:cubicBezTo>
                <a:cubicBezTo>
                  <a:pt x="11689076" y="3440558"/>
                  <a:pt x="11633722" y="3623170"/>
                  <a:pt x="11667066" y="3737309"/>
                </a:cubicBezTo>
                <a:cubicBezTo>
                  <a:pt x="11700410" y="3851448"/>
                  <a:pt x="11626442" y="4142898"/>
                  <a:pt x="11667066" y="4272888"/>
                </a:cubicBezTo>
                <a:cubicBezTo>
                  <a:pt x="11707690" y="4402878"/>
                  <a:pt x="11664675" y="4640327"/>
                  <a:pt x="11667066" y="4808467"/>
                </a:cubicBezTo>
                <a:cubicBezTo>
                  <a:pt x="11669457" y="4976607"/>
                  <a:pt x="11641926" y="5306565"/>
                  <a:pt x="11667066" y="5502955"/>
                </a:cubicBezTo>
                <a:cubicBezTo>
                  <a:pt x="11692206" y="5699345"/>
                  <a:pt x="11650115" y="6135132"/>
                  <a:pt x="11667066" y="6356350"/>
                </a:cubicBezTo>
                <a:cubicBezTo>
                  <a:pt x="11440416" y="6393444"/>
                  <a:pt x="11360751" y="6326939"/>
                  <a:pt x="11200383" y="6356350"/>
                </a:cubicBezTo>
                <a:cubicBezTo>
                  <a:pt x="11040015" y="6385761"/>
                  <a:pt x="10945275" y="6320524"/>
                  <a:pt x="10733701" y="6356350"/>
                </a:cubicBezTo>
                <a:cubicBezTo>
                  <a:pt x="10522127" y="6392176"/>
                  <a:pt x="10570684" y="6340275"/>
                  <a:pt x="10500359" y="6356350"/>
                </a:cubicBezTo>
                <a:cubicBezTo>
                  <a:pt x="10430034" y="6372425"/>
                  <a:pt x="10233752" y="6336254"/>
                  <a:pt x="10033677" y="6356350"/>
                </a:cubicBezTo>
                <a:cubicBezTo>
                  <a:pt x="9833602" y="6376446"/>
                  <a:pt x="9910031" y="6352215"/>
                  <a:pt x="9800335" y="6356350"/>
                </a:cubicBezTo>
                <a:cubicBezTo>
                  <a:pt x="9690639" y="6360485"/>
                  <a:pt x="9682015" y="6340072"/>
                  <a:pt x="9566994" y="6356350"/>
                </a:cubicBezTo>
                <a:cubicBezTo>
                  <a:pt x="9451973" y="6372628"/>
                  <a:pt x="9228666" y="6301371"/>
                  <a:pt x="8983641" y="6356350"/>
                </a:cubicBezTo>
                <a:cubicBezTo>
                  <a:pt x="8738616" y="6411329"/>
                  <a:pt x="8703565" y="6350227"/>
                  <a:pt x="8516958" y="6356350"/>
                </a:cubicBezTo>
                <a:cubicBezTo>
                  <a:pt x="8330351" y="6362473"/>
                  <a:pt x="8185401" y="6305429"/>
                  <a:pt x="8050276" y="6356350"/>
                </a:cubicBezTo>
                <a:cubicBezTo>
                  <a:pt x="7915151" y="6407271"/>
                  <a:pt x="7872063" y="6333405"/>
                  <a:pt x="7700264" y="6356350"/>
                </a:cubicBezTo>
                <a:cubicBezTo>
                  <a:pt x="7528465" y="6379295"/>
                  <a:pt x="7161189" y="6300746"/>
                  <a:pt x="7000240" y="6356350"/>
                </a:cubicBezTo>
                <a:cubicBezTo>
                  <a:pt x="6839291" y="6411954"/>
                  <a:pt x="6848755" y="6331726"/>
                  <a:pt x="6766898" y="6356350"/>
                </a:cubicBezTo>
                <a:cubicBezTo>
                  <a:pt x="6685041" y="6380974"/>
                  <a:pt x="6583192" y="6334699"/>
                  <a:pt x="6416886" y="6356350"/>
                </a:cubicBezTo>
                <a:cubicBezTo>
                  <a:pt x="6250580" y="6378001"/>
                  <a:pt x="6028899" y="6326697"/>
                  <a:pt x="5833533" y="6356350"/>
                </a:cubicBezTo>
                <a:cubicBezTo>
                  <a:pt x="5638167" y="6386003"/>
                  <a:pt x="5521464" y="6353917"/>
                  <a:pt x="5366850" y="6356350"/>
                </a:cubicBezTo>
                <a:cubicBezTo>
                  <a:pt x="5212236" y="6358783"/>
                  <a:pt x="5014556" y="6347583"/>
                  <a:pt x="4900168" y="6356350"/>
                </a:cubicBezTo>
                <a:cubicBezTo>
                  <a:pt x="4785780" y="6365117"/>
                  <a:pt x="4363608" y="6265986"/>
                  <a:pt x="4083473" y="6356350"/>
                </a:cubicBezTo>
                <a:cubicBezTo>
                  <a:pt x="3803338" y="6446714"/>
                  <a:pt x="3656051" y="6291116"/>
                  <a:pt x="3383449" y="6356350"/>
                </a:cubicBezTo>
                <a:cubicBezTo>
                  <a:pt x="3110847" y="6421584"/>
                  <a:pt x="3102193" y="6302572"/>
                  <a:pt x="2916766" y="6356350"/>
                </a:cubicBezTo>
                <a:cubicBezTo>
                  <a:pt x="2731339" y="6410128"/>
                  <a:pt x="2480533" y="6337039"/>
                  <a:pt x="2216743" y="6356350"/>
                </a:cubicBezTo>
                <a:cubicBezTo>
                  <a:pt x="1952953" y="6375661"/>
                  <a:pt x="1865131" y="6315250"/>
                  <a:pt x="1750060" y="6356350"/>
                </a:cubicBezTo>
                <a:cubicBezTo>
                  <a:pt x="1634989" y="6397450"/>
                  <a:pt x="1329884" y="6309045"/>
                  <a:pt x="1166707" y="6356350"/>
                </a:cubicBezTo>
                <a:cubicBezTo>
                  <a:pt x="1003530" y="6403655"/>
                  <a:pt x="1021421" y="6340040"/>
                  <a:pt x="933365" y="6356350"/>
                </a:cubicBezTo>
                <a:cubicBezTo>
                  <a:pt x="845309" y="6372660"/>
                  <a:pt x="395859" y="6341768"/>
                  <a:pt x="0" y="6356350"/>
                </a:cubicBezTo>
                <a:cubicBezTo>
                  <a:pt x="-19372" y="6277254"/>
                  <a:pt x="385" y="6061291"/>
                  <a:pt x="0" y="5969191"/>
                </a:cubicBezTo>
                <a:cubicBezTo>
                  <a:pt x="-385" y="5877091"/>
                  <a:pt x="42804" y="5730588"/>
                  <a:pt x="0" y="5582031"/>
                </a:cubicBezTo>
                <a:cubicBezTo>
                  <a:pt x="-42804" y="5433474"/>
                  <a:pt x="5064" y="5178536"/>
                  <a:pt x="0" y="4940618"/>
                </a:cubicBezTo>
                <a:cubicBezTo>
                  <a:pt x="-5064" y="4702700"/>
                  <a:pt x="63771" y="4645765"/>
                  <a:pt x="0" y="4362768"/>
                </a:cubicBezTo>
                <a:cubicBezTo>
                  <a:pt x="-63771" y="4079771"/>
                  <a:pt x="25028" y="4132060"/>
                  <a:pt x="0" y="3975608"/>
                </a:cubicBezTo>
                <a:cubicBezTo>
                  <a:pt x="-25028" y="3819156"/>
                  <a:pt x="14853" y="3481500"/>
                  <a:pt x="0" y="3334195"/>
                </a:cubicBezTo>
                <a:cubicBezTo>
                  <a:pt x="-14853" y="3186890"/>
                  <a:pt x="35719" y="2928057"/>
                  <a:pt x="0" y="2756345"/>
                </a:cubicBezTo>
                <a:cubicBezTo>
                  <a:pt x="-35719" y="2584633"/>
                  <a:pt x="55188" y="2372408"/>
                  <a:pt x="0" y="2114931"/>
                </a:cubicBezTo>
                <a:cubicBezTo>
                  <a:pt x="-55188" y="1857454"/>
                  <a:pt x="9696" y="1879080"/>
                  <a:pt x="0" y="1727772"/>
                </a:cubicBezTo>
                <a:cubicBezTo>
                  <a:pt x="-9696" y="1576464"/>
                  <a:pt x="53583" y="1276948"/>
                  <a:pt x="0" y="1149922"/>
                </a:cubicBezTo>
                <a:cubicBezTo>
                  <a:pt x="-53583" y="1022896"/>
                  <a:pt x="22903" y="917284"/>
                  <a:pt x="0" y="699198"/>
                </a:cubicBezTo>
                <a:cubicBezTo>
                  <a:pt x="-22903" y="481112"/>
                  <a:pt x="22882" y="2654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2F56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72514949">
                  <a:prstGeom prst="snip1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5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027C-67D6-5AA2-ECBC-4604331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E9150-6ECA-3198-1295-2803D5C13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23CF-6B42-042D-D2B2-9505AA72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C8C26-8172-B6B7-3257-3600C244E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CD2A6-C4BB-921A-24C6-E26ACF87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02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F16E-6355-5C45-366F-CC31E5F9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A03F7-2199-6745-0370-E62EB8949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666C3-5C70-5F67-1143-99F28DAD5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7B1BF-3DD5-85F0-B9C9-56BFA996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FB485-6C10-E254-0665-3C4280BA7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AB199-8305-3199-BAA1-9D49ADD9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2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5815-A408-A7A6-DC13-48D013DD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E1E8-26F6-C0DD-860C-E5452C6AC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709C3-B079-B9C7-43AC-E78460164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1E7BE-7379-C901-11C8-F8C2B1AE9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378C5-7F0A-B91F-1762-AB6018613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600AD8-9003-4DDA-92D7-DAC5F7A7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BF4C1-2685-55D2-E26D-862EF2C9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F92CC-49EB-308B-D883-F50A6D4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06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99A6-705D-2F63-CEE6-99F8FC71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72537-8937-79DF-9021-80EE43F5E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0197E-5D91-B280-11CF-3463B04F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2BAE9-DC43-11B5-BC93-9C54DF2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5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E8DC8-BAAC-540D-3C65-49F290A8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3A86A-89F0-D547-263A-014ED66F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969E2-486F-7159-EB0C-EA37A9B6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75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391E3-F9B8-81B9-0392-5368FDFD7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786E-B77B-74EB-5823-CB444ED2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19E35-B34A-A9EB-FF97-F7634C3A8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A6D05-AE34-11F1-5B53-BF40B251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7AA10-8C00-334B-D832-FBE0372D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F7F8D-B29F-AC4B-C16B-FC52BE0E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97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B70A-0A6C-9F00-BF70-772F14EB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647E1-EFB3-5BCD-094F-47A333B5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159B-F174-9C91-76BF-6AEA7F3F9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5B5A1-B5A7-F220-73B8-24051E30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F8ED2-5D1A-576B-27D3-68931DEB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99173-930A-DE08-395B-35B552D3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0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730A2F-12D9-E23A-CE74-4DD42FE0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EA945-4271-125F-DB10-1AFEF109F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900B5-6E49-BBFB-3CA6-AFC94987E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6D7289-88BD-4809-8E95-74F4C292A483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532E1-6A82-AB7F-4B64-C8D571071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7A53A-5AF2-191C-68F7-3EF7015D8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F2B2E-DED0-4299-A80A-DDFB4B3096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7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8214360">
                <a:moveTo>
                  <a:pt x="0" y="0"/>
                </a:moveTo>
                <a:lnTo>
                  <a:pt x="18288000" y="0"/>
                </a:lnTo>
                <a:lnTo>
                  <a:pt x="18288000" y="8214360"/>
                </a:lnTo>
                <a:lnTo>
                  <a:pt x="0" y="8214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8C827-C79F-CA33-F148-1D65315A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6" y="3413760"/>
            <a:ext cx="3416639" cy="136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E46FE-9BFA-F559-BF0D-E882F3236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743" y="4718119"/>
            <a:ext cx="1054699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AA90B6EF-A71C-CC87-BB91-2F96080C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8B213F-684F-9A4F-ED30-1E2ED4949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731" y="3167788"/>
            <a:ext cx="491989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4A85C-29CD-476B-02B9-261039A030A7}"/>
              </a:ext>
            </a:extLst>
          </p:cNvPr>
          <p:cNvSpPr txBox="1"/>
          <p:nvPr/>
        </p:nvSpPr>
        <p:spPr>
          <a:xfrm>
            <a:off x="592328" y="1597307"/>
            <a:ext cx="1121054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Đọc đúng, rõ ràng câu chuyện Kh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luyện thành tài, biết phân biệt lời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dẫn chuyện với lời nhân vật, có ngữ điệu phù hợp với lời mỗi nhân vật; bi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 ngắt, nghỉ hơi hợp lí.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Đọc hiểu: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biết được những tình tiết chính trong câu chuyện,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được ý nghĩa của câu chuyện: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người muốn thành công, 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 sự kh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ổ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luyện. </a:t>
            </a: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 điều tác giả muốn gửi gắm qua văn bản: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 đạt được mơ ước hay mục đích thì mỗi con người đều cần sự chăm chỉ và cố gắng.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8C292-BCAA-96B7-5D3B-05619265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677" y="371805"/>
            <a:ext cx="63464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04E99009-8A05-1C5A-38E7-7896ABD9ADD1}"/>
              </a:ext>
            </a:extLst>
          </p:cNvPr>
          <p:cNvSpPr/>
          <p:nvPr/>
        </p:nvSpPr>
        <p:spPr>
          <a:xfrm>
            <a:off x="7731456" y="3429001"/>
            <a:ext cx="4110346" cy="3429000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AC2D45-0C3E-CE3B-6662-6EFF066466DD}"/>
              </a:ext>
            </a:extLst>
          </p:cNvPr>
          <p:cNvGrpSpPr/>
          <p:nvPr/>
        </p:nvGrpSpPr>
        <p:grpSpPr>
          <a:xfrm>
            <a:off x="727983" y="90143"/>
            <a:ext cx="5368017" cy="1261138"/>
            <a:chOff x="727983" y="455902"/>
            <a:chExt cx="5368017" cy="1523771"/>
          </a:xfrm>
        </p:grpSpPr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CC103F32-C171-C74F-FD9F-3F5664F92F75}"/>
                </a:ext>
              </a:extLst>
            </p:cNvPr>
            <p:cNvSpPr/>
            <p:nvPr/>
          </p:nvSpPr>
          <p:spPr>
            <a:xfrm>
              <a:off x="727983" y="455902"/>
              <a:ext cx="5368017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B27507-8541-971E-E4C0-9E9C3EED06CC}"/>
                </a:ext>
              </a:extLst>
            </p:cNvPr>
            <p:cNvSpPr txBox="1"/>
            <p:nvPr/>
          </p:nvSpPr>
          <p:spPr>
            <a:xfrm>
              <a:off x="1036720" y="850393"/>
              <a:ext cx="494752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1: 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Lê-ô-nác-đô đa Vin-xi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 </a:t>
              </a:r>
              <a:r>
                <a:rPr lang="vi-VN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 học vẽ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E7F9EC-5468-CB0D-34BC-6ADD891CEB45}"/>
              </a:ext>
            </a:extLst>
          </p:cNvPr>
          <p:cNvGrpSpPr/>
          <p:nvPr/>
        </p:nvGrpSpPr>
        <p:grpSpPr>
          <a:xfrm>
            <a:off x="577175" y="1397527"/>
            <a:ext cx="5959032" cy="1315193"/>
            <a:chOff x="588398" y="2156869"/>
            <a:chExt cx="5959032" cy="1523771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157C8A00-6027-1C81-3D5E-432EAF0FB054}"/>
                </a:ext>
              </a:extLst>
            </p:cNvPr>
            <p:cNvSpPr/>
            <p:nvPr/>
          </p:nvSpPr>
          <p:spPr>
            <a:xfrm>
              <a:off x="588398" y="2156869"/>
              <a:ext cx="5959032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DA47AE-BF3E-5CD3-1B52-A3F05EA58D7C}"/>
                </a:ext>
              </a:extLst>
            </p:cNvPr>
            <p:cNvSpPr txBox="1"/>
            <p:nvPr/>
          </p:nvSpPr>
          <p:spPr>
            <a:xfrm>
              <a:off x="1036720" y="2531821"/>
              <a:ext cx="474228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2: 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Buổi học đầu tiên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vi-VN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 lực của mình.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5FC847-9496-E102-DDAC-019A416B9D6A}"/>
              </a:ext>
            </a:extLst>
          </p:cNvPr>
          <p:cNvGrpSpPr/>
          <p:nvPr/>
        </p:nvGrpSpPr>
        <p:grpSpPr>
          <a:xfrm>
            <a:off x="292694" y="2806513"/>
            <a:ext cx="6859945" cy="973007"/>
            <a:chOff x="577175" y="3497392"/>
            <a:chExt cx="5959032" cy="1523771"/>
          </a:xfrm>
        </p:grpSpPr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D7F8CB18-64AC-0371-5E5F-D0C7538FA12A}"/>
                </a:ext>
              </a:extLst>
            </p:cNvPr>
            <p:cNvSpPr/>
            <p:nvPr/>
          </p:nvSpPr>
          <p:spPr>
            <a:xfrm>
              <a:off x="577175" y="3497392"/>
              <a:ext cx="5959032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2679B9-8426-89E7-2498-68FA082F5005}"/>
                </a:ext>
              </a:extLst>
            </p:cNvPr>
            <p:cNvSpPr txBox="1"/>
            <p:nvPr/>
          </p:nvSpPr>
          <p:spPr>
            <a:xfrm>
              <a:off x="995064" y="3956320"/>
              <a:ext cx="51009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3: Một hôm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 </a:t>
              </a:r>
              <a:r>
                <a:rPr lang="vi-VN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 khổ luyện.”.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90AE4B-DCD7-1A52-5141-A17998D5294D}"/>
              </a:ext>
            </a:extLst>
          </p:cNvPr>
          <p:cNvGrpSpPr/>
          <p:nvPr/>
        </p:nvGrpSpPr>
        <p:grpSpPr>
          <a:xfrm>
            <a:off x="709255" y="3819144"/>
            <a:ext cx="6171098" cy="1352296"/>
            <a:chOff x="577175" y="5129784"/>
            <a:chExt cx="6171098" cy="1544038"/>
          </a:xfrm>
        </p:grpSpPr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75504982-6F81-E226-CEAD-20E4EC3FBB86}"/>
                </a:ext>
              </a:extLst>
            </p:cNvPr>
            <p:cNvSpPr/>
            <p:nvPr/>
          </p:nvSpPr>
          <p:spPr>
            <a:xfrm>
              <a:off x="577175" y="5129784"/>
              <a:ext cx="6171098" cy="1544038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5171BB-1BC5-EF85-548F-7C73295A473B}"/>
                </a:ext>
              </a:extLst>
            </p:cNvPr>
            <p:cNvSpPr txBox="1"/>
            <p:nvPr/>
          </p:nvSpPr>
          <p:spPr>
            <a:xfrm>
              <a:off x="1025497" y="5583012"/>
              <a:ext cx="55988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4: 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Ngừng một lát,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vi-VN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... </a:t>
              </a:r>
              <a:r>
                <a:rPr lang="vi-VN" sz="28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khổ công của thầy.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8015C7C-A22A-0148-75A9-777492BB7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632" y="359538"/>
            <a:ext cx="3871296" cy="290804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0D9C476-3312-84D7-1C2D-FBDFE1819D0E}"/>
              </a:ext>
            </a:extLst>
          </p:cNvPr>
          <p:cNvGrpSpPr/>
          <p:nvPr/>
        </p:nvGrpSpPr>
        <p:grpSpPr>
          <a:xfrm>
            <a:off x="699095" y="5150104"/>
            <a:ext cx="6171098" cy="1352296"/>
            <a:chOff x="577175" y="5129784"/>
            <a:chExt cx="6171098" cy="1544038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E40422FE-D8EB-D2DE-4395-6F72A3C73AE2}"/>
                </a:ext>
              </a:extLst>
            </p:cNvPr>
            <p:cNvSpPr/>
            <p:nvPr/>
          </p:nvSpPr>
          <p:spPr>
            <a:xfrm>
              <a:off x="577175" y="5129784"/>
              <a:ext cx="6171098" cy="1544038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54966A-F9A6-3E5A-A607-4C00ED8182D1}"/>
                </a:ext>
              </a:extLst>
            </p:cNvPr>
            <p:cNvSpPr txBox="1"/>
            <p:nvPr/>
          </p:nvSpPr>
          <p:spPr>
            <a:xfrm>
              <a:off x="1045817" y="5745420"/>
              <a:ext cx="5598823" cy="597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vi-VN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endParaRPr lang="vi-VN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3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29E130-AACE-81FB-FFA0-E8CEDCB086E4}"/>
              </a:ext>
            </a:extLst>
          </p:cNvPr>
          <p:cNvGrpSpPr/>
          <p:nvPr/>
        </p:nvGrpSpPr>
        <p:grpSpPr>
          <a:xfrm>
            <a:off x="676692" y="1927352"/>
            <a:ext cx="6099048" cy="3020568"/>
            <a:chOff x="430820" y="941832"/>
            <a:chExt cx="6099048" cy="497433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B8994F-FAF0-E0E8-10A6-E0831FB21431}"/>
                </a:ext>
              </a:extLst>
            </p:cNvPr>
            <p:cNvGrpSpPr/>
            <p:nvPr/>
          </p:nvGrpSpPr>
          <p:grpSpPr>
            <a:xfrm>
              <a:off x="430820" y="941832"/>
              <a:ext cx="6019701" cy="4974336"/>
              <a:chOff x="1182623" y="1618488"/>
              <a:chExt cx="5157217" cy="4169664"/>
            </a:xfrm>
          </p:grpSpPr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02A2D7A0-9377-7515-A405-6D3B84A80FF3}"/>
                  </a:ext>
                </a:extLst>
              </p:cNvPr>
              <p:cNvSpPr/>
              <p:nvPr/>
            </p:nvSpPr>
            <p:spPr>
              <a:xfrm>
                <a:off x="1182624" y="1618488"/>
                <a:ext cx="5157216" cy="4169664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13AD03FE-1C28-D905-14E2-387CE752070A}"/>
                  </a:ext>
                </a:extLst>
              </p:cNvPr>
              <p:cNvSpPr/>
              <p:nvPr/>
            </p:nvSpPr>
            <p:spPr>
              <a:xfrm rot="540769">
                <a:off x="1182623" y="1618488"/>
                <a:ext cx="5157216" cy="4169664"/>
              </a:xfrm>
              <a:prstGeom prst="round2Diag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614F6C-A09C-D70A-D976-5875262C7B44}"/>
                </a:ext>
              </a:extLst>
            </p:cNvPr>
            <p:cNvSpPr txBox="1"/>
            <p:nvPr/>
          </p:nvSpPr>
          <p:spPr>
            <a:xfrm>
              <a:off x="430820" y="1755080"/>
              <a:ext cx="6099048" cy="32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/>
                <a:t>Nghe những lời nói đó, / L</a:t>
              </a:r>
              <a:r>
                <a:rPr lang="en-US" sz="2800" dirty="0"/>
                <a:t>ê</a:t>
              </a:r>
              <a:r>
                <a:rPr lang="vi-VN" sz="2800" dirty="0"/>
                <a:t>-ô-nác-đô bỗng hiểu ra mọi điều / và cảm nhận được sự khổ công của thầy.//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429BB4-8CAF-C1A2-7454-CC94AD7B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0" y="237170"/>
            <a:ext cx="4986960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AA90B6EF-A71C-CC87-BB91-2F96080C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B3EC12-F1FD-DBC2-F160-AEED5432A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531" y="2814207"/>
            <a:ext cx="4919898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8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C049A2-A896-AA96-65C6-DD949E692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55" y="2858677"/>
            <a:ext cx="5541744" cy="3999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8969D5-6BC9-CC0C-63CD-4FBE63D4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982" y="556607"/>
            <a:ext cx="4645555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0FC37-B1B6-9FB4-3656-D6689735B8C2}"/>
              </a:ext>
            </a:extLst>
          </p:cNvPr>
          <p:cNvGrpSpPr/>
          <p:nvPr/>
        </p:nvGrpSpPr>
        <p:grpSpPr>
          <a:xfrm>
            <a:off x="466861" y="277295"/>
            <a:ext cx="10555954" cy="1288599"/>
            <a:chOff x="499142" y="1369285"/>
            <a:chExt cx="10555954" cy="128859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5DFFC2-884E-4731-F507-59467DC58FD0}"/>
                </a:ext>
              </a:extLst>
            </p:cNvPr>
            <p:cNvSpPr/>
            <p:nvPr/>
          </p:nvSpPr>
          <p:spPr>
            <a:xfrm>
              <a:off x="912204" y="1670333"/>
              <a:ext cx="10142892" cy="987551"/>
            </a:xfrm>
            <a:custGeom>
              <a:avLst/>
              <a:gdLst>
                <a:gd name="connsiteX0" fmla="*/ 0 w 10142892"/>
                <a:gd name="connsiteY0" fmla="*/ 164595 h 987551"/>
                <a:gd name="connsiteX1" fmla="*/ 164595 w 10142892"/>
                <a:gd name="connsiteY1" fmla="*/ 0 h 987551"/>
                <a:gd name="connsiteX2" fmla="*/ 9978297 w 10142892"/>
                <a:gd name="connsiteY2" fmla="*/ 0 h 987551"/>
                <a:gd name="connsiteX3" fmla="*/ 10142892 w 10142892"/>
                <a:gd name="connsiteY3" fmla="*/ 164595 h 987551"/>
                <a:gd name="connsiteX4" fmla="*/ 10142892 w 10142892"/>
                <a:gd name="connsiteY4" fmla="*/ 822956 h 987551"/>
                <a:gd name="connsiteX5" fmla="*/ 9978297 w 10142892"/>
                <a:gd name="connsiteY5" fmla="*/ 987551 h 987551"/>
                <a:gd name="connsiteX6" fmla="*/ 164595 w 10142892"/>
                <a:gd name="connsiteY6" fmla="*/ 987551 h 987551"/>
                <a:gd name="connsiteX7" fmla="*/ 0 w 10142892"/>
                <a:gd name="connsiteY7" fmla="*/ 822956 h 987551"/>
                <a:gd name="connsiteX8" fmla="*/ 0 w 10142892"/>
                <a:gd name="connsiteY8" fmla="*/ 164595 h 98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2892" h="987551" fill="none" extrusionOk="0">
                  <a:moveTo>
                    <a:pt x="0" y="164595"/>
                  </a:moveTo>
                  <a:cubicBezTo>
                    <a:pt x="3155" y="71468"/>
                    <a:pt x="72234" y="-5090"/>
                    <a:pt x="164595" y="0"/>
                  </a:cubicBezTo>
                  <a:cubicBezTo>
                    <a:pt x="4976312" y="-162111"/>
                    <a:pt x="8349542" y="-123621"/>
                    <a:pt x="9978297" y="0"/>
                  </a:cubicBezTo>
                  <a:cubicBezTo>
                    <a:pt x="10073213" y="6900"/>
                    <a:pt x="10133628" y="67956"/>
                    <a:pt x="10142892" y="164595"/>
                  </a:cubicBezTo>
                  <a:cubicBezTo>
                    <a:pt x="10125473" y="428813"/>
                    <a:pt x="10188393" y="581529"/>
                    <a:pt x="10142892" y="822956"/>
                  </a:cubicBezTo>
                  <a:cubicBezTo>
                    <a:pt x="10139141" y="928326"/>
                    <a:pt x="10075515" y="993255"/>
                    <a:pt x="9978297" y="987551"/>
                  </a:cubicBezTo>
                  <a:cubicBezTo>
                    <a:pt x="5166677" y="1146948"/>
                    <a:pt x="4244672" y="880435"/>
                    <a:pt x="164595" y="987551"/>
                  </a:cubicBezTo>
                  <a:cubicBezTo>
                    <a:pt x="74243" y="992748"/>
                    <a:pt x="886" y="912488"/>
                    <a:pt x="0" y="822956"/>
                  </a:cubicBezTo>
                  <a:cubicBezTo>
                    <a:pt x="3288" y="621138"/>
                    <a:pt x="-34340" y="280284"/>
                    <a:pt x="0" y="164595"/>
                  </a:cubicBezTo>
                  <a:close/>
                </a:path>
                <a:path w="10142892" h="987551" stroke="0" extrusionOk="0">
                  <a:moveTo>
                    <a:pt x="0" y="164595"/>
                  </a:moveTo>
                  <a:cubicBezTo>
                    <a:pt x="814" y="56152"/>
                    <a:pt x="71386" y="-1554"/>
                    <a:pt x="164595" y="0"/>
                  </a:cubicBezTo>
                  <a:cubicBezTo>
                    <a:pt x="1682737" y="31561"/>
                    <a:pt x="5211594" y="164257"/>
                    <a:pt x="9978297" y="0"/>
                  </a:cubicBezTo>
                  <a:cubicBezTo>
                    <a:pt x="10066676" y="4984"/>
                    <a:pt x="10135731" y="60987"/>
                    <a:pt x="10142892" y="164595"/>
                  </a:cubicBezTo>
                  <a:cubicBezTo>
                    <a:pt x="10162924" y="268042"/>
                    <a:pt x="10193625" y="651497"/>
                    <a:pt x="10142892" y="822956"/>
                  </a:cubicBezTo>
                  <a:cubicBezTo>
                    <a:pt x="10149663" y="912203"/>
                    <a:pt x="10069762" y="992244"/>
                    <a:pt x="9978297" y="987551"/>
                  </a:cubicBezTo>
                  <a:cubicBezTo>
                    <a:pt x="5265059" y="947819"/>
                    <a:pt x="1942053" y="986515"/>
                    <a:pt x="164595" y="987551"/>
                  </a:cubicBezTo>
                  <a:cubicBezTo>
                    <a:pt x="57373" y="980907"/>
                    <a:pt x="-8576" y="925404"/>
                    <a:pt x="0" y="822956"/>
                  </a:cubicBezTo>
                  <a:cubicBezTo>
                    <a:pt x="18398" y="562842"/>
                    <a:pt x="-41669" y="422896"/>
                    <a:pt x="0" y="16459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6699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76833630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3200" b="1" i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hững ngày đầu tiên đi học vẽ, vì sao Lê-ô-nác-đô đa Vin-xi cảm thấy chán nản?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21FC0B-605D-1EBA-0209-B4FCB46E4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899251">
              <a:off x="499142" y="1369285"/>
              <a:ext cx="607027" cy="9875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5F89DF-A1C0-976D-3632-8756ED676A4A}"/>
              </a:ext>
            </a:extLst>
          </p:cNvPr>
          <p:cNvGrpSpPr/>
          <p:nvPr/>
        </p:nvGrpSpPr>
        <p:grpSpPr>
          <a:xfrm>
            <a:off x="349491" y="1513537"/>
            <a:ext cx="10798247" cy="1274123"/>
            <a:chOff x="194088" y="2737865"/>
            <a:chExt cx="10798247" cy="127412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C70831A-7EA4-3AC6-4030-3F67BCABC62C}"/>
                </a:ext>
              </a:extLst>
            </p:cNvPr>
            <p:cNvSpPr/>
            <p:nvPr/>
          </p:nvSpPr>
          <p:spPr>
            <a:xfrm>
              <a:off x="849443" y="3024437"/>
              <a:ext cx="10142892" cy="987551"/>
            </a:xfrm>
            <a:custGeom>
              <a:avLst/>
              <a:gdLst>
                <a:gd name="connsiteX0" fmla="*/ 0 w 10142892"/>
                <a:gd name="connsiteY0" fmla="*/ 164595 h 987551"/>
                <a:gd name="connsiteX1" fmla="*/ 164595 w 10142892"/>
                <a:gd name="connsiteY1" fmla="*/ 0 h 987551"/>
                <a:gd name="connsiteX2" fmla="*/ 9978297 w 10142892"/>
                <a:gd name="connsiteY2" fmla="*/ 0 h 987551"/>
                <a:gd name="connsiteX3" fmla="*/ 10142892 w 10142892"/>
                <a:gd name="connsiteY3" fmla="*/ 164595 h 987551"/>
                <a:gd name="connsiteX4" fmla="*/ 10142892 w 10142892"/>
                <a:gd name="connsiteY4" fmla="*/ 822956 h 987551"/>
                <a:gd name="connsiteX5" fmla="*/ 9978297 w 10142892"/>
                <a:gd name="connsiteY5" fmla="*/ 987551 h 987551"/>
                <a:gd name="connsiteX6" fmla="*/ 164595 w 10142892"/>
                <a:gd name="connsiteY6" fmla="*/ 987551 h 987551"/>
                <a:gd name="connsiteX7" fmla="*/ 0 w 10142892"/>
                <a:gd name="connsiteY7" fmla="*/ 822956 h 987551"/>
                <a:gd name="connsiteX8" fmla="*/ 0 w 10142892"/>
                <a:gd name="connsiteY8" fmla="*/ 164595 h 98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42892" h="987551" fill="none" extrusionOk="0">
                  <a:moveTo>
                    <a:pt x="0" y="164595"/>
                  </a:moveTo>
                  <a:cubicBezTo>
                    <a:pt x="3155" y="71468"/>
                    <a:pt x="72234" y="-5090"/>
                    <a:pt x="164595" y="0"/>
                  </a:cubicBezTo>
                  <a:cubicBezTo>
                    <a:pt x="4976312" y="-162111"/>
                    <a:pt x="8349542" y="-123621"/>
                    <a:pt x="9978297" y="0"/>
                  </a:cubicBezTo>
                  <a:cubicBezTo>
                    <a:pt x="10073213" y="6900"/>
                    <a:pt x="10133628" y="67956"/>
                    <a:pt x="10142892" y="164595"/>
                  </a:cubicBezTo>
                  <a:cubicBezTo>
                    <a:pt x="10125473" y="428813"/>
                    <a:pt x="10188393" y="581529"/>
                    <a:pt x="10142892" y="822956"/>
                  </a:cubicBezTo>
                  <a:cubicBezTo>
                    <a:pt x="10139141" y="928326"/>
                    <a:pt x="10075515" y="993255"/>
                    <a:pt x="9978297" y="987551"/>
                  </a:cubicBezTo>
                  <a:cubicBezTo>
                    <a:pt x="5166677" y="1146948"/>
                    <a:pt x="4244672" y="880435"/>
                    <a:pt x="164595" y="987551"/>
                  </a:cubicBezTo>
                  <a:cubicBezTo>
                    <a:pt x="74243" y="992748"/>
                    <a:pt x="886" y="912488"/>
                    <a:pt x="0" y="822956"/>
                  </a:cubicBezTo>
                  <a:cubicBezTo>
                    <a:pt x="3288" y="621138"/>
                    <a:pt x="-34340" y="280284"/>
                    <a:pt x="0" y="164595"/>
                  </a:cubicBezTo>
                  <a:close/>
                </a:path>
                <a:path w="10142892" h="987551" stroke="0" extrusionOk="0">
                  <a:moveTo>
                    <a:pt x="0" y="164595"/>
                  </a:moveTo>
                  <a:cubicBezTo>
                    <a:pt x="814" y="56152"/>
                    <a:pt x="71386" y="-1554"/>
                    <a:pt x="164595" y="0"/>
                  </a:cubicBezTo>
                  <a:cubicBezTo>
                    <a:pt x="1682737" y="31561"/>
                    <a:pt x="5211594" y="164257"/>
                    <a:pt x="9978297" y="0"/>
                  </a:cubicBezTo>
                  <a:cubicBezTo>
                    <a:pt x="10066676" y="4984"/>
                    <a:pt x="10135731" y="60987"/>
                    <a:pt x="10142892" y="164595"/>
                  </a:cubicBezTo>
                  <a:cubicBezTo>
                    <a:pt x="10162924" y="268042"/>
                    <a:pt x="10193625" y="651497"/>
                    <a:pt x="10142892" y="822956"/>
                  </a:cubicBezTo>
                  <a:cubicBezTo>
                    <a:pt x="10149663" y="912203"/>
                    <a:pt x="10069762" y="992244"/>
                    <a:pt x="9978297" y="987551"/>
                  </a:cubicBezTo>
                  <a:cubicBezTo>
                    <a:pt x="5265059" y="947819"/>
                    <a:pt x="1942053" y="986515"/>
                    <a:pt x="164595" y="987551"/>
                  </a:cubicBezTo>
                  <a:cubicBezTo>
                    <a:pt x="57373" y="980907"/>
                    <a:pt x="-8576" y="925404"/>
                    <a:pt x="0" y="822956"/>
                  </a:cubicBezTo>
                  <a:cubicBezTo>
                    <a:pt x="18398" y="562842"/>
                    <a:pt x="-41669" y="422896"/>
                    <a:pt x="0" y="16459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76833630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i="1" dirty="0">
                  <a:solidFill>
                    <a:schemeClr val="accent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sao thầy giáo cho rằng việc vẽ trứng là không dễ dàng?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118DD-C7A1-45FC-FC4F-9869A26C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26717">
              <a:off x="194088" y="2737865"/>
              <a:ext cx="814335" cy="105184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6A8215-B7C7-077C-F38A-3F49FA001B6E}"/>
              </a:ext>
            </a:extLst>
          </p:cNvPr>
          <p:cNvGrpSpPr/>
          <p:nvPr/>
        </p:nvGrpSpPr>
        <p:grpSpPr>
          <a:xfrm>
            <a:off x="441695" y="2787660"/>
            <a:ext cx="10696389" cy="1320729"/>
            <a:chOff x="483630" y="4229681"/>
            <a:chExt cx="10696389" cy="132072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24471-D415-35D0-1D1D-A2E0915307D4}"/>
                </a:ext>
              </a:extLst>
            </p:cNvPr>
            <p:cNvSpPr/>
            <p:nvPr/>
          </p:nvSpPr>
          <p:spPr>
            <a:xfrm>
              <a:off x="1291615" y="4562859"/>
              <a:ext cx="9888404" cy="987551"/>
            </a:xfrm>
            <a:custGeom>
              <a:avLst/>
              <a:gdLst>
                <a:gd name="connsiteX0" fmla="*/ 0 w 9888404"/>
                <a:gd name="connsiteY0" fmla="*/ 164595 h 987551"/>
                <a:gd name="connsiteX1" fmla="*/ 164595 w 9888404"/>
                <a:gd name="connsiteY1" fmla="*/ 0 h 987551"/>
                <a:gd name="connsiteX2" fmla="*/ 9723809 w 9888404"/>
                <a:gd name="connsiteY2" fmla="*/ 0 h 987551"/>
                <a:gd name="connsiteX3" fmla="*/ 9888404 w 9888404"/>
                <a:gd name="connsiteY3" fmla="*/ 164595 h 987551"/>
                <a:gd name="connsiteX4" fmla="*/ 9888404 w 9888404"/>
                <a:gd name="connsiteY4" fmla="*/ 822956 h 987551"/>
                <a:gd name="connsiteX5" fmla="*/ 9723809 w 9888404"/>
                <a:gd name="connsiteY5" fmla="*/ 987551 h 987551"/>
                <a:gd name="connsiteX6" fmla="*/ 164595 w 9888404"/>
                <a:gd name="connsiteY6" fmla="*/ 987551 h 987551"/>
                <a:gd name="connsiteX7" fmla="*/ 0 w 9888404"/>
                <a:gd name="connsiteY7" fmla="*/ 822956 h 987551"/>
                <a:gd name="connsiteX8" fmla="*/ 0 w 9888404"/>
                <a:gd name="connsiteY8" fmla="*/ 164595 h 987551"/>
                <a:gd name="connsiteX0" fmla="*/ 0 w 9888404"/>
                <a:gd name="connsiteY0" fmla="*/ 164595 h 987551"/>
                <a:gd name="connsiteX1" fmla="*/ 164595 w 9888404"/>
                <a:gd name="connsiteY1" fmla="*/ 0 h 987551"/>
                <a:gd name="connsiteX2" fmla="*/ 9723809 w 9888404"/>
                <a:gd name="connsiteY2" fmla="*/ 0 h 987551"/>
                <a:gd name="connsiteX3" fmla="*/ 9888404 w 9888404"/>
                <a:gd name="connsiteY3" fmla="*/ 164595 h 987551"/>
                <a:gd name="connsiteX4" fmla="*/ 9888404 w 9888404"/>
                <a:gd name="connsiteY4" fmla="*/ 822956 h 987551"/>
                <a:gd name="connsiteX5" fmla="*/ 9723809 w 9888404"/>
                <a:gd name="connsiteY5" fmla="*/ 987551 h 987551"/>
                <a:gd name="connsiteX6" fmla="*/ 164595 w 9888404"/>
                <a:gd name="connsiteY6" fmla="*/ 987551 h 987551"/>
                <a:gd name="connsiteX7" fmla="*/ 0 w 9888404"/>
                <a:gd name="connsiteY7" fmla="*/ 822956 h 987551"/>
                <a:gd name="connsiteX8" fmla="*/ 0 w 9888404"/>
                <a:gd name="connsiteY8" fmla="*/ 164595 h 98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8404" h="987551" fill="none" extrusionOk="0">
                  <a:moveTo>
                    <a:pt x="0" y="164595"/>
                  </a:moveTo>
                  <a:cubicBezTo>
                    <a:pt x="11921" y="65289"/>
                    <a:pt x="70499" y="-11149"/>
                    <a:pt x="164595" y="0"/>
                  </a:cubicBezTo>
                  <a:cubicBezTo>
                    <a:pt x="1975084" y="-620234"/>
                    <a:pt x="5996148" y="-499768"/>
                    <a:pt x="9723809" y="0"/>
                  </a:cubicBezTo>
                  <a:cubicBezTo>
                    <a:pt x="9819461" y="8165"/>
                    <a:pt x="9866402" y="60069"/>
                    <a:pt x="9888404" y="164595"/>
                  </a:cubicBezTo>
                  <a:cubicBezTo>
                    <a:pt x="9899654" y="434036"/>
                    <a:pt x="9933906" y="595219"/>
                    <a:pt x="9888404" y="822956"/>
                  </a:cubicBezTo>
                  <a:cubicBezTo>
                    <a:pt x="9882286" y="937456"/>
                    <a:pt x="9825373" y="997181"/>
                    <a:pt x="9723809" y="987551"/>
                  </a:cubicBezTo>
                  <a:cubicBezTo>
                    <a:pt x="6285801" y="1261923"/>
                    <a:pt x="1857867" y="899430"/>
                    <a:pt x="164595" y="987551"/>
                  </a:cubicBezTo>
                  <a:cubicBezTo>
                    <a:pt x="74959" y="999506"/>
                    <a:pt x="7694" y="901956"/>
                    <a:pt x="0" y="822956"/>
                  </a:cubicBezTo>
                  <a:cubicBezTo>
                    <a:pt x="21380" y="615129"/>
                    <a:pt x="-18817" y="275912"/>
                    <a:pt x="0" y="164595"/>
                  </a:cubicBezTo>
                  <a:close/>
                </a:path>
                <a:path w="9888404" h="987551" stroke="0" extrusionOk="0">
                  <a:moveTo>
                    <a:pt x="0" y="164595"/>
                  </a:moveTo>
                  <a:cubicBezTo>
                    <a:pt x="1624" y="45815"/>
                    <a:pt x="69669" y="-282"/>
                    <a:pt x="164595" y="0"/>
                  </a:cubicBezTo>
                  <a:cubicBezTo>
                    <a:pt x="3985203" y="-21448"/>
                    <a:pt x="7181837" y="300102"/>
                    <a:pt x="9723809" y="0"/>
                  </a:cubicBezTo>
                  <a:cubicBezTo>
                    <a:pt x="9806211" y="-4655"/>
                    <a:pt x="9896100" y="56174"/>
                    <a:pt x="9888404" y="164595"/>
                  </a:cubicBezTo>
                  <a:cubicBezTo>
                    <a:pt x="9900039" y="271779"/>
                    <a:pt x="9919123" y="631634"/>
                    <a:pt x="9888404" y="822956"/>
                  </a:cubicBezTo>
                  <a:cubicBezTo>
                    <a:pt x="9883338" y="912465"/>
                    <a:pt x="9822300" y="994837"/>
                    <a:pt x="9723809" y="987551"/>
                  </a:cubicBezTo>
                  <a:cubicBezTo>
                    <a:pt x="8165303" y="493101"/>
                    <a:pt x="3818591" y="481513"/>
                    <a:pt x="164595" y="987551"/>
                  </a:cubicBezTo>
                  <a:cubicBezTo>
                    <a:pt x="60036" y="976584"/>
                    <a:pt x="-5335" y="924355"/>
                    <a:pt x="0" y="822956"/>
                  </a:cubicBezTo>
                  <a:cubicBezTo>
                    <a:pt x="13084" y="574464"/>
                    <a:pt x="-16849" y="421799"/>
                    <a:pt x="0" y="164595"/>
                  </a:cubicBezTo>
                  <a:close/>
                </a:path>
                <a:path w="9888404" h="987551" fill="none" stroke="0" extrusionOk="0">
                  <a:moveTo>
                    <a:pt x="0" y="164595"/>
                  </a:moveTo>
                  <a:cubicBezTo>
                    <a:pt x="3394" y="66313"/>
                    <a:pt x="63809" y="-10765"/>
                    <a:pt x="164595" y="0"/>
                  </a:cubicBezTo>
                  <a:cubicBezTo>
                    <a:pt x="2669925" y="21185"/>
                    <a:pt x="5102584" y="83359"/>
                    <a:pt x="9723809" y="0"/>
                  </a:cubicBezTo>
                  <a:cubicBezTo>
                    <a:pt x="9811844" y="20487"/>
                    <a:pt x="9877226" y="64560"/>
                    <a:pt x="9888404" y="164595"/>
                  </a:cubicBezTo>
                  <a:cubicBezTo>
                    <a:pt x="9854719" y="412452"/>
                    <a:pt x="9930869" y="574774"/>
                    <a:pt x="9888404" y="822956"/>
                  </a:cubicBezTo>
                  <a:cubicBezTo>
                    <a:pt x="9902157" y="924045"/>
                    <a:pt x="9823040" y="1010061"/>
                    <a:pt x="9723809" y="987551"/>
                  </a:cubicBezTo>
                  <a:cubicBezTo>
                    <a:pt x="5981491" y="1153987"/>
                    <a:pt x="2116858" y="893360"/>
                    <a:pt x="164595" y="987551"/>
                  </a:cubicBezTo>
                  <a:cubicBezTo>
                    <a:pt x="70088" y="991056"/>
                    <a:pt x="-9605" y="926610"/>
                    <a:pt x="0" y="822956"/>
                  </a:cubicBezTo>
                  <a:cubicBezTo>
                    <a:pt x="4675" y="619203"/>
                    <a:pt x="-41738" y="286720"/>
                    <a:pt x="0" y="16459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B05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768336300">
                    <a:custGeom>
                      <a:avLst/>
                      <a:gdLst>
                        <a:gd name="connsiteX0" fmla="*/ 0 w 9888404"/>
                        <a:gd name="connsiteY0" fmla="*/ 164595 h 987551"/>
                        <a:gd name="connsiteX1" fmla="*/ 164595 w 9888404"/>
                        <a:gd name="connsiteY1" fmla="*/ 0 h 987551"/>
                        <a:gd name="connsiteX2" fmla="*/ 9723809 w 9888404"/>
                        <a:gd name="connsiteY2" fmla="*/ 0 h 987551"/>
                        <a:gd name="connsiteX3" fmla="*/ 9888404 w 9888404"/>
                        <a:gd name="connsiteY3" fmla="*/ 164595 h 987551"/>
                        <a:gd name="connsiteX4" fmla="*/ 9888404 w 9888404"/>
                        <a:gd name="connsiteY4" fmla="*/ 822956 h 987551"/>
                        <a:gd name="connsiteX5" fmla="*/ 9723809 w 9888404"/>
                        <a:gd name="connsiteY5" fmla="*/ 987551 h 987551"/>
                        <a:gd name="connsiteX6" fmla="*/ 164595 w 9888404"/>
                        <a:gd name="connsiteY6" fmla="*/ 987551 h 987551"/>
                        <a:gd name="connsiteX7" fmla="*/ 0 w 9888404"/>
                        <a:gd name="connsiteY7" fmla="*/ 822956 h 987551"/>
                        <a:gd name="connsiteX8" fmla="*/ 0 w 9888404"/>
                        <a:gd name="connsiteY8" fmla="*/ 164595 h 987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888404" h="987551" fill="none" extrusionOk="0">
                          <a:moveTo>
                            <a:pt x="0" y="164595"/>
                          </a:moveTo>
                          <a:cubicBezTo>
                            <a:pt x="3155" y="71468"/>
                            <a:pt x="72234" y="-5090"/>
                            <a:pt x="164595" y="0"/>
                          </a:cubicBezTo>
                          <a:cubicBezTo>
                            <a:pt x="2374045" y="-162111"/>
                            <a:pt x="5537423" y="-123621"/>
                            <a:pt x="9723809" y="0"/>
                          </a:cubicBezTo>
                          <a:cubicBezTo>
                            <a:pt x="9818725" y="6900"/>
                            <a:pt x="9879140" y="67956"/>
                            <a:pt x="9888404" y="164595"/>
                          </a:cubicBezTo>
                          <a:cubicBezTo>
                            <a:pt x="9870985" y="428813"/>
                            <a:pt x="9933905" y="581529"/>
                            <a:pt x="9888404" y="822956"/>
                          </a:cubicBezTo>
                          <a:cubicBezTo>
                            <a:pt x="9884653" y="928326"/>
                            <a:pt x="9821027" y="993255"/>
                            <a:pt x="9723809" y="987551"/>
                          </a:cubicBezTo>
                          <a:cubicBezTo>
                            <a:pt x="6076520" y="1146948"/>
                            <a:pt x="2094327" y="880435"/>
                            <a:pt x="164595" y="987551"/>
                          </a:cubicBezTo>
                          <a:cubicBezTo>
                            <a:pt x="74243" y="992748"/>
                            <a:pt x="886" y="912488"/>
                            <a:pt x="0" y="822956"/>
                          </a:cubicBezTo>
                          <a:cubicBezTo>
                            <a:pt x="3288" y="621138"/>
                            <a:pt x="-34340" y="280284"/>
                            <a:pt x="0" y="164595"/>
                          </a:cubicBezTo>
                          <a:close/>
                        </a:path>
                        <a:path w="9888404" h="987551" stroke="0" extrusionOk="0">
                          <a:moveTo>
                            <a:pt x="0" y="164595"/>
                          </a:moveTo>
                          <a:cubicBezTo>
                            <a:pt x="814" y="56152"/>
                            <a:pt x="71386" y="-1554"/>
                            <a:pt x="164595" y="0"/>
                          </a:cubicBezTo>
                          <a:cubicBezTo>
                            <a:pt x="3769521" y="31561"/>
                            <a:pt x="7361903" y="164257"/>
                            <a:pt x="9723809" y="0"/>
                          </a:cubicBezTo>
                          <a:cubicBezTo>
                            <a:pt x="9812188" y="4984"/>
                            <a:pt x="9881243" y="60987"/>
                            <a:pt x="9888404" y="164595"/>
                          </a:cubicBezTo>
                          <a:cubicBezTo>
                            <a:pt x="9908436" y="268042"/>
                            <a:pt x="9939137" y="651497"/>
                            <a:pt x="9888404" y="822956"/>
                          </a:cubicBezTo>
                          <a:cubicBezTo>
                            <a:pt x="9895175" y="912203"/>
                            <a:pt x="9815274" y="992244"/>
                            <a:pt x="9723809" y="987551"/>
                          </a:cubicBezTo>
                          <a:cubicBezTo>
                            <a:pt x="7860890" y="947819"/>
                            <a:pt x="3965242" y="986515"/>
                            <a:pt x="164595" y="987551"/>
                          </a:cubicBezTo>
                          <a:cubicBezTo>
                            <a:pt x="57373" y="980907"/>
                            <a:pt x="-8576" y="925404"/>
                            <a:pt x="0" y="822956"/>
                          </a:cubicBezTo>
                          <a:cubicBezTo>
                            <a:pt x="18398" y="562842"/>
                            <a:pt x="-41669" y="422896"/>
                            <a:pt x="0" y="16459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3200" b="1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ê-ô-nác-đô hiểu ra điều gì từ câu trả lời của thầy giáo?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5E3217-BAE7-8FCF-E72F-B0E831F2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67403">
              <a:off x="483630" y="4229681"/>
              <a:ext cx="857147" cy="114846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DD84DC-4512-53B6-8ABC-E4FE8749CD5D}"/>
              </a:ext>
            </a:extLst>
          </p:cNvPr>
          <p:cNvGrpSpPr/>
          <p:nvPr/>
        </p:nvGrpSpPr>
        <p:grpSpPr>
          <a:xfrm>
            <a:off x="225353" y="4209780"/>
            <a:ext cx="11275767" cy="1374259"/>
            <a:chOff x="194873" y="5205460"/>
            <a:chExt cx="11275767" cy="137425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E326D60-5998-AFD1-D8FB-95D58145EE55}"/>
                </a:ext>
              </a:extLst>
            </p:cNvPr>
            <p:cNvSpPr/>
            <p:nvPr/>
          </p:nvSpPr>
          <p:spPr>
            <a:xfrm>
              <a:off x="924560" y="5592168"/>
              <a:ext cx="10546080" cy="987551"/>
            </a:xfrm>
            <a:custGeom>
              <a:avLst/>
              <a:gdLst>
                <a:gd name="connsiteX0" fmla="*/ 0 w 10546080"/>
                <a:gd name="connsiteY0" fmla="*/ 164595 h 987551"/>
                <a:gd name="connsiteX1" fmla="*/ 171137 w 10546080"/>
                <a:gd name="connsiteY1" fmla="*/ 0 h 987551"/>
                <a:gd name="connsiteX2" fmla="*/ 10374942 w 10546080"/>
                <a:gd name="connsiteY2" fmla="*/ 0 h 987551"/>
                <a:gd name="connsiteX3" fmla="*/ 10546080 w 10546080"/>
                <a:gd name="connsiteY3" fmla="*/ 164595 h 987551"/>
                <a:gd name="connsiteX4" fmla="*/ 10546080 w 10546080"/>
                <a:gd name="connsiteY4" fmla="*/ 822956 h 987551"/>
                <a:gd name="connsiteX5" fmla="*/ 10374942 w 10546080"/>
                <a:gd name="connsiteY5" fmla="*/ 987551 h 987551"/>
                <a:gd name="connsiteX6" fmla="*/ 171137 w 10546080"/>
                <a:gd name="connsiteY6" fmla="*/ 987551 h 987551"/>
                <a:gd name="connsiteX7" fmla="*/ 0 w 10546080"/>
                <a:gd name="connsiteY7" fmla="*/ 822956 h 987551"/>
                <a:gd name="connsiteX8" fmla="*/ 0 w 10546080"/>
                <a:gd name="connsiteY8" fmla="*/ 164595 h 987551"/>
                <a:gd name="connsiteX0" fmla="*/ 0 w 10546080"/>
                <a:gd name="connsiteY0" fmla="*/ 164595 h 987551"/>
                <a:gd name="connsiteX1" fmla="*/ 171137 w 10546080"/>
                <a:gd name="connsiteY1" fmla="*/ 0 h 987551"/>
                <a:gd name="connsiteX2" fmla="*/ 10374942 w 10546080"/>
                <a:gd name="connsiteY2" fmla="*/ 0 h 987551"/>
                <a:gd name="connsiteX3" fmla="*/ 10546080 w 10546080"/>
                <a:gd name="connsiteY3" fmla="*/ 164595 h 987551"/>
                <a:gd name="connsiteX4" fmla="*/ 10546080 w 10546080"/>
                <a:gd name="connsiteY4" fmla="*/ 822956 h 987551"/>
                <a:gd name="connsiteX5" fmla="*/ 10374942 w 10546080"/>
                <a:gd name="connsiteY5" fmla="*/ 987551 h 987551"/>
                <a:gd name="connsiteX6" fmla="*/ 171137 w 10546080"/>
                <a:gd name="connsiteY6" fmla="*/ 987551 h 987551"/>
                <a:gd name="connsiteX7" fmla="*/ 0 w 10546080"/>
                <a:gd name="connsiteY7" fmla="*/ 822956 h 987551"/>
                <a:gd name="connsiteX8" fmla="*/ 0 w 10546080"/>
                <a:gd name="connsiteY8" fmla="*/ 164595 h 987551"/>
                <a:gd name="connsiteX0" fmla="*/ 0 w 10546080"/>
                <a:gd name="connsiteY0" fmla="*/ 164595 h 987551"/>
                <a:gd name="connsiteX1" fmla="*/ 171137 w 10546080"/>
                <a:gd name="connsiteY1" fmla="*/ 0 h 987551"/>
                <a:gd name="connsiteX2" fmla="*/ 10374942 w 10546080"/>
                <a:gd name="connsiteY2" fmla="*/ 0 h 987551"/>
                <a:gd name="connsiteX3" fmla="*/ 10546080 w 10546080"/>
                <a:gd name="connsiteY3" fmla="*/ 164595 h 987551"/>
                <a:gd name="connsiteX4" fmla="*/ 10546080 w 10546080"/>
                <a:gd name="connsiteY4" fmla="*/ 822956 h 987551"/>
                <a:gd name="connsiteX5" fmla="*/ 10374942 w 10546080"/>
                <a:gd name="connsiteY5" fmla="*/ 987551 h 987551"/>
                <a:gd name="connsiteX6" fmla="*/ 171137 w 10546080"/>
                <a:gd name="connsiteY6" fmla="*/ 987551 h 987551"/>
                <a:gd name="connsiteX7" fmla="*/ 0 w 10546080"/>
                <a:gd name="connsiteY7" fmla="*/ 822956 h 987551"/>
                <a:gd name="connsiteX8" fmla="*/ 0 w 10546080"/>
                <a:gd name="connsiteY8" fmla="*/ 164595 h 98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46080" h="987551" fill="none" extrusionOk="0">
                  <a:moveTo>
                    <a:pt x="0" y="164595"/>
                  </a:moveTo>
                  <a:cubicBezTo>
                    <a:pt x="23897" y="56936"/>
                    <a:pt x="66598" y="-34797"/>
                    <a:pt x="171137" y="0"/>
                  </a:cubicBezTo>
                  <a:cubicBezTo>
                    <a:pt x="4904710" y="-471477"/>
                    <a:pt x="8966451" y="-357323"/>
                    <a:pt x="10374942" y="0"/>
                  </a:cubicBezTo>
                  <a:cubicBezTo>
                    <a:pt x="10484352" y="25334"/>
                    <a:pt x="10524050" y="60280"/>
                    <a:pt x="10546080" y="164595"/>
                  </a:cubicBezTo>
                  <a:cubicBezTo>
                    <a:pt x="10580101" y="438311"/>
                    <a:pt x="10593393" y="645512"/>
                    <a:pt x="10546080" y="822956"/>
                  </a:cubicBezTo>
                  <a:cubicBezTo>
                    <a:pt x="10538611" y="942088"/>
                    <a:pt x="10494964" y="1010362"/>
                    <a:pt x="10374942" y="987551"/>
                  </a:cubicBezTo>
                  <a:cubicBezTo>
                    <a:pt x="5488874" y="1211126"/>
                    <a:pt x="4182057" y="899019"/>
                    <a:pt x="171137" y="987551"/>
                  </a:cubicBezTo>
                  <a:cubicBezTo>
                    <a:pt x="78402" y="1004147"/>
                    <a:pt x="14027" y="892214"/>
                    <a:pt x="0" y="822956"/>
                  </a:cubicBezTo>
                  <a:cubicBezTo>
                    <a:pt x="17926" y="616319"/>
                    <a:pt x="-15544" y="274606"/>
                    <a:pt x="0" y="164595"/>
                  </a:cubicBezTo>
                  <a:close/>
                </a:path>
                <a:path w="10546080" h="987551" stroke="0" extrusionOk="0">
                  <a:moveTo>
                    <a:pt x="0" y="164595"/>
                  </a:moveTo>
                  <a:cubicBezTo>
                    <a:pt x="2765" y="31660"/>
                    <a:pt x="52862" y="14266"/>
                    <a:pt x="171137" y="0"/>
                  </a:cubicBezTo>
                  <a:cubicBezTo>
                    <a:pt x="2169495" y="-71631"/>
                    <a:pt x="4834588" y="604964"/>
                    <a:pt x="10374942" y="0"/>
                  </a:cubicBezTo>
                  <a:cubicBezTo>
                    <a:pt x="10455300" y="-13616"/>
                    <a:pt x="10555062" y="55664"/>
                    <a:pt x="10546080" y="164595"/>
                  </a:cubicBezTo>
                  <a:cubicBezTo>
                    <a:pt x="10555207" y="273249"/>
                    <a:pt x="10592348" y="645065"/>
                    <a:pt x="10546080" y="822956"/>
                  </a:cubicBezTo>
                  <a:cubicBezTo>
                    <a:pt x="10529583" y="912724"/>
                    <a:pt x="10493144" y="1000769"/>
                    <a:pt x="10374942" y="987551"/>
                  </a:cubicBezTo>
                  <a:cubicBezTo>
                    <a:pt x="8070391" y="771517"/>
                    <a:pt x="1210322" y="1051773"/>
                    <a:pt x="171137" y="987551"/>
                  </a:cubicBezTo>
                  <a:cubicBezTo>
                    <a:pt x="73426" y="958551"/>
                    <a:pt x="5733" y="920661"/>
                    <a:pt x="0" y="822956"/>
                  </a:cubicBezTo>
                  <a:cubicBezTo>
                    <a:pt x="7420" y="588448"/>
                    <a:pt x="-27912" y="422215"/>
                    <a:pt x="0" y="164595"/>
                  </a:cubicBezTo>
                  <a:close/>
                </a:path>
                <a:path w="10546080" h="987551" fill="none" stroke="0" extrusionOk="0">
                  <a:moveTo>
                    <a:pt x="0" y="164595"/>
                  </a:moveTo>
                  <a:cubicBezTo>
                    <a:pt x="12072" y="78557"/>
                    <a:pt x="63878" y="-13449"/>
                    <a:pt x="171137" y="0"/>
                  </a:cubicBezTo>
                  <a:cubicBezTo>
                    <a:pt x="5356784" y="-17818"/>
                    <a:pt x="8944312" y="-248905"/>
                    <a:pt x="10374942" y="0"/>
                  </a:cubicBezTo>
                  <a:cubicBezTo>
                    <a:pt x="10463218" y="17845"/>
                    <a:pt x="10515399" y="55935"/>
                    <a:pt x="10546080" y="164595"/>
                  </a:cubicBezTo>
                  <a:cubicBezTo>
                    <a:pt x="10491058" y="413767"/>
                    <a:pt x="10596415" y="551966"/>
                    <a:pt x="10546080" y="822956"/>
                  </a:cubicBezTo>
                  <a:cubicBezTo>
                    <a:pt x="10559271" y="930017"/>
                    <a:pt x="10461187" y="1007545"/>
                    <a:pt x="10374942" y="987551"/>
                  </a:cubicBezTo>
                  <a:cubicBezTo>
                    <a:pt x="5288147" y="1242291"/>
                    <a:pt x="4571370" y="998717"/>
                    <a:pt x="171137" y="987551"/>
                  </a:cubicBezTo>
                  <a:cubicBezTo>
                    <a:pt x="54783" y="982344"/>
                    <a:pt x="-3910" y="914122"/>
                    <a:pt x="0" y="822956"/>
                  </a:cubicBezTo>
                  <a:cubicBezTo>
                    <a:pt x="21800" y="633350"/>
                    <a:pt x="-27913" y="299597"/>
                    <a:pt x="0" y="164595"/>
                  </a:cubicBezTo>
                  <a:close/>
                </a:path>
                <a:path w="10546080" h="987551" fill="none" stroke="0" extrusionOk="0">
                  <a:moveTo>
                    <a:pt x="0" y="164595"/>
                  </a:moveTo>
                  <a:cubicBezTo>
                    <a:pt x="11187" y="53643"/>
                    <a:pt x="57372" y="-31117"/>
                    <a:pt x="171137" y="0"/>
                  </a:cubicBezTo>
                  <a:cubicBezTo>
                    <a:pt x="5128385" y="-293929"/>
                    <a:pt x="8546951" y="-94423"/>
                    <a:pt x="10374942" y="0"/>
                  </a:cubicBezTo>
                  <a:cubicBezTo>
                    <a:pt x="10477541" y="26038"/>
                    <a:pt x="10527188" y="61744"/>
                    <a:pt x="10546080" y="164595"/>
                  </a:cubicBezTo>
                  <a:cubicBezTo>
                    <a:pt x="10521242" y="409834"/>
                    <a:pt x="10583491" y="592708"/>
                    <a:pt x="10546080" y="822956"/>
                  </a:cubicBezTo>
                  <a:cubicBezTo>
                    <a:pt x="10548619" y="935135"/>
                    <a:pt x="10488898" y="1008714"/>
                    <a:pt x="10374942" y="987551"/>
                  </a:cubicBezTo>
                  <a:cubicBezTo>
                    <a:pt x="5222476" y="1201589"/>
                    <a:pt x="4322701" y="938064"/>
                    <a:pt x="171137" y="987551"/>
                  </a:cubicBezTo>
                  <a:cubicBezTo>
                    <a:pt x="72424" y="995052"/>
                    <a:pt x="6189" y="903533"/>
                    <a:pt x="0" y="822956"/>
                  </a:cubicBezTo>
                  <a:cubicBezTo>
                    <a:pt x="26188" y="599663"/>
                    <a:pt x="-30469" y="281636"/>
                    <a:pt x="0" y="16459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CC00FF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768336300">
                    <a:custGeom>
                      <a:avLst/>
                      <a:gdLst>
                        <a:gd name="connsiteX0" fmla="*/ 0 w 10546080"/>
                        <a:gd name="connsiteY0" fmla="*/ 164595 h 987551"/>
                        <a:gd name="connsiteX1" fmla="*/ 171137 w 10546080"/>
                        <a:gd name="connsiteY1" fmla="*/ 0 h 987551"/>
                        <a:gd name="connsiteX2" fmla="*/ 10374942 w 10546080"/>
                        <a:gd name="connsiteY2" fmla="*/ 0 h 987551"/>
                        <a:gd name="connsiteX3" fmla="*/ 10546080 w 10546080"/>
                        <a:gd name="connsiteY3" fmla="*/ 164595 h 987551"/>
                        <a:gd name="connsiteX4" fmla="*/ 10546080 w 10546080"/>
                        <a:gd name="connsiteY4" fmla="*/ 822956 h 987551"/>
                        <a:gd name="connsiteX5" fmla="*/ 10374942 w 10546080"/>
                        <a:gd name="connsiteY5" fmla="*/ 987551 h 987551"/>
                        <a:gd name="connsiteX6" fmla="*/ 171137 w 10546080"/>
                        <a:gd name="connsiteY6" fmla="*/ 987551 h 987551"/>
                        <a:gd name="connsiteX7" fmla="*/ 0 w 10546080"/>
                        <a:gd name="connsiteY7" fmla="*/ 822956 h 987551"/>
                        <a:gd name="connsiteX8" fmla="*/ 0 w 10546080"/>
                        <a:gd name="connsiteY8" fmla="*/ 164595 h 987551"/>
                        <a:gd name="connsiteX0" fmla="*/ 0 w 10546080"/>
                        <a:gd name="connsiteY0" fmla="*/ 164595 h 987551"/>
                        <a:gd name="connsiteX1" fmla="*/ 171137 w 10546080"/>
                        <a:gd name="connsiteY1" fmla="*/ 0 h 987551"/>
                        <a:gd name="connsiteX2" fmla="*/ 10374942 w 10546080"/>
                        <a:gd name="connsiteY2" fmla="*/ 0 h 987551"/>
                        <a:gd name="connsiteX3" fmla="*/ 10546080 w 10546080"/>
                        <a:gd name="connsiteY3" fmla="*/ 164595 h 987551"/>
                        <a:gd name="connsiteX4" fmla="*/ 10546080 w 10546080"/>
                        <a:gd name="connsiteY4" fmla="*/ 822956 h 987551"/>
                        <a:gd name="connsiteX5" fmla="*/ 10374942 w 10546080"/>
                        <a:gd name="connsiteY5" fmla="*/ 987551 h 987551"/>
                        <a:gd name="connsiteX6" fmla="*/ 171137 w 10546080"/>
                        <a:gd name="connsiteY6" fmla="*/ 987551 h 987551"/>
                        <a:gd name="connsiteX7" fmla="*/ 0 w 10546080"/>
                        <a:gd name="connsiteY7" fmla="*/ 822956 h 987551"/>
                        <a:gd name="connsiteX8" fmla="*/ 0 w 10546080"/>
                        <a:gd name="connsiteY8" fmla="*/ 164595 h 987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46080" h="987551" fill="none" extrusionOk="0">
                          <a:moveTo>
                            <a:pt x="0" y="164595"/>
                          </a:moveTo>
                          <a:cubicBezTo>
                            <a:pt x="10599" y="66309"/>
                            <a:pt x="70109" y="-22537"/>
                            <a:pt x="171137" y="0"/>
                          </a:cubicBezTo>
                          <a:cubicBezTo>
                            <a:pt x="4978431" y="-386824"/>
                            <a:pt x="8782662" y="-206619"/>
                            <a:pt x="10374942" y="0"/>
                          </a:cubicBezTo>
                          <a:cubicBezTo>
                            <a:pt x="10480902" y="19402"/>
                            <a:pt x="10527603" y="62480"/>
                            <a:pt x="10546080" y="164595"/>
                          </a:cubicBezTo>
                          <a:cubicBezTo>
                            <a:pt x="10542797" y="431515"/>
                            <a:pt x="10593391" y="614736"/>
                            <a:pt x="10546080" y="822956"/>
                          </a:cubicBezTo>
                          <a:cubicBezTo>
                            <a:pt x="10539858" y="937278"/>
                            <a:pt x="10488383" y="1004418"/>
                            <a:pt x="10374942" y="987551"/>
                          </a:cubicBezTo>
                          <a:cubicBezTo>
                            <a:pt x="5441927" y="1185334"/>
                            <a:pt x="4245721" y="893905"/>
                            <a:pt x="171137" y="987551"/>
                          </a:cubicBezTo>
                          <a:cubicBezTo>
                            <a:pt x="77664" y="997186"/>
                            <a:pt x="10203" y="898130"/>
                            <a:pt x="0" y="822956"/>
                          </a:cubicBezTo>
                          <a:cubicBezTo>
                            <a:pt x="13103" y="617921"/>
                            <a:pt x="-25664" y="277456"/>
                            <a:pt x="0" y="164595"/>
                          </a:cubicBezTo>
                          <a:close/>
                        </a:path>
                        <a:path w="10546080" h="987551" stroke="0" extrusionOk="0">
                          <a:moveTo>
                            <a:pt x="0" y="164595"/>
                          </a:moveTo>
                          <a:cubicBezTo>
                            <a:pt x="2164" y="39332"/>
                            <a:pt x="61792" y="7653"/>
                            <a:pt x="171137" y="0"/>
                          </a:cubicBezTo>
                          <a:cubicBezTo>
                            <a:pt x="2121916" y="-59937"/>
                            <a:pt x="4867358" y="580242"/>
                            <a:pt x="10374942" y="0"/>
                          </a:cubicBezTo>
                          <a:cubicBezTo>
                            <a:pt x="10458889" y="-7828"/>
                            <a:pt x="10548856" y="57675"/>
                            <a:pt x="10546080" y="164595"/>
                          </a:cubicBezTo>
                          <a:cubicBezTo>
                            <a:pt x="10557718" y="272132"/>
                            <a:pt x="10595795" y="648486"/>
                            <a:pt x="10546080" y="822956"/>
                          </a:cubicBezTo>
                          <a:cubicBezTo>
                            <a:pt x="10539869" y="912496"/>
                            <a:pt x="10481887" y="996615"/>
                            <a:pt x="10374942" y="987551"/>
                          </a:cubicBezTo>
                          <a:cubicBezTo>
                            <a:pt x="7999540" y="877352"/>
                            <a:pt x="1214431" y="1065923"/>
                            <a:pt x="171137" y="987551"/>
                          </a:cubicBezTo>
                          <a:cubicBezTo>
                            <a:pt x="66000" y="970605"/>
                            <a:pt x="4036" y="921210"/>
                            <a:pt x="0" y="822956"/>
                          </a:cubicBezTo>
                          <a:cubicBezTo>
                            <a:pt x="12269" y="577844"/>
                            <a:pt x="-35107" y="422533"/>
                            <a:pt x="0" y="164595"/>
                          </a:cubicBezTo>
                          <a:close/>
                        </a:path>
                        <a:path w="10546080" h="987551" fill="none" stroke="0" extrusionOk="0">
                          <a:moveTo>
                            <a:pt x="0" y="164595"/>
                          </a:moveTo>
                          <a:cubicBezTo>
                            <a:pt x="3539" y="65880"/>
                            <a:pt x="61232" y="-14435"/>
                            <a:pt x="171137" y="0"/>
                          </a:cubicBezTo>
                          <a:cubicBezTo>
                            <a:pt x="5312593" y="-76331"/>
                            <a:pt x="8659249" y="-113057"/>
                            <a:pt x="10374942" y="0"/>
                          </a:cubicBezTo>
                          <a:cubicBezTo>
                            <a:pt x="10468675" y="16686"/>
                            <a:pt x="10529543" y="55705"/>
                            <a:pt x="10546080" y="164595"/>
                          </a:cubicBezTo>
                          <a:cubicBezTo>
                            <a:pt x="10505810" y="406526"/>
                            <a:pt x="10585057" y="562990"/>
                            <a:pt x="10546080" y="822956"/>
                          </a:cubicBezTo>
                          <a:cubicBezTo>
                            <a:pt x="10554446" y="925326"/>
                            <a:pt x="10477062" y="1001922"/>
                            <a:pt x="10374942" y="987551"/>
                          </a:cubicBezTo>
                          <a:cubicBezTo>
                            <a:pt x="5263690" y="1154975"/>
                            <a:pt x="4571070" y="970882"/>
                            <a:pt x="171137" y="987551"/>
                          </a:cubicBezTo>
                          <a:cubicBezTo>
                            <a:pt x="67631" y="988854"/>
                            <a:pt x="-2255" y="916764"/>
                            <a:pt x="0" y="822956"/>
                          </a:cubicBezTo>
                          <a:cubicBezTo>
                            <a:pt x="10465" y="611305"/>
                            <a:pt x="-43475" y="287043"/>
                            <a:pt x="0" y="16459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học hỏi được điều gì từ câu chuyện của Lê-ô-nác-đô?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7A694D3-FD50-7397-2872-83499450C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2090">
              <a:off x="194873" y="5205460"/>
              <a:ext cx="1062611" cy="130115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6B0E17-14D6-16E5-18EB-DF9343BA7A66}"/>
              </a:ext>
            </a:extLst>
          </p:cNvPr>
          <p:cNvGrpSpPr/>
          <p:nvPr/>
        </p:nvGrpSpPr>
        <p:grpSpPr>
          <a:xfrm>
            <a:off x="-436884" y="5156200"/>
            <a:ext cx="11653523" cy="2265684"/>
            <a:chOff x="-436884" y="5156200"/>
            <a:chExt cx="11653523" cy="2265684"/>
          </a:xfrm>
        </p:grpSpPr>
        <p:sp>
          <p:nvSpPr>
            <p:cNvPr id="5" name="Rectangle: Rounded Corners 22">
              <a:extLst>
                <a:ext uri="{FF2B5EF4-FFF2-40B4-BE49-F238E27FC236}">
                  <a16:creationId xmlns:a16="http://schemas.microsoft.com/office/drawing/2014/main" id="{10AF1DDC-CE6A-3603-DED3-6752188F0B36}"/>
                </a:ext>
              </a:extLst>
            </p:cNvPr>
            <p:cNvSpPr/>
            <p:nvPr/>
          </p:nvSpPr>
          <p:spPr>
            <a:xfrm>
              <a:off x="829122" y="5870449"/>
              <a:ext cx="10387517" cy="987551"/>
            </a:xfrm>
            <a:custGeom>
              <a:avLst/>
              <a:gdLst>
                <a:gd name="connsiteX0" fmla="*/ 0 w 10387517"/>
                <a:gd name="connsiteY0" fmla="*/ 164595 h 987551"/>
                <a:gd name="connsiteX1" fmla="*/ 164595 w 10387517"/>
                <a:gd name="connsiteY1" fmla="*/ 0 h 987551"/>
                <a:gd name="connsiteX2" fmla="*/ 10222922 w 10387517"/>
                <a:gd name="connsiteY2" fmla="*/ 0 h 987551"/>
                <a:gd name="connsiteX3" fmla="*/ 10387517 w 10387517"/>
                <a:gd name="connsiteY3" fmla="*/ 164595 h 987551"/>
                <a:gd name="connsiteX4" fmla="*/ 10387517 w 10387517"/>
                <a:gd name="connsiteY4" fmla="*/ 822956 h 987551"/>
                <a:gd name="connsiteX5" fmla="*/ 10222922 w 10387517"/>
                <a:gd name="connsiteY5" fmla="*/ 987551 h 987551"/>
                <a:gd name="connsiteX6" fmla="*/ 164595 w 10387517"/>
                <a:gd name="connsiteY6" fmla="*/ 987551 h 987551"/>
                <a:gd name="connsiteX7" fmla="*/ 0 w 10387517"/>
                <a:gd name="connsiteY7" fmla="*/ 822956 h 987551"/>
                <a:gd name="connsiteX8" fmla="*/ 0 w 10387517"/>
                <a:gd name="connsiteY8" fmla="*/ 164595 h 987551"/>
                <a:gd name="connsiteX0" fmla="*/ 0 w 10387517"/>
                <a:gd name="connsiteY0" fmla="*/ 164595 h 987551"/>
                <a:gd name="connsiteX1" fmla="*/ 164595 w 10387517"/>
                <a:gd name="connsiteY1" fmla="*/ 0 h 987551"/>
                <a:gd name="connsiteX2" fmla="*/ 10222922 w 10387517"/>
                <a:gd name="connsiteY2" fmla="*/ 0 h 987551"/>
                <a:gd name="connsiteX3" fmla="*/ 10387517 w 10387517"/>
                <a:gd name="connsiteY3" fmla="*/ 164595 h 987551"/>
                <a:gd name="connsiteX4" fmla="*/ 10387517 w 10387517"/>
                <a:gd name="connsiteY4" fmla="*/ 822956 h 987551"/>
                <a:gd name="connsiteX5" fmla="*/ 10222922 w 10387517"/>
                <a:gd name="connsiteY5" fmla="*/ 987551 h 987551"/>
                <a:gd name="connsiteX6" fmla="*/ 164595 w 10387517"/>
                <a:gd name="connsiteY6" fmla="*/ 987551 h 987551"/>
                <a:gd name="connsiteX7" fmla="*/ 0 w 10387517"/>
                <a:gd name="connsiteY7" fmla="*/ 822956 h 987551"/>
                <a:gd name="connsiteX8" fmla="*/ 0 w 10387517"/>
                <a:gd name="connsiteY8" fmla="*/ 164595 h 98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7517" h="987551" fill="none" extrusionOk="0">
                  <a:moveTo>
                    <a:pt x="0" y="164595"/>
                  </a:moveTo>
                  <a:cubicBezTo>
                    <a:pt x="11921" y="65289"/>
                    <a:pt x="70499" y="-11149"/>
                    <a:pt x="164595" y="0"/>
                  </a:cubicBezTo>
                  <a:cubicBezTo>
                    <a:pt x="1430323" y="-209590"/>
                    <a:pt x="9201105" y="-193108"/>
                    <a:pt x="10222922" y="0"/>
                  </a:cubicBezTo>
                  <a:cubicBezTo>
                    <a:pt x="10318574" y="8165"/>
                    <a:pt x="10365515" y="60069"/>
                    <a:pt x="10387517" y="164595"/>
                  </a:cubicBezTo>
                  <a:cubicBezTo>
                    <a:pt x="10398767" y="434036"/>
                    <a:pt x="10433019" y="595219"/>
                    <a:pt x="10387517" y="822956"/>
                  </a:cubicBezTo>
                  <a:cubicBezTo>
                    <a:pt x="10381399" y="937456"/>
                    <a:pt x="10324486" y="997181"/>
                    <a:pt x="10222922" y="987551"/>
                  </a:cubicBezTo>
                  <a:cubicBezTo>
                    <a:pt x="8890911" y="1354810"/>
                    <a:pt x="3931585" y="891871"/>
                    <a:pt x="164595" y="987551"/>
                  </a:cubicBezTo>
                  <a:cubicBezTo>
                    <a:pt x="74959" y="999506"/>
                    <a:pt x="7694" y="901956"/>
                    <a:pt x="0" y="822956"/>
                  </a:cubicBezTo>
                  <a:cubicBezTo>
                    <a:pt x="21380" y="615129"/>
                    <a:pt x="-18817" y="275912"/>
                    <a:pt x="0" y="164595"/>
                  </a:cubicBezTo>
                  <a:close/>
                </a:path>
                <a:path w="10387517" h="987551" stroke="0" extrusionOk="0">
                  <a:moveTo>
                    <a:pt x="0" y="164595"/>
                  </a:moveTo>
                  <a:cubicBezTo>
                    <a:pt x="1624" y="45815"/>
                    <a:pt x="69669" y="-282"/>
                    <a:pt x="164595" y="0"/>
                  </a:cubicBezTo>
                  <a:cubicBezTo>
                    <a:pt x="5319356" y="-24437"/>
                    <a:pt x="7924609" y="345650"/>
                    <a:pt x="10222922" y="0"/>
                  </a:cubicBezTo>
                  <a:cubicBezTo>
                    <a:pt x="10305324" y="-4655"/>
                    <a:pt x="10395213" y="56174"/>
                    <a:pt x="10387517" y="164595"/>
                  </a:cubicBezTo>
                  <a:cubicBezTo>
                    <a:pt x="10399152" y="271779"/>
                    <a:pt x="10418236" y="631634"/>
                    <a:pt x="10387517" y="822956"/>
                  </a:cubicBezTo>
                  <a:cubicBezTo>
                    <a:pt x="10382451" y="912465"/>
                    <a:pt x="10321413" y="994837"/>
                    <a:pt x="10222922" y="987551"/>
                  </a:cubicBezTo>
                  <a:cubicBezTo>
                    <a:pt x="6903748" y="557509"/>
                    <a:pt x="3290239" y="867042"/>
                    <a:pt x="164595" y="987551"/>
                  </a:cubicBezTo>
                  <a:cubicBezTo>
                    <a:pt x="60036" y="976584"/>
                    <a:pt x="-5335" y="924355"/>
                    <a:pt x="0" y="822956"/>
                  </a:cubicBezTo>
                  <a:cubicBezTo>
                    <a:pt x="13084" y="574464"/>
                    <a:pt x="-16849" y="421799"/>
                    <a:pt x="0" y="164595"/>
                  </a:cubicBezTo>
                  <a:close/>
                </a:path>
                <a:path w="10387517" h="987551" fill="none" stroke="0" extrusionOk="0">
                  <a:moveTo>
                    <a:pt x="0" y="164595"/>
                  </a:moveTo>
                  <a:cubicBezTo>
                    <a:pt x="3394" y="66313"/>
                    <a:pt x="63809" y="-10765"/>
                    <a:pt x="164595" y="0"/>
                  </a:cubicBezTo>
                  <a:cubicBezTo>
                    <a:pt x="1534019" y="-123486"/>
                    <a:pt x="8976030" y="-56823"/>
                    <a:pt x="10222922" y="0"/>
                  </a:cubicBezTo>
                  <a:cubicBezTo>
                    <a:pt x="10310957" y="20487"/>
                    <a:pt x="10376339" y="64560"/>
                    <a:pt x="10387517" y="164595"/>
                  </a:cubicBezTo>
                  <a:cubicBezTo>
                    <a:pt x="10353832" y="412452"/>
                    <a:pt x="10429982" y="574774"/>
                    <a:pt x="10387517" y="822956"/>
                  </a:cubicBezTo>
                  <a:cubicBezTo>
                    <a:pt x="10401270" y="924045"/>
                    <a:pt x="10322153" y="1010061"/>
                    <a:pt x="10222922" y="987551"/>
                  </a:cubicBezTo>
                  <a:cubicBezTo>
                    <a:pt x="8091528" y="1178134"/>
                    <a:pt x="4476335" y="1111267"/>
                    <a:pt x="164595" y="987551"/>
                  </a:cubicBezTo>
                  <a:cubicBezTo>
                    <a:pt x="70088" y="991056"/>
                    <a:pt x="-9605" y="926610"/>
                    <a:pt x="0" y="822956"/>
                  </a:cubicBezTo>
                  <a:cubicBezTo>
                    <a:pt x="4675" y="619203"/>
                    <a:pt x="-41738" y="286720"/>
                    <a:pt x="0" y="16459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768336300">
                    <a:custGeom>
                      <a:avLst/>
                      <a:gdLst>
                        <a:gd name="connsiteX0" fmla="*/ 0 w 10387517"/>
                        <a:gd name="connsiteY0" fmla="*/ 164595 h 987551"/>
                        <a:gd name="connsiteX1" fmla="*/ 164595 w 10387517"/>
                        <a:gd name="connsiteY1" fmla="*/ 0 h 987551"/>
                        <a:gd name="connsiteX2" fmla="*/ 10222922 w 10387517"/>
                        <a:gd name="connsiteY2" fmla="*/ 0 h 987551"/>
                        <a:gd name="connsiteX3" fmla="*/ 10387517 w 10387517"/>
                        <a:gd name="connsiteY3" fmla="*/ 164595 h 987551"/>
                        <a:gd name="connsiteX4" fmla="*/ 10387517 w 10387517"/>
                        <a:gd name="connsiteY4" fmla="*/ 822956 h 987551"/>
                        <a:gd name="connsiteX5" fmla="*/ 10222922 w 10387517"/>
                        <a:gd name="connsiteY5" fmla="*/ 987551 h 987551"/>
                        <a:gd name="connsiteX6" fmla="*/ 164595 w 10387517"/>
                        <a:gd name="connsiteY6" fmla="*/ 987551 h 987551"/>
                        <a:gd name="connsiteX7" fmla="*/ 0 w 10387517"/>
                        <a:gd name="connsiteY7" fmla="*/ 822956 h 987551"/>
                        <a:gd name="connsiteX8" fmla="*/ 0 w 10387517"/>
                        <a:gd name="connsiteY8" fmla="*/ 164595 h 9875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87517" h="987551" fill="none" extrusionOk="0">
                          <a:moveTo>
                            <a:pt x="0" y="164595"/>
                          </a:moveTo>
                          <a:cubicBezTo>
                            <a:pt x="3155" y="71468"/>
                            <a:pt x="72234" y="-5090"/>
                            <a:pt x="164595" y="0"/>
                          </a:cubicBezTo>
                          <a:cubicBezTo>
                            <a:pt x="1471670" y="-162111"/>
                            <a:pt x="9116363" y="-123621"/>
                            <a:pt x="10222922" y="0"/>
                          </a:cubicBezTo>
                          <a:cubicBezTo>
                            <a:pt x="10317838" y="6900"/>
                            <a:pt x="10378253" y="67956"/>
                            <a:pt x="10387517" y="164595"/>
                          </a:cubicBezTo>
                          <a:cubicBezTo>
                            <a:pt x="10370098" y="428813"/>
                            <a:pt x="10433018" y="581529"/>
                            <a:pt x="10387517" y="822956"/>
                          </a:cubicBezTo>
                          <a:cubicBezTo>
                            <a:pt x="10383766" y="928326"/>
                            <a:pt x="10320140" y="993255"/>
                            <a:pt x="10222922" y="987551"/>
                          </a:cubicBezTo>
                          <a:cubicBezTo>
                            <a:pt x="8512554" y="1146948"/>
                            <a:pt x="4073944" y="880435"/>
                            <a:pt x="164595" y="987551"/>
                          </a:cubicBezTo>
                          <a:cubicBezTo>
                            <a:pt x="74243" y="992748"/>
                            <a:pt x="886" y="912488"/>
                            <a:pt x="0" y="822956"/>
                          </a:cubicBezTo>
                          <a:cubicBezTo>
                            <a:pt x="3288" y="621138"/>
                            <a:pt x="-34340" y="280284"/>
                            <a:pt x="0" y="164595"/>
                          </a:cubicBezTo>
                          <a:close/>
                        </a:path>
                        <a:path w="10387517" h="987551" stroke="0" extrusionOk="0">
                          <a:moveTo>
                            <a:pt x="0" y="164595"/>
                          </a:moveTo>
                          <a:cubicBezTo>
                            <a:pt x="814" y="56152"/>
                            <a:pt x="71386" y="-1554"/>
                            <a:pt x="164595" y="0"/>
                          </a:cubicBezTo>
                          <a:cubicBezTo>
                            <a:pt x="5091509" y="31561"/>
                            <a:pt x="8165051" y="164257"/>
                            <a:pt x="10222922" y="0"/>
                          </a:cubicBezTo>
                          <a:cubicBezTo>
                            <a:pt x="10311301" y="4984"/>
                            <a:pt x="10380356" y="60987"/>
                            <a:pt x="10387517" y="164595"/>
                          </a:cubicBezTo>
                          <a:cubicBezTo>
                            <a:pt x="10407549" y="268042"/>
                            <a:pt x="10438250" y="651497"/>
                            <a:pt x="10387517" y="822956"/>
                          </a:cubicBezTo>
                          <a:cubicBezTo>
                            <a:pt x="10394288" y="912203"/>
                            <a:pt x="10314387" y="992244"/>
                            <a:pt x="10222922" y="987551"/>
                          </a:cubicBezTo>
                          <a:cubicBezTo>
                            <a:pt x="6642454" y="947819"/>
                            <a:pt x="3324934" y="986515"/>
                            <a:pt x="164595" y="987551"/>
                          </a:cubicBezTo>
                          <a:cubicBezTo>
                            <a:pt x="57373" y="980907"/>
                            <a:pt x="-8576" y="925404"/>
                            <a:pt x="0" y="822956"/>
                          </a:cubicBezTo>
                          <a:cubicBezTo>
                            <a:pt x="18398" y="562842"/>
                            <a:pt x="-41669" y="422896"/>
                            <a:pt x="0" y="16459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32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tục ngữ nào sau đây nói lên ý nghĩa của câu chuyện? Chọn đáp án đúng.</a:t>
              </a:r>
            </a:p>
          </p:txBody>
        </p:sp>
        <p:pic>
          <p:nvPicPr>
            <p:cNvPr id="12" name="Picture 11" descr="A blue and red number on a black background&#10;&#10;Description automatically generated">
              <a:extLst>
                <a:ext uri="{FF2B5EF4-FFF2-40B4-BE49-F238E27FC236}">
                  <a16:creationId xmlns:a16="http://schemas.microsoft.com/office/drawing/2014/main" id="{EAC8C8F9-BD9D-E865-BDF8-8D2A34F7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6884" y="5156200"/>
              <a:ext cx="2265684" cy="2265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7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6AF1F7A-9F7F-F6DD-B188-6BDF2376C905}"/>
              </a:ext>
            </a:extLst>
          </p:cNvPr>
          <p:cNvSpPr txBox="1"/>
          <p:nvPr/>
        </p:nvSpPr>
        <p:spPr>
          <a:xfrm>
            <a:off x="1111504" y="2600332"/>
            <a:ext cx="9619488" cy="303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</a:pPr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chuyện giúp chúng ta hiểu được muốn đạt được thành công cần phải có sự nỗ lực, cố gắng khổ luyện.</a:t>
            </a:r>
            <a:endParaRPr lang="vi-VN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33BDF-3452-40D8-E78F-90E7A92A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10" y="798514"/>
            <a:ext cx="6602540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AA90B6EF-A71C-CC87-BB91-2F96080C5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AF3D7-E76C-7ABA-68D4-BE357933930D}"/>
              </a:ext>
            </a:extLst>
          </p:cNvPr>
          <p:cNvSpPr txBox="1"/>
          <p:nvPr/>
        </p:nvSpPr>
        <p:spPr>
          <a:xfrm>
            <a:off x="6163056" y="2779776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iCiel Nabila" pitchFamily="2" charset="-93"/>
                <a:ea typeface="+mn-ea"/>
                <a:cs typeface="+mn-cs"/>
              </a:rPr>
              <a:t>Hoạt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iCiel Nabila" pitchFamily="2" charset="-93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iCiel Nabila" pitchFamily="2" charset="-93"/>
                <a:ea typeface="+mn-ea"/>
                <a:cs typeface="+mn-cs"/>
              </a:rPr>
              <a:t>động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iCiel Nabila" pitchFamily="2" charset="-9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9E5B5-5F6E-E919-4807-FF6F09903BE3}"/>
              </a:ext>
            </a:extLst>
          </p:cNvPr>
          <p:cNvSpPr txBox="1"/>
          <p:nvPr/>
        </p:nvSpPr>
        <p:spPr>
          <a:xfrm>
            <a:off x="5431536" y="3610773"/>
            <a:ext cx="4919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Luyện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đọc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diễn</a:t>
            </a:r>
            <a:r>
              <a:rPr kumimoji="0" lang="en-GB" sz="7200" b="0" i="0" u="none" strike="noStrike" kern="1200" cap="none" spc="0" normalizeH="0" noProof="0" dirty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noProof="0" dirty="0" err="1">
                <a:ln>
                  <a:noFill/>
                </a:ln>
                <a:gradFill>
                  <a:gsLst>
                    <a:gs pos="0">
                      <a:srgbClr val="FFC000"/>
                    </a:gs>
                    <a:gs pos="90805">
                      <a:srgbClr val="CC00FF"/>
                    </a:gs>
                    <a:gs pos="49000">
                      <a:srgbClr val="FF6699"/>
                    </a:gs>
                    <a:gs pos="97000">
                      <a:srgbClr val="FF0000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rPr>
              <a:t>cảm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FC000"/>
                  </a:gs>
                  <a:gs pos="90805">
                    <a:srgbClr val="CC00FF"/>
                  </a:gs>
                  <a:gs pos="49000">
                    <a:srgbClr val="FF6699"/>
                  </a:gs>
                  <a:gs pos="97000">
                    <a:srgbClr val="FF0000"/>
                  </a:gs>
                </a:gsLst>
                <a:lin ang="5400000" scaled="1"/>
              </a:gradFill>
              <a:effectLst/>
              <a:uLnTx/>
              <a:uFillTx/>
              <a:latin typeface="iCiel Pony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3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310</Words>
  <Application>Microsoft Office PowerPoint</Application>
  <PresentationFormat>Widescreen</PresentationFormat>
  <Paragraphs>19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iCiel Nabila</vt:lpstr>
      <vt:lpstr>Times New Roman</vt:lpstr>
      <vt:lpstr>Cambria</vt:lpstr>
      <vt:lpstr>Aptos Display</vt:lpstr>
      <vt:lpstr>Calibri</vt:lpstr>
      <vt:lpstr>Arial</vt:lpstr>
      <vt:lpstr>Aptos</vt:lpstr>
      <vt:lpstr>iCiel Pony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Anh Nguyen</cp:lastModifiedBy>
  <cp:revision>30</cp:revision>
  <dcterms:created xsi:type="dcterms:W3CDTF">2024-08-14T12:29:50Z</dcterms:created>
  <dcterms:modified xsi:type="dcterms:W3CDTF">2024-11-26T12:09:10Z</dcterms:modified>
</cp:coreProperties>
</file>