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0" r:id="rId3"/>
    <p:sldId id="263" r:id="rId4"/>
    <p:sldId id="264" r:id="rId5"/>
    <p:sldId id="265" r:id="rId6"/>
    <p:sldId id="262" r:id="rId7"/>
    <p:sldId id="273" r:id="rId8"/>
    <p:sldId id="274" r:id="rId9"/>
    <p:sldId id="275" r:id="rId10"/>
    <p:sldId id="279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808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6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D05A0-A387-4037-A084-6E793985D1A6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9E2C9-0A4E-4E93-8E44-80E73C686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9E2C9-0A4E-4E93-8E44-80E73C686D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96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9E2C9-0A4E-4E93-8E44-80E73C686D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13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9E2C9-0A4E-4E93-8E44-80E73C686D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39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9E2C9-0A4E-4E93-8E44-80E73C686D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51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9E2C9-0A4E-4E93-8E44-80E73C686D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77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9E2C9-0A4E-4E93-8E44-80E73C686D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96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9E2C9-0A4E-4E93-8E44-80E73C686D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06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9E2C9-0A4E-4E93-8E44-80E73C686D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70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9E2C9-0A4E-4E93-8E44-80E73C686D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45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9E2C9-0A4E-4E93-8E44-80E73C686D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0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91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23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54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46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80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37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57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png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audio" Target="../media/audio2.wav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audio" Target="../media/audio2.wav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audio" Target="../media/audio2.wav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D7471E9-BAA4-1643-9385-5F8568625F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7298" y="1481576"/>
            <a:ext cx="4376960" cy="537642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C82CCD7-501A-D949-96C5-EC9670155BE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730" y="-210811"/>
            <a:ext cx="2216727" cy="2216727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F2569DBB-33B0-4474-A123-CC063D3BCF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46595" l="0" r="14146">
                        <a14:backgroundMark x1="10814" y1="13108" x2="11052" y2="30056"/>
                        <a14:backgroundMark x1="7271" y1="36047" x2="11052" y2="33743"/>
                        <a14:backgroundMark x1="10576" y1="5735" x2="10814" y2="18126"/>
                        <a14:backgroundMark x1="11290" y1="9421" x2="11528" y2="3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309" b="60855"/>
          <a:stretch/>
        </p:blipFill>
        <p:spPr>
          <a:xfrm rot="578775">
            <a:off x="2274873" y="126293"/>
            <a:ext cx="734983" cy="946885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F6D9DDF5-8049-4CBF-B011-9B560560E3C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22" b="42704" l="18271" r="40693">
                        <a14:backgroundMark x1="33131" y1="33589" x2="35484" y2="37225"/>
                        <a14:backgroundMark x1="33131" y1="18945" x2="37150" y2="22581"/>
                        <a14:backgroundMark x1="32655" y1="23502" x2="35008" y2="13466"/>
                        <a14:backgroundMark x1="27446" y1="37225" x2="33131" y2="36303"/>
                        <a14:backgroundMark x1="24141" y1="35433" x2="27684" y2="39068"/>
                        <a14:backgroundMark x1="34770" y1="33589" x2="34532" y2="27189"/>
                        <a14:backgroundMark x1="34045" y1="7996" x2="34508" y2="16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4" r="64146" b="60878"/>
          <a:stretch/>
        </p:blipFill>
        <p:spPr>
          <a:xfrm rot="20277098">
            <a:off x="3829385" y="153260"/>
            <a:ext cx="848574" cy="1033945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782C4F4F-D12D-4A1C-AD16-37E9D5657C9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45571" l="38366" r="62454">
                        <a14:backgroundMark x1="54971" y1="11162" x2="56267" y2="29339"/>
                        <a14:backgroundMark x1="45452" y1="37686" x2="59439" y2="34613"/>
                        <a14:backgroundMark x1="48625" y1="41628" x2="60021" y2="23758"/>
                        <a14:backgroundMark x1="47885" y1="37993" x2="56980" y2="37174"/>
                        <a14:backgroundMark x1="55685" y1="10599" x2="55685" y2="18433"/>
                        <a14:backgroundMark x1="55976" y1="18996" x2="57403" y2="24014"/>
                        <a14:backgroundMark x1="56557" y1="27087" x2="58858" y2="19252"/>
                        <a14:backgroundMark x1="44870" y1="33794" x2="46748" y2="36047"/>
                        <a14:backgroundMark x1="53094" y1="4455" x2="54812" y2="8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51" r="36315" b="60302"/>
          <a:stretch/>
        </p:blipFill>
        <p:spPr>
          <a:xfrm rot="593058">
            <a:off x="5501332" y="91002"/>
            <a:ext cx="1147029" cy="1003411"/>
          </a:xfrm>
          <a:prstGeom prst="rect">
            <a:avLst/>
          </a:prstGeom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id="{5546C407-DB4A-4454-B5C2-C246494FF5B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38044" l="61185" r="81068">
                        <a14:backgroundMark x1="75833" y1="8449" x2="75674" y2="16948"/>
                        <a14:backgroundMark x1="76732" y1="23451" x2="77261" y2="30620"/>
                        <a14:backgroundMark x1="74246" y1="36764" x2="75674" y2="30978"/>
                        <a14:backgroundMark x1="65970" y1="31644" x2="67372" y2="33692"/>
                        <a14:backgroundMark x1="67187" y1="30978" x2="68429" y2="34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05" r="20985" b="64783"/>
          <a:stretch/>
        </p:blipFill>
        <p:spPr>
          <a:xfrm>
            <a:off x="7164623" y="42605"/>
            <a:ext cx="965631" cy="9590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B3D976-A1AB-8A07-5F0F-5CFDF09F81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78985" y="1955134"/>
            <a:ext cx="8291279" cy="36335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82F9EA-4999-3277-8BED-853E204AAC8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2015" y="0"/>
            <a:ext cx="2950720" cy="2017951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B8394080-4A45-525B-8D35-95CB08FA4459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853" y="2024879"/>
            <a:ext cx="4739582" cy="47395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95026D-4710-8EFE-EE82-A1EC08D7C2B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668044" y="0"/>
            <a:ext cx="1523956" cy="15088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842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id="{F976C440-8570-9E43-A079-DA0CC9A197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603" y="1424804"/>
            <a:ext cx="4739582" cy="4739582"/>
          </a:xfrm>
          <a:prstGeom prst="rect">
            <a:avLst/>
          </a:prstGeom>
        </p:spPr>
      </p:pic>
      <p:pic>
        <p:nvPicPr>
          <p:cNvPr id="4" name="Picture 3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9FC78E3E-7152-A80E-15BE-E0A4388AE6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54" y="1986158"/>
            <a:ext cx="8550166" cy="2838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569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id="{F976C440-8570-9E43-A079-DA0CC9A197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603" y="1424804"/>
            <a:ext cx="4739582" cy="4739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9853" y="2146535"/>
            <a:ext cx="7224386" cy="29568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13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40752" y="521832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149531" y="762553"/>
            <a:ext cx="9914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30,8 : 10 =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5F092C-8148-A68F-0E9F-2939CB256417}"/>
              </a:ext>
            </a:extLst>
          </p:cNvPr>
          <p:cNvGrpSpPr/>
          <p:nvPr/>
        </p:nvGrpSpPr>
        <p:grpSpPr>
          <a:xfrm>
            <a:off x="6804595" y="3060002"/>
            <a:ext cx="4899473" cy="1129886"/>
            <a:chOff x="6830721" y="2864057"/>
            <a:chExt cx="4899473" cy="1129886"/>
          </a:xfrm>
        </p:grpSpPr>
        <p:sp>
          <p:nvSpPr>
            <p:cNvPr id="5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7979365" y="3044278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3,08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98F50A-6F94-FE80-E068-C76608D55CD7}"/>
              </a:ext>
            </a:extLst>
          </p:cNvPr>
          <p:cNvGrpSpPr/>
          <p:nvPr/>
        </p:nvGrpSpPr>
        <p:grpSpPr>
          <a:xfrm>
            <a:off x="955249" y="3060002"/>
            <a:ext cx="4727455" cy="1129886"/>
            <a:chOff x="981375" y="2864057"/>
            <a:chExt cx="4727455" cy="1129886"/>
          </a:xfrm>
        </p:grpSpPr>
        <p:sp>
          <p:nvSpPr>
            <p:cNvPr id="8" name="Rectangle: Rounded Corners 21">
              <a:extLst>
                <a:ext uri="{FF2B5EF4-FFF2-40B4-BE49-F238E27FC236}">
                  <a16:creationId xmlns:a16="http://schemas.microsoft.com/office/drawing/2014/main" id="{0345CF5A-DC5D-8D01-7CF9-27421FAA64E9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635D41-A30F-4054-11B5-153EE02CF3CA}"/>
                </a:ext>
              </a:extLst>
            </p:cNvPr>
            <p:cNvSpPr txBox="1"/>
            <p:nvPr/>
          </p:nvSpPr>
          <p:spPr>
            <a:xfrm>
              <a:off x="1958001" y="303545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3,8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477869-13A9-6519-4355-8710D3D30DA1}"/>
              </a:ext>
            </a:extLst>
          </p:cNvPr>
          <p:cNvGrpSpPr/>
          <p:nvPr/>
        </p:nvGrpSpPr>
        <p:grpSpPr>
          <a:xfrm>
            <a:off x="930809" y="4941685"/>
            <a:ext cx="4659251" cy="1129886"/>
            <a:chOff x="981375" y="4872764"/>
            <a:chExt cx="4659251" cy="1129886"/>
          </a:xfrm>
        </p:grpSpPr>
        <p:sp>
          <p:nvSpPr>
            <p:cNvPr id="11" name="Rectangle: Rounded Corners 26">
              <a:extLst>
                <a:ext uri="{FF2B5EF4-FFF2-40B4-BE49-F238E27FC236}">
                  <a16:creationId xmlns:a16="http://schemas.microsoft.com/office/drawing/2014/main" id="{795B389C-7933-F035-764A-BFC959F1B44F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5252F5-F542-1C42-1C01-0876DA718AD9}"/>
                </a:ext>
              </a:extLst>
            </p:cNvPr>
            <p:cNvSpPr txBox="1"/>
            <p:nvPr/>
          </p:nvSpPr>
          <p:spPr>
            <a:xfrm>
              <a:off x="1889797" y="5040592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3,008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E9211-3C12-45E2-3A96-E20F54E84B00}"/>
              </a:ext>
            </a:extLst>
          </p:cNvPr>
          <p:cNvGrpSpPr/>
          <p:nvPr/>
        </p:nvGrpSpPr>
        <p:grpSpPr>
          <a:xfrm>
            <a:off x="6804595" y="4910745"/>
            <a:ext cx="4899473" cy="1129886"/>
            <a:chOff x="6830721" y="4714800"/>
            <a:chExt cx="4899473" cy="1129886"/>
          </a:xfrm>
        </p:grpSpPr>
        <p:sp>
          <p:nvSpPr>
            <p:cNvPr id="14" name="Rectangle: Rounded Corners 28">
              <a:extLst>
                <a:ext uri="{FF2B5EF4-FFF2-40B4-BE49-F238E27FC236}">
                  <a16:creationId xmlns:a16="http://schemas.microsoft.com/office/drawing/2014/main" id="{30EEEC8C-B92B-0B3A-4A1E-49C8E56D24BB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13FCE4-291E-4D2D-E8D5-2F1CD55EF9EA}"/>
                </a:ext>
              </a:extLst>
            </p:cNvPr>
            <p:cNvSpPr txBox="1"/>
            <p:nvPr/>
          </p:nvSpPr>
          <p:spPr>
            <a:xfrm>
              <a:off x="7979365" y="4913568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3,88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1888303-18A8-A54E-5DB5-9D399A20A9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40026" y="3069479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E649AE-92BD-FC24-5287-4A138A0102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39928" y="4798452"/>
            <a:ext cx="957111" cy="1365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A623C1-62B8-F274-3793-A0373774D16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185586" y="4794919"/>
            <a:ext cx="1238017" cy="1245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AF1EB8-DCBE-6FEC-59DD-C89B2F9D725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55633" y="3113200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C6CA03-ABE9-0706-2ECC-F8544732312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01281" y="3264013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C3AD3E-A09A-B951-3514-DB139D5B5F8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32144" y="3113200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B64A01-D5C0-6AD1-AEDA-A0245E7154D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02290" y="5072246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F012C2-493A-04BC-ADD8-C716DF9B79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12992" y="5027456"/>
            <a:ext cx="891076" cy="896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0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66878" y="587147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175657" y="827868"/>
            <a:ext cx="9914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fr-FR" sz="4400" b="1" dirty="0">
                <a:latin typeface="Cambria" panose="02040503050406030204" pitchFamily="18" charset="0"/>
                <a:ea typeface="Cambria" panose="02040503050406030204" pitchFamily="18" charset="0"/>
              </a:rPr>
              <a:t>0,7 : 100 = ?</a:t>
            </a:r>
            <a:endParaRPr lang="en-US" sz="4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D42021-D925-7FEF-91CF-7CDDBE1FC743}"/>
              </a:ext>
            </a:extLst>
          </p:cNvPr>
          <p:cNvGrpSpPr/>
          <p:nvPr/>
        </p:nvGrpSpPr>
        <p:grpSpPr>
          <a:xfrm>
            <a:off x="7029327" y="4928301"/>
            <a:ext cx="4537107" cy="1129886"/>
            <a:chOff x="6830721" y="2864057"/>
            <a:chExt cx="4537107" cy="1129886"/>
          </a:xfrm>
        </p:grpSpPr>
        <p:sp>
          <p:nvSpPr>
            <p:cNvPr id="5" name="Rectangle: Rounded Corners 16">
              <a:extLst>
                <a:ext uri="{FF2B5EF4-FFF2-40B4-BE49-F238E27FC236}">
                  <a16:creationId xmlns:a16="http://schemas.microsoft.com/office/drawing/2014/main" id="{8A0B609F-7F6B-63C5-2928-24015C99CA6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9E1ECB-6F7A-7221-F6D1-15882BC04055}"/>
                </a:ext>
              </a:extLst>
            </p:cNvPr>
            <p:cNvSpPr txBox="1"/>
            <p:nvPr/>
          </p:nvSpPr>
          <p:spPr>
            <a:xfrm>
              <a:off x="7065041" y="2968927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0,007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79B80B-DD0B-9D9B-3F7F-07A944A5FDDD}"/>
              </a:ext>
            </a:extLst>
          </p:cNvPr>
          <p:cNvGrpSpPr/>
          <p:nvPr/>
        </p:nvGrpSpPr>
        <p:grpSpPr>
          <a:xfrm>
            <a:off x="981375" y="3125317"/>
            <a:ext cx="4537107" cy="1129886"/>
            <a:chOff x="981375" y="2864057"/>
            <a:chExt cx="4537107" cy="1129886"/>
          </a:xfrm>
        </p:grpSpPr>
        <p:sp>
          <p:nvSpPr>
            <p:cNvPr id="8" name="Rectangle: Rounded Corners 20">
              <a:extLst>
                <a:ext uri="{FF2B5EF4-FFF2-40B4-BE49-F238E27FC236}">
                  <a16:creationId xmlns:a16="http://schemas.microsoft.com/office/drawing/2014/main" id="{6B76F1E5-78CD-2B01-6A0E-379A409EDE1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BB7C07-BFB4-3E24-3D59-7241503372C9}"/>
                </a:ext>
              </a:extLst>
            </p:cNvPr>
            <p:cNvSpPr txBox="1"/>
            <p:nvPr/>
          </p:nvSpPr>
          <p:spPr>
            <a:xfrm>
              <a:off x="1496257" y="2941289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0,7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FAE3F9-8161-E45C-D2D8-58DBCFE6904C}"/>
              </a:ext>
            </a:extLst>
          </p:cNvPr>
          <p:cNvGrpSpPr/>
          <p:nvPr/>
        </p:nvGrpSpPr>
        <p:grpSpPr>
          <a:xfrm>
            <a:off x="872690" y="4976060"/>
            <a:ext cx="4537107" cy="1129886"/>
            <a:chOff x="981375" y="4872764"/>
            <a:chExt cx="4537107" cy="1129886"/>
          </a:xfrm>
        </p:grpSpPr>
        <p:sp>
          <p:nvSpPr>
            <p:cNvPr id="11" name="Rectangle: Rounded Corners 25">
              <a:extLst>
                <a:ext uri="{FF2B5EF4-FFF2-40B4-BE49-F238E27FC236}">
                  <a16:creationId xmlns:a16="http://schemas.microsoft.com/office/drawing/2014/main" id="{DF2A091A-1A0C-2EF6-E004-7CFFDEF7B5F2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7AE0EC-ABE5-B6D1-F04F-18AF539F360A}"/>
                </a:ext>
              </a:extLst>
            </p:cNvPr>
            <p:cNvSpPr txBox="1"/>
            <p:nvPr/>
          </p:nvSpPr>
          <p:spPr>
            <a:xfrm>
              <a:off x="1549041" y="4943786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0,077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B6557A-200F-9875-84C7-171A3368F85A}"/>
              </a:ext>
            </a:extLst>
          </p:cNvPr>
          <p:cNvGrpSpPr/>
          <p:nvPr/>
        </p:nvGrpSpPr>
        <p:grpSpPr>
          <a:xfrm>
            <a:off x="6909508" y="3154116"/>
            <a:ext cx="4537107" cy="1129886"/>
            <a:chOff x="6830721" y="4714800"/>
            <a:chExt cx="4537107" cy="1129886"/>
          </a:xfrm>
        </p:grpSpPr>
        <p:sp>
          <p:nvSpPr>
            <p:cNvPr id="14" name="Rectangle: Rounded Corners 31">
              <a:extLst>
                <a:ext uri="{FF2B5EF4-FFF2-40B4-BE49-F238E27FC236}">
                  <a16:creationId xmlns:a16="http://schemas.microsoft.com/office/drawing/2014/main" id="{BC16345D-F261-9FBC-EF3A-F5E8F3D98560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DAB5B1-DF8E-DFD8-A924-61A521E06E64}"/>
                </a:ext>
              </a:extLst>
            </p:cNvPr>
            <p:cNvSpPr txBox="1"/>
            <p:nvPr/>
          </p:nvSpPr>
          <p:spPr>
            <a:xfrm>
              <a:off x="7223859" y="4807313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0,07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1D85C25-2CF2-0D0A-9FF9-D5BC6AD3B0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3134794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F74026-3A62-11AE-0F68-EACD6980CA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381809" y="4832827"/>
            <a:ext cx="957111" cy="1365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73A3B4-1B79-5283-C89C-644C9DF9174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4860234"/>
            <a:ext cx="1238017" cy="1245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C76C2F-486C-1523-AFED-408E91507D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3178515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CF5B55-24F1-2091-099F-EA1FC6D090E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26013" y="5132312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B1391AF-0809-2BD9-E472-9852306E073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317851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AFB42E-9994-7EA7-E30F-6AFE511733D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44171" y="5106621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A9213C-1940-67BB-A0C8-6E5792DC55A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17905" y="3270827"/>
            <a:ext cx="891076" cy="896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395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66878" y="508769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175657" y="853994"/>
            <a:ext cx="9914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3. 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69 : 0,01 =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A9B34F-BB9F-2AAA-B780-46EFE55D5A4A}"/>
              </a:ext>
            </a:extLst>
          </p:cNvPr>
          <p:cNvGrpSpPr/>
          <p:nvPr/>
        </p:nvGrpSpPr>
        <p:grpSpPr>
          <a:xfrm>
            <a:off x="927417" y="4868570"/>
            <a:ext cx="4537107" cy="1129886"/>
            <a:chOff x="6830721" y="2864057"/>
            <a:chExt cx="4537107" cy="1129886"/>
          </a:xfrm>
        </p:grpSpPr>
        <p:sp>
          <p:nvSpPr>
            <p:cNvPr id="5" name="Rectangle: Rounded Corners 16">
              <a:extLst>
                <a:ext uri="{FF2B5EF4-FFF2-40B4-BE49-F238E27FC236}">
                  <a16:creationId xmlns:a16="http://schemas.microsoft.com/office/drawing/2014/main" id="{F515E6D1-0BA1-9D99-9F48-79063FCD264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5B809B-E308-92A6-56C8-C5702881D670}"/>
                </a:ext>
              </a:extLst>
            </p:cNvPr>
            <p:cNvSpPr txBox="1"/>
            <p:nvPr/>
          </p:nvSpPr>
          <p:spPr>
            <a:xfrm>
              <a:off x="7328024" y="3044279"/>
              <a:ext cx="3750829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6 900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19528F8-C83B-20E7-2C42-5639B92EA9CE}"/>
              </a:ext>
            </a:extLst>
          </p:cNvPr>
          <p:cNvGrpSpPr/>
          <p:nvPr/>
        </p:nvGrpSpPr>
        <p:grpSpPr>
          <a:xfrm>
            <a:off x="981375" y="3046939"/>
            <a:ext cx="4537107" cy="1129886"/>
            <a:chOff x="981375" y="2864057"/>
            <a:chExt cx="4537107" cy="1129886"/>
          </a:xfrm>
        </p:grpSpPr>
        <p:sp>
          <p:nvSpPr>
            <p:cNvPr id="8" name="Rectangle: Rounded Corners 20">
              <a:extLst>
                <a:ext uri="{FF2B5EF4-FFF2-40B4-BE49-F238E27FC236}">
                  <a16:creationId xmlns:a16="http://schemas.microsoft.com/office/drawing/2014/main" id="{402427EF-C8BA-756B-9021-6694BBA5E377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507DE5-6187-AA47-C2A9-B9D9665FF452}"/>
                </a:ext>
              </a:extLst>
            </p:cNvPr>
            <p:cNvSpPr txBox="1"/>
            <p:nvPr/>
          </p:nvSpPr>
          <p:spPr>
            <a:xfrm>
              <a:off x="1392687" y="3005943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690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C459A0-DE21-D281-358B-D1A0A1977867}"/>
              </a:ext>
            </a:extLst>
          </p:cNvPr>
          <p:cNvGrpSpPr/>
          <p:nvPr/>
        </p:nvGrpSpPr>
        <p:grpSpPr>
          <a:xfrm>
            <a:off x="6830721" y="3008603"/>
            <a:ext cx="4537107" cy="1129886"/>
            <a:chOff x="981375" y="4872764"/>
            <a:chExt cx="4537107" cy="1129886"/>
          </a:xfrm>
        </p:grpSpPr>
        <p:sp>
          <p:nvSpPr>
            <p:cNvPr id="11" name="Rectangle: Rounded Corners 25">
              <a:extLst>
                <a:ext uri="{FF2B5EF4-FFF2-40B4-BE49-F238E27FC236}">
                  <a16:creationId xmlns:a16="http://schemas.microsoft.com/office/drawing/2014/main" id="{B0B98890-06D0-6D25-B71E-3AFE8CB6C7C9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A74728-41C7-309F-0FC5-76249A150B84}"/>
                </a:ext>
              </a:extLst>
            </p:cNvPr>
            <p:cNvSpPr txBox="1"/>
            <p:nvPr/>
          </p:nvSpPr>
          <p:spPr>
            <a:xfrm>
              <a:off x="1202027" y="5027809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69 000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FCD99E-212C-9471-AFBE-1D3A94D42579}"/>
              </a:ext>
            </a:extLst>
          </p:cNvPr>
          <p:cNvGrpSpPr/>
          <p:nvPr/>
        </p:nvGrpSpPr>
        <p:grpSpPr>
          <a:xfrm>
            <a:off x="6830721" y="4897682"/>
            <a:ext cx="4537107" cy="1129886"/>
            <a:chOff x="6830721" y="4714800"/>
            <a:chExt cx="4537107" cy="1129886"/>
          </a:xfrm>
        </p:grpSpPr>
        <p:sp>
          <p:nvSpPr>
            <p:cNvPr id="14" name="Rectangle: Rounded Corners 31">
              <a:extLst>
                <a:ext uri="{FF2B5EF4-FFF2-40B4-BE49-F238E27FC236}">
                  <a16:creationId xmlns:a16="http://schemas.microsoft.com/office/drawing/2014/main" id="{0D3D2E4D-F0F7-F795-21D5-36A853C40B73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1DB269-E4CA-073E-1775-79108803AB9B}"/>
                </a:ext>
              </a:extLst>
            </p:cNvPr>
            <p:cNvSpPr txBox="1"/>
            <p:nvPr/>
          </p:nvSpPr>
          <p:spPr>
            <a:xfrm>
              <a:off x="7188492" y="4887447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6 000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F016824-A5CD-0E82-D166-A977E8903E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3056416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D77150-5504-985F-0F21-69A4A83449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21006" y="4687039"/>
            <a:ext cx="957111" cy="1365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D1C2C6-A727-BEF5-84B5-43A44A51E16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4781856"/>
            <a:ext cx="1238017" cy="1245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894567D-B88E-8BEE-D955-E814F9ACEA3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3100137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917E6BF-4ADA-C40C-8CEF-467C7AECC3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024103" y="5072581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BC37AE-8FC9-DF5D-CE75-0302633011F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3100137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C8B9D82-629C-6E22-C6C1-906D36944BC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02202" y="3139164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7EEEABC-42E1-9E4E-6694-1844CDB3F15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39118" y="5014393"/>
            <a:ext cx="891076" cy="896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503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id="{F976C440-8570-9E43-A079-DA0CC9A197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603" y="1424804"/>
            <a:ext cx="4739582" cy="4739582"/>
          </a:xfrm>
          <a:prstGeom prst="rect">
            <a:avLst/>
          </a:prstGeom>
        </p:spPr>
      </p:pic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F411387-7DAB-38A5-E84E-CFDB8F391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67" y="1273404"/>
            <a:ext cx="8315665" cy="64257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210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27403" y="410427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2561" y="397364"/>
            <a:ext cx="1935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BBC9B1-EDB0-794E-237F-84846A48CB0C}"/>
              </a:ext>
            </a:extLst>
          </p:cNvPr>
          <p:cNvGrpSpPr/>
          <p:nvPr/>
        </p:nvGrpSpPr>
        <p:grpSpPr>
          <a:xfrm>
            <a:off x="800100" y="1660711"/>
            <a:ext cx="3121660" cy="726141"/>
            <a:chOff x="800100" y="1445559"/>
            <a:chExt cx="4705350" cy="726141"/>
          </a:xfrm>
        </p:grpSpPr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9E207D87-AD9B-D35A-29F8-0A32901A8F08}"/>
                </a:ext>
              </a:extLst>
            </p:cNvPr>
            <p:cNvSpPr/>
            <p:nvPr/>
          </p:nvSpPr>
          <p:spPr>
            <a:xfrm>
              <a:off x="800100" y="1447800"/>
              <a:ext cx="4705350" cy="7239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5791F8-F7CD-732A-6EE7-52E0A9F7962A}"/>
                </a:ext>
              </a:extLst>
            </p:cNvPr>
            <p:cNvSpPr txBox="1"/>
            <p:nvPr/>
          </p:nvSpPr>
          <p:spPr>
            <a:xfrm>
              <a:off x="952500" y="1445559"/>
              <a:ext cx="4400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4,98 + 15,7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A6BD903-0DC5-DE7D-024C-BB4F76CE352E}"/>
              </a:ext>
            </a:extLst>
          </p:cNvPr>
          <p:cNvGrpSpPr/>
          <p:nvPr/>
        </p:nvGrpSpPr>
        <p:grpSpPr>
          <a:xfrm>
            <a:off x="6428740" y="1701351"/>
            <a:ext cx="3121660" cy="726141"/>
            <a:chOff x="800100" y="1445559"/>
            <a:chExt cx="4705350" cy="726141"/>
          </a:xfrm>
        </p:grpSpPr>
        <p:sp>
          <p:nvSpPr>
            <p:cNvPr id="51" name="Rounded Rectangle 3">
              <a:extLst>
                <a:ext uri="{FF2B5EF4-FFF2-40B4-BE49-F238E27FC236}">
                  <a16:creationId xmlns:a16="http://schemas.microsoft.com/office/drawing/2014/main" id="{AF0D50C2-F5D5-1FF3-AB4B-A09FB56D54BC}"/>
                </a:ext>
              </a:extLst>
            </p:cNvPr>
            <p:cNvSpPr/>
            <p:nvPr/>
          </p:nvSpPr>
          <p:spPr>
            <a:xfrm>
              <a:off x="800100" y="1447800"/>
              <a:ext cx="4705350" cy="7239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BA029D6-2CB2-192E-A590-C90EB73DB5A1}"/>
                </a:ext>
              </a:extLst>
            </p:cNvPr>
            <p:cNvSpPr txBox="1"/>
            <p:nvPr/>
          </p:nvSpPr>
          <p:spPr>
            <a:xfrm>
              <a:off x="952500" y="1445559"/>
              <a:ext cx="4400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52 – 4,91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DC7FEEC-9A02-7D26-1C98-02ED0D99EED7}"/>
              </a:ext>
            </a:extLst>
          </p:cNvPr>
          <p:cNvGrpSpPr/>
          <p:nvPr/>
        </p:nvGrpSpPr>
        <p:grpSpPr>
          <a:xfrm>
            <a:off x="810260" y="3479351"/>
            <a:ext cx="3121660" cy="726141"/>
            <a:chOff x="800100" y="1445559"/>
            <a:chExt cx="4705350" cy="726141"/>
          </a:xfrm>
        </p:grpSpPr>
        <p:sp>
          <p:nvSpPr>
            <p:cNvPr id="54" name="Rounded Rectangle 3">
              <a:extLst>
                <a:ext uri="{FF2B5EF4-FFF2-40B4-BE49-F238E27FC236}">
                  <a16:creationId xmlns:a16="http://schemas.microsoft.com/office/drawing/2014/main" id="{D9AC6E46-B1BC-33D0-D2B6-528F769483AB}"/>
                </a:ext>
              </a:extLst>
            </p:cNvPr>
            <p:cNvSpPr/>
            <p:nvPr/>
          </p:nvSpPr>
          <p:spPr>
            <a:xfrm>
              <a:off x="800100" y="1447800"/>
              <a:ext cx="4705350" cy="7239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A1410F1-61B5-3EB0-E140-05C5DAF3BE5C}"/>
                </a:ext>
              </a:extLst>
            </p:cNvPr>
            <p:cNvSpPr txBox="1"/>
            <p:nvPr/>
          </p:nvSpPr>
          <p:spPr>
            <a:xfrm>
              <a:off x="952500" y="1445559"/>
              <a:ext cx="4400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0,73 x 6,5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C26CD1A-9488-8F18-0AED-6F0D441B62C3}"/>
              </a:ext>
            </a:extLst>
          </p:cNvPr>
          <p:cNvGrpSpPr/>
          <p:nvPr/>
        </p:nvGrpSpPr>
        <p:grpSpPr>
          <a:xfrm>
            <a:off x="6428740" y="3377751"/>
            <a:ext cx="3121660" cy="726141"/>
            <a:chOff x="800100" y="1445559"/>
            <a:chExt cx="4705350" cy="726141"/>
          </a:xfrm>
        </p:grpSpPr>
        <p:sp>
          <p:nvSpPr>
            <p:cNvPr id="57" name="Rounded Rectangle 3">
              <a:extLst>
                <a:ext uri="{FF2B5EF4-FFF2-40B4-BE49-F238E27FC236}">
                  <a16:creationId xmlns:a16="http://schemas.microsoft.com/office/drawing/2014/main" id="{3B0703BA-27F5-1804-3B7E-2C36B250EB05}"/>
                </a:ext>
              </a:extLst>
            </p:cNvPr>
            <p:cNvSpPr/>
            <p:nvPr/>
          </p:nvSpPr>
          <p:spPr>
            <a:xfrm>
              <a:off x="800100" y="1447800"/>
              <a:ext cx="4705350" cy="7239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E71FDD0-91B7-E6C4-E98B-085160D0B72A}"/>
                </a:ext>
              </a:extLst>
            </p:cNvPr>
            <p:cNvSpPr txBox="1"/>
            <p:nvPr/>
          </p:nvSpPr>
          <p:spPr>
            <a:xfrm>
              <a:off x="952500" y="1445559"/>
              <a:ext cx="4400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104,89 : 8,5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1B542EF-9D5C-5D77-3059-E1EF517542B0}"/>
              </a:ext>
            </a:extLst>
          </p:cNvPr>
          <p:cNvSpPr txBox="1"/>
          <p:nvPr/>
        </p:nvSpPr>
        <p:spPr>
          <a:xfrm>
            <a:off x="3952240" y="1676400"/>
            <a:ext cx="222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20,68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22EE48C-AC6F-1E83-638F-32CBE0AC2E53}"/>
              </a:ext>
            </a:extLst>
          </p:cNvPr>
          <p:cNvSpPr txBox="1"/>
          <p:nvPr/>
        </p:nvSpPr>
        <p:spPr>
          <a:xfrm>
            <a:off x="9652000" y="1656080"/>
            <a:ext cx="222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47,09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5620B9A-611A-F130-2274-77F66A0D6D72}"/>
              </a:ext>
            </a:extLst>
          </p:cNvPr>
          <p:cNvSpPr txBox="1"/>
          <p:nvPr/>
        </p:nvSpPr>
        <p:spPr>
          <a:xfrm>
            <a:off x="3992880" y="3444240"/>
            <a:ext cx="222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4,745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C4CFB7A-5B82-245D-DCE5-037F2C616C27}"/>
              </a:ext>
            </a:extLst>
          </p:cNvPr>
          <p:cNvSpPr txBox="1"/>
          <p:nvPr/>
        </p:nvSpPr>
        <p:spPr>
          <a:xfrm>
            <a:off x="9601200" y="3373120"/>
            <a:ext cx="222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12,34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03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9" grpId="0"/>
      <p:bldP spid="60" grpId="0"/>
      <p:bldP spid="61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27403" y="410427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2561" y="410427"/>
            <a:ext cx="3822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nhẩm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7860" y="1640391"/>
            <a:ext cx="2999740" cy="726141"/>
            <a:chOff x="800100" y="1445559"/>
            <a:chExt cx="4705350" cy="726141"/>
          </a:xfrm>
        </p:grpSpPr>
        <p:sp>
          <p:nvSpPr>
            <p:cNvPr id="4" name="Rounded Rectangle 3"/>
            <p:cNvSpPr/>
            <p:nvPr/>
          </p:nvSpPr>
          <p:spPr>
            <a:xfrm>
              <a:off x="800100" y="1447800"/>
              <a:ext cx="4705350" cy="7239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52500" y="1445559"/>
              <a:ext cx="4400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3,14 x 0,1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87378" y="1641511"/>
            <a:ext cx="2933102" cy="726141"/>
            <a:chOff x="800100" y="1445559"/>
            <a:chExt cx="4705350" cy="726141"/>
          </a:xfrm>
        </p:grpSpPr>
        <p:sp>
          <p:nvSpPr>
            <p:cNvPr id="8" name="Rounded Rectangle 7"/>
            <p:cNvSpPr/>
            <p:nvPr/>
          </p:nvSpPr>
          <p:spPr>
            <a:xfrm>
              <a:off x="800100" y="1447800"/>
              <a:ext cx="4705350" cy="7239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2500" y="1445559"/>
              <a:ext cx="4400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3,14 x 100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7860" y="3918546"/>
            <a:ext cx="2532380" cy="726141"/>
            <a:chOff x="800100" y="1445559"/>
            <a:chExt cx="4705350" cy="726141"/>
          </a:xfrm>
        </p:grpSpPr>
        <p:sp>
          <p:nvSpPr>
            <p:cNvPr id="11" name="Rounded Rectangle 10"/>
            <p:cNvSpPr/>
            <p:nvPr/>
          </p:nvSpPr>
          <p:spPr>
            <a:xfrm>
              <a:off x="800100" y="1447800"/>
              <a:ext cx="4705350" cy="7239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52500" y="1445559"/>
              <a:ext cx="4400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31,4 : 10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987378" y="3918546"/>
            <a:ext cx="3156622" cy="726141"/>
            <a:chOff x="800100" y="1445559"/>
            <a:chExt cx="4705350" cy="726141"/>
          </a:xfrm>
        </p:grpSpPr>
        <p:sp>
          <p:nvSpPr>
            <p:cNvPr id="14" name="Rounded Rectangle 13"/>
            <p:cNvSpPr/>
            <p:nvPr/>
          </p:nvSpPr>
          <p:spPr>
            <a:xfrm>
              <a:off x="800100" y="1447800"/>
              <a:ext cx="4705350" cy="7239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52500" y="1445559"/>
              <a:ext cx="4400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314 : 0,001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F46EF19-A504-851F-B75D-9CBF255412B2}"/>
              </a:ext>
            </a:extLst>
          </p:cNvPr>
          <p:cNvSpPr txBox="1"/>
          <p:nvPr/>
        </p:nvSpPr>
        <p:spPr>
          <a:xfrm>
            <a:off x="3810000" y="1656080"/>
            <a:ext cx="222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0,314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3C12B1-2F5E-BBD4-528E-11E27F7C8882}"/>
              </a:ext>
            </a:extLst>
          </p:cNvPr>
          <p:cNvSpPr txBox="1"/>
          <p:nvPr/>
        </p:nvSpPr>
        <p:spPr>
          <a:xfrm>
            <a:off x="9072880" y="1584960"/>
            <a:ext cx="222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314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831BCD-15C2-65C2-8B01-D4D365DE4B35}"/>
              </a:ext>
            </a:extLst>
          </p:cNvPr>
          <p:cNvSpPr txBox="1"/>
          <p:nvPr/>
        </p:nvSpPr>
        <p:spPr>
          <a:xfrm>
            <a:off x="3373120" y="3891280"/>
            <a:ext cx="222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3,14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3D9519-DDE0-20C4-D246-E1C852D27D85}"/>
              </a:ext>
            </a:extLst>
          </p:cNvPr>
          <p:cNvSpPr txBox="1"/>
          <p:nvPr/>
        </p:nvSpPr>
        <p:spPr>
          <a:xfrm>
            <a:off x="9154160" y="3942080"/>
            <a:ext cx="256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314 000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68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27403" y="410427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2561" y="410427"/>
            <a:ext cx="1935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&gt;;&lt;;=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24109" y="1559111"/>
            <a:ext cx="5974531" cy="726141"/>
            <a:chOff x="800100" y="1445559"/>
            <a:chExt cx="4705350" cy="726141"/>
          </a:xfrm>
        </p:grpSpPr>
        <p:sp>
          <p:nvSpPr>
            <p:cNvPr id="4" name="Rounded Rectangle 3"/>
            <p:cNvSpPr/>
            <p:nvPr/>
          </p:nvSpPr>
          <p:spPr>
            <a:xfrm>
              <a:off x="800100" y="1447800"/>
              <a:ext cx="4705350" cy="7239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52500" y="1445559"/>
              <a:ext cx="4400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2,5 × 6,1       6,1 × 2,5 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03788" y="3158633"/>
            <a:ext cx="11034211" cy="726141"/>
            <a:chOff x="800100" y="1445559"/>
            <a:chExt cx="10140130" cy="726141"/>
          </a:xfrm>
        </p:grpSpPr>
        <p:sp>
          <p:nvSpPr>
            <p:cNvPr id="8" name="Rounded Rectangle 7"/>
            <p:cNvSpPr/>
            <p:nvPr/>
          </p:nvSpPr>
          <p:spPr>
            <a:xfrm>
              <a:off x="800100" y="1447800"/>
              <a:ext cx="7738782" cy="7239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2499" y="1445559"/>
              <a:ext cx="99877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(15 × 6) × 0,25 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pl-PL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pl-PL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15 × (6 × 0,25)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83468" y="4670386"/>
            <a:ext cx="9865811" cy="726141"/>
            <a:chOff x="800100" y="1445559"/>
            <a:chExt cx="7794974" cy="726141"/>
          </a:xfrm>
        </p:grpSpPr>
        <p:sp>
          <p:nvSpPr>
            <p:cNvPr id="11" name="Rounded Rectangle 10"/>
            <p:cNvSpPr/>
            <p:nvPr/>
          </p:nvSpPr>
          <p:spPr>
            <a:xfrm>
              <a:off x="800100" y="1447800"/>
              <a:ext cx="7738782" cy="7239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52499" y="1445559"/>
              <a:ext cx="76425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c) (5,3 + 4,7) × 0,1       5,3 × 0,1 + 4,7 × 0,1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EA45E2F-55D5-BF3C-A711-490711402FC3}"/>
              </a:ext>
            </a:extLst>
          </p:cNvPr>
          <p:cNvSpPr/>
          <p:nvPr/>
        </p:nvSpPr>
        <p:spPr>
          <a:xfrm>
            <a:off x="3779520" y="1645920"/>
            <a:ext cx="701040" cy="5689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FE684F-6DD8-1311-95C1-51B35BE8BDC5}"/>
              </a:ext>
            </a:extLst>
          </p:cNvPr>
          <p:cNvSpPr/>
          <p:nvPr/>
        </p:nvSpPr>
        <p:spPr>
          <a:xfrm>
            <a:off x="5212080" y="3261360"/>
            <a:ext cx="701040" cy="5689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D36C26-5A9B-B55E-F49F-9837C224FBF4}"/>
              </a:ext>
            </a:extLst>
          </p:cNvPr>
          <p:cNvSpPr/>
          <p:nvPr/>
        </p:nvSpPr>
        <p:spPr>
          <a:xfrm>
            <a:off x="5334000" y="4754880"/>
            <a:ext cx="701040" cy="5689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243B91-6041-6259-17CA-27CE210B6B4B}"/>
              </a:ext>
            </a:extLst>
          </p:cNvPr>
          <p:cNvSpPr/>
          <p:nvPr/>
        </p:nvSpPr>
        <p:spPr>
          <a:xfrm>
            <a:off x="3789680" y="1645920"/>
            <a:ext cx="701040" cy="5689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7D0989-7D57-ED6A-872C-0B1E0FF6B33A}"/>
              </a:ext>
            </a:extLst>
          </p:cNvPr>
          <p:cNvSpPr/>
          <p:nvPr/>
        </p:nvSpPr>
        <p:spPr>
          <a:xfrm>
            <a:off x="5222240" y="3281680"/>
            <a:ext cx="701040" cy="5689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A8D2C0-51E1-E116-048E-B9ADB904B14A}"/>
              </a:ext>
            </a:extLst>
          </p:cNvPr>
          <p:cNvSpPr/>
          <p:nvPr/>
        </p:nvSpPr>
        <p:spPr>
          <a:xfrm>
            <a:off x="5323840" y="4744720"/>
            <a:ext cx="701040" cy="5689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1F18DD-C7B8-B478-D14B-6D6BC4553575}"/>
              </a:ext>
            </a:extLst>
          </p:cNvPr>
          <p:cNvSpPr txBox="1"/>
          <p:nvPr/>
        </p:nvSpPr>
        <p:spPr>
          <a:xfrm>
            <a:off x="1137920" y="2418080"/>
            <a:ext cx="949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hoán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3E502B-5856-9E3C-421E-5E1F5AE269FE}"/>
              </a:ext>
            </a:extLst>
          </p:cNvPr>
          <p:cNvSpPr txBox="1"/>
          <p:nvPr/>
        </p:nvSpPr>
        <p:spPr>
          <a:xfrm>
            <a:off x="1148080" y="3982720"/>
            <a:ext cx="949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AD5750-FD8C-6ED3-AF9F-45D7D9AB6D20}"/>
              </a:ext>
            </a:extLst>
          </p:cNvPr>
          <p:cNvSpPr txBox="1"/>
          <p:nvPr/>
        </p:nvSpPr>
        <p:spPr>
          <a:xfrm>
            <a:off x="1148080" y="5598160"/>
            <a:ext cx="1004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phối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419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6623147-E300-433E-8728-949255C92BB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,\uFFFDt{BC205310-00B2-41AA-9631-AD59AAFB990D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1.Bai24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FFB440-7DF1-4F3B-B5D2-C0971E8B03F5}:2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5D0B7D-72B8-43B0-8FBF-CD11A7C10479}:2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D1DA07-F3A8-4E53-A582-E9B8B57FDF06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9ACE7B-A404-41AE-A9F5-7783F096B498}: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318A15-8198-4B51-B948-851122A306CF}:2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FB2295-4696-4072-98E4-13B9B96F02D2}:2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3A7365-DC38-466C-BDA0-D0481779D1BB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F76A9C-5AF6-4EBA-B3B8-89B3D156BD32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507473-F994-4838-884D-1C8DC377C778}:2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578A43-ACCF-4FBF-9306-F9110CD8FD0C}:274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阿里巴巴普惠体 Medium"/>
        <a:ea typeface="阿里巴巴普惠体 Medium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174</Words>
  <Application>Microsoft Office PowerPoint</Application>
  <PresentationFormat>Widescreen</PresentationFormat>
  <Paragraphs>59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T1.Bai24</dc:title>
  <dc:creator>BÍCH NGỌC</dc:creator>
  <cp:keywords>MĂNGNON</cp:keywords>
  <cp:lastModifiedBy>Anh Nguyen</cp:lastModifiedBy>
  <cp:revision>47</cp:revision>
  <dcterms:created xsi:type="dcterms:W3CDTF">2023-09-10T14:54:16Z</dcterms:created>
  <dcterms:modified xsi:type="dcterms:W3CDTF">2024-11-25T01:24:28Z</dcterms:modified>
</cp:coreProperties>
</file>