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6" r:id="rId4"/>
    <p:sldId id="383" r:id="rId5"/>
    <p:sldId id="268" r:id="rId6"/>
    <p:sldId id="464" r:id="rId7"/>
    <p:sldId id="467" r:id="rId8"/>
    <p:sldId id="266" r:id="rId9"/>
    <p:sldId id="280" r:id="rId10"/>
    <p:sldId id="392" r:id="rId11"/>
    <p:sldId id="35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7" d="100"/>
          <a:sy n="57" d="100"/>
        </p:scale>
        <p:origin x="166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1D67-D0BD-42BF-AFD3-5E6C8EB516F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0AC8B-C013-4DFC-922D-A795C03F5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0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0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0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1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6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1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33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http://tvtl.bachkim.vn/uploads/resources/301/thumbnails2/DSCF2512.jpg.jpg" TargetMode="External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4.wav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7.png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http://a8.vietbao.vn/images/vn888/Duc/20.08.08/daila.jpg" TargetMode="External"/><Relationship Id="rId10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map&#10;&#10;Description automatically generated">
            <a:extLst>
              <a:ext uri="{FF2B5EF4-FFF2-40B4-BE49-F238E27FC236}">
                <a16:creationId xmlns:a16="http://schemas.microsoft.com/office/drawing/2014/main" id="{D3AE351D-0DF1-F748-CAB0-B66174AE5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FB04AE-4B71-DFCC-F9B5-1BCC3FAE7805}"/>
              </a:ext>
            </a:extLst>
          </p:cNvPr>
          <p:cNvSpPr/>
          <p:nvPr/>
        </p:nvSpPr>
        <p:spPr>
          <a:xfrm>
            <a:off x="514350" y="381000"/>
            <a:ext cx="10706100" cy="3343276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B9AFD-12B5-36FF-76CF-729BFD6D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80" y="290640"/>
            <a:ext cx="7218290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25571-3CF9-8D2B-77CE-675833F48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89" y="1576495"/>
            <a:ext cx="10059272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2875D-079F-5881-2C9E-B0F44C9CC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350" y="1953180"/>
            <a:ext cx="9106079" cy="309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1: Tìm hiểu về triều Lý và Lý công Uẩn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2: Tìm hiểu việc định đô của Triều 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53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0691934-AB05-C29A-4C5E-253CD5E64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27" y="110004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4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21813" y="0"/>
            <a:ext cx="11941298" cy="6218913"/>
            <a:chOff x="21813" y="0"/>
            <a:chExt cx="11941298" cy="6218913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193462" y="4444436"/>
              <a:ext cx="1769649" cy="177447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096">
              <a:off x="10364101" y="173167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425332">
              <a:off x="21813" y="4110945"/>
              <a:ext cx="1595273" cy="1841585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34950" y="0"/>
              <a:ext cx="1850659" cy="231859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713865" y="1749425"/>
              <a:ext cx="89058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hảo luận nhóm 4 tìm hiểu thêm những công lao của vua Lý Thái Tổ đối với đất nước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854F0322-CD5C-38F8-6A65-57358D69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3771787"/>
            <a:ext cx="3039136" cy="30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11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" name="Group 2">
            <a:extLst>
              <a:ext uri="{FF2B5EF4-FFF2-40B4-BE49-F238E27FC236}">
                <a16:creationId xmlns:a16="http://schemas.microsoft.com/office/drawing/2014/main" id="{BA2BA88F-65E6-CA4B-8E34-6B4074B890FA}"/>
              </a:ext>
            </a:extLst>
          </p:cNvPr>
          <p:cNvGraphicFramePr>
            <a:graphicFrameLocks noGrp="1"/>
          </p:cNvGraphicFramePr>
          <p:nvPr/>
        </p:nvGraphicFramePr>
        <p:xfrm>
          <a:off x="3505200" y="2047876"/>
          <a:ext cx="6096000" cy="4675209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Group 220">
            <a:extLst>
              <a:ext uri="{FF2B5EF4-FFF2-40B4-BE49-F238E27FC236}">
                <a16:creationId xmlns:a16="http://schemas.microsoft.com/office/drawing/2014/main" id="{7D8976FE-BB09-21E0-BE59-F47E3C938F98}"/>
              </a:ext>
            </a:extLst>
          </p:cNvPr>
          <p:cNvGraphicFramePr>
            <a:graphicFrameLocks noGrp="1"/>
          </p:cNvGraphicFramePr>
          <p:nvPr/>
        </p:nvGraphicFramePr>
        <p:xfrm>
          <a:off x="6950075" y="2047876"/>
          <a:ext cx="381000" cy="4664079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Group 242">
            <a:extLst>
              <a:ext uri="{FF2B5EF4-FFF2-40B4-BE49-F238E27FC236}">
                <a16:creationId xmlns:a16="http://schemas.microsoft.com/office/drawing/2014/main" id="{76000146-AF7A-FA9F-4A80-7B579D9BC753}"/>
              </a:ext>
            </a:extLst>
          </p:cNvPr>
          <p:cNvGraphicFramePr>
            <a:graphicFrameLocks noGrp="1"/>
          </p:cNvGraphicFramePr>
          <p:nvPr/>
        </p:nvGraphicFramePr>
        <p:xfrm>
          <a:off x="6180138" y="2043113"/>
          <a:ext cx="3048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Ổ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262">
            <a:extLst>
              <a:ext uri="{FF2B5EF4-FFF2-40B4-BE49-F238E27FC236}">
                <a16:creationId xmlns:a16="http://schemas.microsoft.com/office/drawing/2014/main" id="{86626494-6FF3-3AF1-656F-6242C2BEE444}"/>
              </a:ext>
            </a:extLst>
          </p:cNvPr>
          <p:cNvGraphicFramePr>
            <a:graphicFrameLocks noGrp="1"/>
          </p:cNvGraphicFramePr>
          <p:nvPr/>
        </p:nvGraphicFramePr>
        <p:xfrm>
          <a:off x="6935788" y="2555875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À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Ộ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276">
            <a:extLst>
              <a:ext uri="{FF2B5EF4-FFF2-40B4-BE49-F238E27FC236}">
                <a16:creationId xmlns:a16="http://schemas.microsoft.com/office/drawing/2014/main" id="{E60E7906-4BB4-A7BB-1DE1-3953B7F5E891}"/>
              </a:ext>
            </a:extLst>
          </p:cNvPr>
          <p:cNvGraphicFramePr>
            <a:graphicFrameLocks noGrp="1"/>
          </p:cNvGraphicFramePr>
          <p:nvPr/>
        </p:nvGraphicFramePr>
        <p:xfrm>
          <a:off x="3506788" y="3082925"/>
          <a:ext cx="4191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Ộ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Ì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Ă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Group 302">
            <a:extLst>
              <a:ext uri="{FF2B5EF4-FFF2-40B4-BE49-F238E27FC236}">
                <a16:creationId xmlns:a16="http://schemas.microsoft.com/office/drawing/2014/main" id="{F44FA6BD-2D27-B5A6-4D1F-88EAC3015811}"/>
              </a:ext>
            </a:extLst>
          </p:cNvPr>
          <p:cNvGraphicFramePr>
            <a:graphicFrameLocks noGrp="1"/>
          </p:cNvGraphicFramePr>
          <p:nvPr/>
        </p:nvGraphicFramePr>
        <p:xfrm>
          <a:off x="6173788" y="3595688"/>
          <a:ext cx="1524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Ấ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314">
            <a:extLst>
              <a:ext uri="{FF2B5EF4-FFF2-40B4-BE49-F238E27FC236}">
                <a16:creationId xmlns:a16="http://schemas.microsoft.com/office/drawing/2014/main" id="{A73119A6-C3B3-B032-2463-4E363F2EAC25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4121150"/>
          <a:ext cx="3429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Ằ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Ẳ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Group 336">
            <a:extLst>
              <a:ext uri="{FF2B5EF4-FFF2-40B4-BE49-F238E27FC236}">
                <a16:creationId xmlns:a16="http://schemas.microsoft.com/office/drawing/2014/main" id="{D4F36DEA-D19F-4130-D538-4F1207CD6374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4627563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Group 350">
            <a:extLst>
              <a:ext uri="{FF2B5EF4-FFF2-40B4-BE49-F238E27FC236}">
                <a16:creationId xmlns:a16="http://schemas.microsoft.com/office/drawing/2014/main" id="{3C09F922-2D0A-E2E3-D414-D22CB9953E11}"/>
              </a:ext>
            </a:extLst>
          </p:cNvPr>
          <p:cNvGraphicFramePr>
            <a:graphicFrameLocks noGrp="1"/>
          </p:cNvGraphicFramePr>
          <p:nvPr/>
        </p:nvGraphicFramePr>
        <p:xfrm>
          <a:off x="6554788" y="5140325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364">
            <a:extLst>
              <a:ext uri="{FF2B5EF4-FFF2-40B4-BE49-F238E27FC236}">
                <a16:creationId xmlns:a16="http://schemas.microsoft.com/office/drawing/2014/main" id="{77F136AA-3795-E210-09B5-E3077D23DF00}"/>
              </a:ext>
            </a:extLst>
          </p:cNvPr>
          <p:cNvGraphicFramePr>
            <a:graphicFrameLocks noGrp="1"/>
          </p:cNvGraphicFramePr>
          <p:nvPr/>
        </p:nvGraphicFramePr>
        <p:xfrm>
          <a:off x="5030788" y="5686425"/>
          <a:ext cx="4191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Group 390">
            <a:extLst>
              <a:ext uri="{FF2B5EF4-FFF2-40B4-BE49-F238E27FC236}">
                <a16:creationId xmlns:a16="http://schemas.microsoft.com/office/drawing/2014/main" id="{6E23DB12-C1B6-C372-0FC6-D7F927C30F3B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6175375"/>
          <a:ext cx="3810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Ồ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Ê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AutoShape 414">
            <a:extLst>
              <a:ext uri="{FF2B5EF4-FFF2-40B4-BE49-F238E27FC236}">
                <a16:creationId xmlns:a16="http://schemas.microsoft.com/office/drawing/2014/main" id="{508934CD-5FF3-F7A7-3D8C-BE0F4BABA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1981200"/>
            <a:ext cx="5334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" name="AutoShape 415">
            <a:extLst>
              <a:ext uri="{FF2B5EF4-FFF2-40B4-BE49-F238E27FC236}">
                <a16:creationId xmlns:a16="http://schemas.microsoft.com/office/drawing/2014/main" id="{008D8BEA-E406-5139-0553-01566180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146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" name="AutoShape 416">
            <a:extLst>
              <a:ext uri="{FF2B5EF4-FFF2-40B4-BE49-F238E27FC236}">
                <a16:creationId xmlns:a16="http://schemas.microsoft.com/office/drawing/2014/main" id="{E35DF24F-5797-70CC-66FF-BF2CDAC3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AutoShape 417">
            <a:extLst>
              <a:ext uri="{FF2B5EF4-FFF2-40B4-BE49-F238E27FC236}">
                <a16:creationId xmlns:a16="http://schemas.microsoft.com/office/drawing/2014/main" id="{9F862126-A297-CA65-1E77-5BEF78AE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505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AutoShape 418">
            <a:extLst>
              <a:ext uri="{FF2B5EF4-FFF2-40B4-BE49-F238E27FC236}">
                <a16:creationId xmlns:a16="http://schemas.microsoft.com/office/drawing/2014/main" id="{7E16964E-C897-13DF-6F29-8256B84D0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624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AutoShape 419">
            <a:extLst>
              <a:ext uri="{FF2B5EF4-FFF2-40B4-BE49-F238E27FC236}">
                <a16:creationId xmlns:a16="http://schemas.microsoft.com/office/drawing/2014/main" id="{77CD5DC6-2F74-2853-DECE-608554A75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958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5" name="AutoShape 420">
            <a:extLst>
              <a:ext uri="{FF2B5EF4-FFF2-40B4-BE49-F238E27FC236}">
                <a16:creationId xmlns:a16="http://schemas.microsoft.com/office/drawing/2014/main" id="{EDEE4B26-523F-5CB6-AA6A-8730E0EB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029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6" name="AutoShape 421">
            <a:extLst>
              <a:ext uri="{FF2B5EF4-FFF2-40B4-BE49-F238E27FC236}">
                <a16:creationId xmlns:a16="http://schemas.microsoft.com/office/drawing/2014/main" id="{4E87C72F-703A-2A23-73A4-72A863E84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6388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7" name="AutoShape 422">
            <a:extLst>
              <a:ext uri="{FF2B5EF4-FFF2-40B4-BE49-F238E27FC236}">
                <a16:creationId xmlns:a16="http://schemas.microsoft.com/office/drawing/2014/main" id="{365EC9C3-D6B3-D747-B0E0-956A1568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172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8" name="AutoShape 423">
            <a:extLst>
              <a:ext uri="{FF2B5EF4-FFF2-40B4-BE49-F238E27FC236}">
                <a16:creationId xmlns:a16="http://schemas.microsoft.com/office/drawing/2014/main" id="{A798AEB9-F1D5-3BB1-36B6-B2E04227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447800"/>
            <a:ext cx="7620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AutoShape 424">
            <a:extLst>
              <a:ext uri="{FF2B5EF4-FFF2-40B4-BE49-F238E27FC236}">
                <a16:creationId xmlns:a16="http://schemas.microsoft.com/office/drawing/2014/main" id="{6A0D56D9-71A7-8F36-039F-19718EA19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0"/>
            <a:ext cx="53340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Ô chữ gồm 8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        Đây là ai?   </a:t>
            </a:r>
          </a:p>
        </p:txBody>
      </p:sp>
      <p:pic>
        <p:nvPicPr>
          <p:cNvPr id="30" name="Picture 425" descr="http://tvtl.bachkim.vn/uploads/resources/301/thumbnails2/DSCF2512.jpg.jpg">
            <a:extLst>
              <a:ext uri="{FF2B5EF4-FFF2-40B4-BE49-F238E27FC236}">
                <a16:creationId xmlns:a16="http://schemas.microsoft.com/office/drawing/2014/main" id="{31F1A709-3CF2-0B89-01A6-8FBA134E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4" y="304800"/>
            <a:ext cx="1138237" cy="1371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426">
            <a:extLst>
              <a:ext uri="{FF2B5EF4-FFF2-40B4-BE49-F238E27FC236}">
                <a16:creationId xmlns:a16="http://schemas.microsoft.com/office/drawing/2014/main" id="{C6B2755B-465D-85C4-D48C-91375C560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0"/>
            <a:ext cx="58674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Đây là tên gọi khác của Thăng Long?</a:t>
            </a:r>
          </a:p>
        </p:txBody>
      </p:sp>
      <p:sp>
        <p:nvSpPr>
          <p:cNvPr id="32" name="AutoShape 427">
            <a:extLst>
              <a:ext uri="{FF2B5EF4-FFF2-40B4-BE49-F238E27FC236}">
                <a16:creationId xmlns:a16="http://schemas.microsoft.com/office/drawing/2014/main" id="{A697759E-1BC9-F8A3-6240-DBE944026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"/>
            <a:ext cx="67056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11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Đến năm 2010, nước ta tổ chức Lễ kỷ niệm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bao nhiêu năm Thăng Long – Hà Nội?</a:t>
            </a:r>
          </a:p>
        </p:txBody>
      </p:sp>
      <p:sp>
        <p:nvSpPr>
          <p:cNvPr id="33" name="AutoShape 428">
            <a:extLst>
              <a:ext uri="{FF2B5EF4-FFF2-40B4-BE49-F238E27FC236}">
                <a16:creationId xmlns:a16="http://schemas.microsoft.com/office/drawing/2014/main" id="{AAD076C7-CC10-CEE5-BF66-1B935DC12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7620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             Ô chữ gồm 4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Khi dời đô, Lý Thái Tổ tin rằng con cháu đời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sau sẽ có cuộc sống như thế nào?</a:t>
            </a:r>
          </a:p>
        </p:txBody>
      </p:sp>
      <p:sp>
        <p:nvSpPr>
          <p:cNvPr id="34" name="AutoShape 429">
            <a:extLst>
              <a:ext uri="{FF2B5EF4-FFF2-40B4-BE49-F238E27FC236}">
                <a16:creationId xmlns:a16="http://schemas.microsoft.com/office/drawing/2014/main" id="{168E47CF-CB72-E31E-C1C0-B8B7D650E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5240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             Ô chữ gồm 9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Là từ láy, chỉ địa hình của vùng đất Đại La.</a:t>
            </a:r>
          </a:p>
        </p:txBody>
      </p:sp>
      <p:sp>
        <p:nvSpPr>
          <p:cNvPr id="35" name="Line 430">
            <a:extLst>
              <a:ext uri="{FF2B5EF4-FFF2-40B4-BE49-F238E27FC236}">
                <a16:creationId xmlns:a16="http://schemas.microsoft.com/office/drawing/2014/main" id="{9284A045-F4B3-1BEE-0242-0235632104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752600"/>
            <a:ext cx="1981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431">
            <a:extLst>
              <a:ext uri="{FF2B5EF4-FFF2-40B4-BE49-F238E27FC236}">
                <a16:creationId xmlns:a16="http://schemas.microsoft.com/office/drawing/2014/main" id="{296C6793-1409-C416-D010-BBA1DF96AE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16764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Line 432">
            <a:extLst>
              <a:ext uri="{FF2B5EF4-FFF2-40B4-BE49-F238E27FC236}">
                <a16:creationId xmlns:a16="http://schemas.microsoft.com/office/drawing/2014/main" id="{DEC0B0B2-5546-084B-FC0E-8AA4EB9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1579563"/>
            <a:ext cx="1219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AutoShape 433">
            <a:extLst>
              <a:ext uri="{FF2B5EF4-FFF2-40B4-BE49-F238E27FC236}">
                <a16:creationId xmlns:a16="http://schemas.microsoft.com/office/drawing/2014/main" id="{6C4A1583-B755-28E6-8110-FA9DD48D3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Tên địa danh trong tranh?</a:t>
            </a:r>
          </a:p>
        </p:txBody>
      </p:sp>
      <p:pic>
        <p:nvPicPr>
          <p:cNvPr id="39" name="Picture 434" descr="daila.jpg">
            <a:extLst>
              <a:ext uri="{FF2B5EF4-FFF2-40B4-BE49-F238E27FC236}">
                <a16:creationId xmlns:a16="http://schemas.microsoft.com/office/drawing/2014/main" id="{946CCA07-F53C-5FD3-620D-93805C66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1950"/>
            <a:ext cx="1905000" cy="13144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435">
            <a:extLst>
              <a:ext uri="{FF2B5EF4-FFF2-40B4-BE49-F238E27FC236}">
                <a16:creationId xmlns:a16="http://schemas.microsoft.com/office/drawing/2014/main" id="{E8BBDB8E-1CCA-798D-FF4B-0516A5909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Kinh đô thời nhà Đinh, nhà Lê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được đặt ở đâu ?</a:t>
            </a:r>
          </a:p>
        </p:txBody>
      </p:sp>
      <p:sp>
        <p:nvSpPr>
          <p:cNvPr id="41" name="Line 436">
            <a:extLst>
              <a:ext uri="{FF2B5EF4-FFF2-40B4-BE49-F238E27FC236}">
                <a16:creationId xmlns:a16="http://schemas.microsoft.com/office/drawing/2014/main" id="{0B1D777B-B55E-6B22-AE72-256D54A03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11430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437">
            <a:extLst>
              <a:ext uri="{FF2B5EF4-FFF2-40B4-BE49-F238E27FC236}">
                <a16:creationId xmlns:a16="http://schemas.microsoft.com/office/drawing/2014/main" id="{1832D3EE-70F5-4706-2E46-8F7E32E24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11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Đến đời vua nào nước ta được đổi tên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là Đại Việt ?</a:t>
            </a:r>
          </a:p>
        </p:txBody>
      </p:sp>
      <p:sp>
        <p:nvSpPr>
          <p:cNvPr id="43" name="Line 438">
            <a:extLst>
              <a:ext uri="{FF2B5EF4-FFF2-40B4-BE49-F238E27FC236}">
                <a16:creationId xmlns:a16="http://schemas.microsoft.com/office/drawing/2014/main" id="{69048644-DA1B-B0F5-B08E-842AD3915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143000"/>
            <a:ext cx="1371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AutoShape 439">
            <a:extLst>
              <a:ext uri="{FF2B5EF4-FFF2-40B4-BE49-F238E27FC236}">
                <a16:creationId xmlns:a16="http://schemas.microsoft.com/office/drawing/2014/main" id="{609C6176-8C5E-2CF7-E8BE-A40C755D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-762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10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“Thăng Long ” có nghĩa là gì?</a:t>
            </a:r>
          </a:p>
        </p:txBody>
      </p:sp>
      <p:sp>
        <p:nvSpPr>
          <p:cNvPr id="45" name="Line 440">
            <a:extLst>
              <a:ext uri="{FF2B5EF4-FFF2-40B4-BE49-F238E27FC236}">
                <a16:creationId xmlns:a16="http://schemas.microsoft.com/office/drawing/2014/main" id="{970FB1A1-1EFD-0D4E-6EFC-698BE31C8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412875"/>
            <a:ext cx="1600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AutoShape 441">
            <a:extLst>
              <a:ext uri="{FF2B5EF4-FFF2-40B4-BE49-F238E27FC236}">
                <a16:creationId xmlns:a16="http://schemas.microsoft.com/office/drawing/2014/main" id="{A091F10A-CD3E-61C8-5369-BDC35E6B8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503363"/>
            <a:ext cx="533400" cy="457200"/>
          </a:xfrm>
          <a:prstGeom prst="downArrowCallout">
            <a:avLst>
              <a:gd name="adj1" fmla="val 29167"/>
              <a:gd name="adj2" fmla="val 29167"/>
              <a:gd name="adj3" fmla="val 16667"/>
              <a:gd name="adj4" fmla="val 66667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AutoShape 442">
            <a:extLst>
              <a:ext uri="{FF2B5EF4-FFF2-40B4-BE49-F238E27FC236}">
                <a16:creationId xmlns:a16="http://schemas.microsoft.com/office/drawing/2014/main" id="{D0F3817C-0EED-9DD0-7E4C-B9B8454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812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AutoShape 443">
            <a:extLst>
              <a:ext uri="{FF2B5EF4-FFF2-40B4-BE49-F238E27FC236}">
                <a16:creationId xmlns:a16="http://schemas.microsoft.com/office/drawing/2014/main" id="{147A0A17-CC79-8D15-0F3D-712B19E82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5146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AutoShape 444">
            <a:extLst>
              <a:ext uri="{FF2B5EF4-FFF2-40B4-BE49-F238E27FC236}">
                <a16:creationId xmlns:a16="http://schemas.microsoft.com/office/drawing/2014/main" id="{37EF2956-5F9F-03D8-C26B-F7E460A5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0" name="AutoShape 445">
            <a:extLst>
              <a:ext uri="{FF2B5EF4-FFF2-40B4-BE49-F238E27FC236}">
                <a16:creationId xmlns:a16="http://schemas.microsoft.com/office/drawing/2014/main" id="{926F9F6F-489E-8D10-F45E-D4CEA105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546475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1" name="AutoShape 446">
            <a:extLst>
              <a:ext uri="{FF2B5EF4-FFF2-40B4-BE49-F238E27FC236}">
                <a16:creationId xmlns:a16="http://schemas.microsoft.com/office/drawing/2014/main" id="{7549BCFB-B688-D8ED-8D6B-41BF7BAA0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24313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2" name="AutoShape 447">
            <a:extLst>
              <a:ext uri="{FF2B5EF4-FFF2-40B4-BE49-F238E27FC236}">
                <a16:creationId xmlns:a16="http://schemas.microsoft.com/office/drawing/2014/main" id="{68FD6ADA-66B2-DCF4-00A9-9B8409D5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92638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3" name="AutoShape 448">
            <a:extLst>
              <a:ext uri="{FF2B5EF4-FFF2-40B4-BE49-F238E27FC236}">
                <a16:creationId xmlns:a16="http://schemas.microsoft.com/office/drawing/2014/main" id="{BA6E2AD4-5FCF-D34F-BEE3-9E1573D2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1054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4" name="AutoShape 449">
            <a:extLst>
              <a:ext uri="{FF2B5EF4-FFF2-40B4-BE49-F238E27FC236}">
                <a16:creationId xmlns:a16="http://schemas.microsoft.com/office/drawing/2014/main" id="{05EB4A73-D04E-97D5-FADA-60856567C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6388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5" name="AutoShape 450">
            <a:extLst>
              <a:ext uri="{FF2B5EF4-FFF2-40B4-BE49-F238E27FC236}">
                <a16:creationId xmlns:a16="http://schemas.microsoft.com/office/drawing/2014/main" id="{4764A8CA-4BC0-E91C-22A4-C415798C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1722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9</a:t>
            </a:r>
          </a:p>
        </p:txBody>
      </p:sp>
      <p:graphicFrame>
        <p:nvGraphicFramePr>
          <p:cNvPr id="56" name="Group 451">
            <a:extLst>
              <a:ext uri="{FF2B5EF4-FFF2-40B4-BE49-F238E27FC236}">
                <a16:creationId xmlns:a16="http://schemas.microsoft.com/office/drawing/2014/main" id="{7C86659A-D5BE-10CD-8C53-DEBD952443FF}"/>
              </a:ext>
            </a:extLst>
          </p:cNvPr>
          <p:cNvGraphicFramePr>
            <a:graphicFrameLocks noGrp="1"/>
          </p:cNvGraphicFramePr>
          <p:nvPr/>
        </p:nvGraphicFramePr>
        <p:xfrm>
          <a:off x="6956425" y="2049464"/>
          <a:ext cx="381000" cy="4664079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7" name="AutoShape 473">
            <a:extLst>
              <a:ext uri="{FF2B5EF4-FFF2-40B4-BE49-F238E27FC236}">
                <a16:creationId xmlns:a16="http://schemas.microsoft.com/office/drawing/2014/main" id="{C2DD8771-BAF3-9C5B-4964-6B7DA77FB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" y="228600"/>
            <a:ext cx="2504440" cy="1066800"/>
          </a:xfrm>
          <a:prstGeom prst="cloudCallout">
            <a:avLst>
              <a:gd name="adj1" fmla="val 28273"/>
              <a:gd name="adj2" fmla="val 22319"/>
            </a:avLst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Ô CHỮ KÌ DIỆU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4BAF28E-822B-E539-179C-8A5E548DD2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2749" y="5292643"/>
            <a:ext cx="1274174" cy="15911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1B86840-E100-BC3D-BDE6-A05B697CBA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48925" y="5219700"/>
            <a:ext cx="1274174" cy="159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8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4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8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"/>
                            </p:stCondLst>
                            <p:childTnLst>
                              <p:par>
                                <p:cTn id="17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2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6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81" dur="1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82" dur="10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8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2" grpId="0" animBg="1"/>
      <p:bldP spid="44" grpId="0" animBg="1"/>
      <p:bldP spid="46" grpId="0" animBg="1"/>
      <p:bldP spid="47" grpId="0" animBg="1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3EA4282-AA89-41E9-B8BE-F5B81F159AE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Bai9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F248A2-6F96-4EA5-ABFA-71E1EB766758}: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C008D9-D78D-49D0-A8BB-1500369A425C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33D4E-BFE9-44A4-9EBD-EE2E5EACC967}:3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84264-1FFF-4536-BED3-11EE651847D7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2B571-3C77-49B9-BEEC-8F97A63CBDAF}:4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368B4-E9A4-4876-BBDB-1D09739E6D8E}:4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62EF34-97E2-4256-A647-76D4B8D047B4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BC6CE1-6B92-41D1-BDE9-AB4FBACED02B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305FF6-E402-4718-B20B-BE96E588D7F8}:3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329</Words>
  <Application>Microsoft Office PowerPoint</Application>
  <PresentationFormat>Widescreen</PresentationFormat>
  <Paragraphs>131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T1.Bai9</dc:title>
  <dc:creator>Thao Tran</dc:creator>
  <cp:lastModifiedBy>Anh Nguyen</cp:lastModifiedBy>
  <cp:revision>54</cp:revision>
  <dcterms:created xsi:type="dcterms:W3CDTF">2024-09-13T02:51:48Z</dcterms:created>
  <dcterms:modified xsi:type="dcterms:W3CDTF">2024-11-25T01:20:39Z</dcterms:modified>
</cp:coreProperties>
</file>