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352" r:id="rId6"/>
    <p:sldId id="359" r:id="rId7"/>
    <p:sldId id="399" r:id="rId8"/>
    <p:sldId id="370" r:id="rId9"/>
    <p:sldId id="362" r:id="rId10"/>
    <p:sldId id="367" r:id="rId11"/>
    <p:sldId id="371" r:id="rId12"/>
    <p:sldId id="377" r:id="rId13"/>
    <p:sldId id="3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FF3300"/>
    <a:srgbClr val="FBC11D"/>
    <a:srgbClr val="FF3399"/>
    <a:srgbClr val="008000"/>
    <a:srgbClr val="CC3300"/>
    <a:srgbClr val="990099"/>
    <a:srgbClr val="FF66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1" autoAdjust="0"/>
  </p:normalViewPr>
  <p:slideViewPr>
    <p:cSldViewPr snapToGrid="0">
      <p:cViewPr varScale="1">
        <p:scale>
          <a:sx n="55" d="100"/>
          <a:sy n="55" d="100"/>
        </p:scale>
        <p:origin x="172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F201-97A7-49B2-A75E-4608E52439B9}"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C4115-752E-421D-AD44-9A637486ED4F}" type="slidenum">
              <a:rPr lang="en-US" smtClean="0"/>
              <a:t>‹#›</a:t>
            </a:fld>
            <a:endParaRPr lang="en-US"/>
          </a:p>
        </p:txBody>
      </p:sp>
    </p:spTree>
    <p:extLst>
      <p:ext uri="{BB962C8B-B14F-4D97-AF65-F5344CB8AC3E}">
        <p14:creationId xmlns:p14="http://schemas.microsoft.com/office/powerpoint/2010/main" val="390383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Ai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Nhờ</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bè</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nâng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ngừng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An-</a:t>
            </a:r>
            <a:r>
              <a:rPr lang="en-US" sz="1800" dirty="0" err="1">
                <a:effectLst/>
                <a:latin typeface="Times New Roman" panose="02020603050405020304" pitchFamily="18" charset="0"/>
                <a:ea typeface="Calibri" panose="020F0502020204030204" pitchFamily="34" charset="0"/>
              </a:rPr>
              <a:t>đéc</a:t>
            </a:r>
            <a:r>
              <a:rPr lang="en-US" sz="1800" dirty="0">
                <a:effectLst/>
                <a:latin typeface="Times New Roman" panose="02020603050405020304" pitchFamily="18" charset="0"/>
                <a:ea typeface="Calibri" panose="020F0502020204030204" pitchFamily="34" charset="0"/>
              </a:rPr>
              <a:t>-xen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rõ</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nghiệm</a:t>
            </a:r>
            <a:r>
              <a:rPr lang="en-US" sz="1800" dirty="0">
                <a:effectLst/>
                <a:latin typeface="Times New Roman" panose="02020603050405020304" pitchFamily="18"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B3BC4115-752E-421D-AD44-9A637486ED4F}" type="slidenum">
              <a:rPr lang="en-US" smtClean="0"/>
              <a:t>1</a:t>
            </a:fld>
            <a:endParaRPr lang="en-US"/>
          </a:p>
        </p:txBody>
      </p:sp>
    </p:spTree>
    <p:extLst>
      <p:ext uri="{BB962C8B-B14F-4D97-AF65-F5344CB8AC3E}">
        <p14:creationId xmlns:p14="http://schemas.microsoft.com/office/powerpoint/2010/main" val="235515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C4115-752E-421D-AD44-9A637486ED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922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6"/>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8" name="副标题 7"/>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grpSp>
        <p:nvGrpSpPr>
          <p:cNvPr id="296" name="组合 295"/>
          <p:cNvGrpSpPr/>
          <p:nvPr userDrawn="1"/>
        </p:nvGrpSpPr>
        <p:grpSpPr>
          <a:xfrm>
            <a:off x="829208" y="610871"/>
            <a:ext cx="10864952" cy="5647689"/>
            <a:chOff x="4071637" y="1979617"/>
            <a:chExt cx="4000935" cy="1323489"/>
          </a:xfrm>
        </p:grpSpPr>
        <p:sp>
          <p:nvSpPr>
            <p:cNvPr id="297" name="矩形: 圆角 296"/>
            <p:cNvSpPr/>
            <p:nvPr/>
          </p:nvSpPr>
          <p:spPr>
            <a:xfrm>
              <a:off x="4071674" y="1979617"/>
              <a:ext cx="4000898" cy="1323489"/>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矩形: 圆角 297"/>
            <p:cNvSpPr/>
            <p:nvPr/>
          </p:nvSpPr>
          <p:spPr>
            <a:xfrm>
              <a:off x="4071637" y="2009767"/>
              <a:ext cx="3958181" cy="1260510"/>
            </a:xfrm>
            <a:prstGeom prst="roundRect">
              <a:avLst/>
            </a:prstGeom>
            <a:solidFill>
              <a:schemeClr val="bg1"/>
            </a:solidFill>
            <a:ln w="371475">
              <a:solidFill>
                <a:srgbClr val="B5D5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0" name="PA_图片 3"/>
          <p:cNvPicPr>
            <a:picLocks noChangeAspect="1"/>
          </p:cNvPicPr>
          <p:nvPr userDrawn="1">
            <p:custDataLst>
              <p:tags r:id="rId1"/>
            </p:custDataLst>
          </p:nvPr>
        </p:nvPicPr>
        <p:blipFill rotWithShape="1">
          <a:blip r:embed="rId5" cstate="print">
            <a:extLst>
              <a:ext uri="{28A0092B-C50C-407E-A947-70E740481C1C}">
                <a14:useLocalDpi xmlns:a14="http://schemas.microsoft.com/office/drawing/2010/main" val="0"/>
              </a:ext>
            </a:extLst>
          </a:blip>
          <a:srcRect t="38478" r="13030"/>
          <a:stretch>
            <a:fillRect/>
          </a:stretch>
        </p:blipFill>
        <p:spPr>
          <a:xfrm flipH="1" flipV="1">
            <a:off x="-21590" y="5063490"/>
            <a:ext cx="4765040" cy="1824990"/>
          </a:xfrm>
          <a:prstGeom prst="rect">
            <a:avLst/>
          </a:prstGeom>
        </p:spPr>
      </p:pic>
      <p:pic>
        <p:nvPicPr>
          <p:cNvPr id="301" name="PA_图片 9"/>
          <p:cNvPicPr>
            <a:picLocks noChangeAspect="1"/>
          </p:cNvPicPr>
          <p:nvPr userDrawn="1">
            <p:custDataLst>
              <p:tags r:id="rId2"/>
            </p:custDataLst>
          </p:nvPr>
        </p:nvPicPr>
        <p:blipFill rotWithShape="1">
          <a:blip r:embed="rId6" cstate="print">
            <a:extLst>
              <a:ext uri="{28A0092B-C50C-407E-A947-70E740481C1C}">
                <a14:useLocalDpi xmlns:a14="http://schemas.microsoft.com/office/drawing/2010/main" val="0"/>
              </a:ext>
            </a:extLst>
          </a:blip>
          <a:srcRect b="54831"/>
          <a:stretch>
            <a:fillRect/>
          </a:stretch>
        </p:blipFill>
        <p:spPr>
          <a:xfrm>
            <a:off x="7684770" y="5534660"/>
            <a:ext cx="3979545" cy="1353820"/>
          </a:xfrm>
          <a:prstGeom prst="rect">
            <a:avLst/>
          </a:prstGeom>
        </p:spPr>
      </p:pic>
      <p:pic>
        <p:nvPicPr>
          <p:cNvPr id="302" name="PA_图片 10"/>
          <p:cNvPicPr>
            <a:picLocks noChangeAspect="1"/>
          </p:cNvPicPr>
          <p:nvPr userDrawn="1">
            <p:custDataLst>
              <p:tags r:id="rId3"/>
            </p:custDataLst>
          </p:nvPr>
        </p:nvPicPr>
        <p:blipFill rotWithShape="1">
          <a:blip r:embed="rId7" cstate="print">
            <a:extLst>
              <a:ext uri="{28A0092B-C50C-407E-A947-70E740481C1C}">
                <a14:useLocalDpi xmlns:a14="http://schemas.microsoft.com/office/drawing/2010/main" val="0"/>
              </a:ext>
            </a:extLst>
          </a:blip>
          <a:srcRect l="29043"/>
          <a:stretch>
            <a:fillRect/>
          </a:stretch>
        </p:blipFill>
        <p:spPr>
          <a:xfrm flipH="1">
            <a:off x="10704764" y="3364140"/>
            <a:ext cx="959641" cy="1567339"/>
          </a:xfrm>
          <a:prstGeom prst="rect">
            <a:avLst/>
          </a:prstGeom>
        </p:spPr>
      </p:pic>
    </p:spTree>
    <p:extLst>
      <p:ext uri="{BB962C8B-B14F-4D97-AF65-F5344CB8AC3E}">
        <p14:creationId xmlns:p14="http://schemas.microsoft.com/office/powerpoint/2010/main" val="60576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9548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66086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C11C5B0-AF7D-4B7C-8056-9C9A8894800C}" type="datetimeFigureOut">
              <a:rPr lang="zh-CN" altLang="en-US" smtClean="0"/>
              <a:t>2024/11/26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EEE68DF-98E6-4D9A-AA9A-9FB94A0D747A}" type="slidenum">
              <a:rPr lang="zh-CN" altLang="en-US" smtClean="0"/>
              <a:t>‹#›</a:t>
            </a:fld>
            <a:endParaRPr lang="zh-CN" altLang="en-US"/>
          </a:p>
        </p:txBody>
      </p:sp>
    </p:spTree>
    <p:extLst>
      <p:ext uri="{BB962C8B-B14F-4D97-AF65-F5344CB8AC3E}">
        <p14:creationId xmlns:p14="http://schemas.microsoft.com/office/powerpoint/2010/main" val="1074099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11/26/2024</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02012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15478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pic>
        <p:nvPicPr>
          <p:cNvPr id="7" name="Picture 6" descr="A picture containing text&#10;&#10;Description automatically generated">
            <a:extLst>
              <a:ext uri="{FF2B5EF4-FFF2-40B4-BE49-F238E27FC236}">
                <a16:creationId xmlns:a16="http://schemas.microsoft.com/office/drawing/2014/main" id="{C09289B6-8400-4EC1-9598-63B11754DB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7211568"/>
          </a:xfrm>
          <a:prstGeom prst="rect">
            <a:avLst/>
          </a:prstGeom>
        </p:spPr>
      </p:pic>
    </p:spTree>
    <p:extLst>
      <p:ext uri="{BB962C8B-B14F-4D97-AF65-F5344CB8AC3E}">
        <p14:creationId xmlns:p14="http://schemas.microsoft.com/office/powerpoint/2010/main" val="657946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2838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1572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056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67039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34128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2024/11/26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905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0160" y="-40640"/>
            <a:ext cx="12213590" cy="6917055"/>
          </a:xfrm>
          <a:prstGeom prst="rect">
            <a:avLst/>
          </a:prstGeom>
          <a:solidFill>
            <a:srgbClr val="F3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734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2.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7.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6.jpe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4" name="Picture 24">
            <a:extLst>
              <a:ext uri="{FF2B5EF4-FFF2-40B4-BE49-F238E27FC236}">
                <a16:creationId xmlns:a16="http://schemas.microsoft.com/office/drawing/2014/main" id="{740EE867-D308-E284-C974-182C4079567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2458356" y="4063401"/>
            <a:ext cx="3699579" cy="2794599"/>
          </a:xfrm>
          <a:prstGeom prst="rect">
            <a:avLst/>
          </a:prstGeom>
        </p:spPr>
      </p:pic>
      <p:grpSp>
        <p:nvGrpSpPr>
          <p:cNvPr id="5" name="Group 4">
            <a:extLst>
              <a:ext uri="{FF2B5EF4-FFF2-40B4-BE49-F238E27FC236}">
                <a16:creationId xmlns:a16="http://schemas.microsoft.com/office/drawing/2014/main" id="{C64C778B-1CF7-8925-C3C7-B88C3FAE0353}"/>
              </a:ext>
            </a:extLst>
          </p:cNvPr>
          <p:cNvGrpSpPr/>
          <p:nvPr/>
        </p:nvGrpSpPr>
        <p:grpSpPr>
          <a:xfrm>
            <a:off x="3350558" y="311389"/>
            <a:ext cx="6487311" cy="775502"/>
            <a:chOff x="1428657" y="1118134"/>
            <a:chExt cx="6487311" cy="775502"/>
          </a:xfrm>
        </p:grpSpPr>
        <p:sp>
          <p:nvSpPr>
            <p:cNvPr id="4" name="TextBox 3">
              <a:extLst>
                <a:ext uri="{FF2B5EF4-FFF2-40B4-BE49-F238E27FC236}">
                  <a16:creationId xmlns:a16="http://schemas.microsoft.com/office/drawing/2014/main" id="{AE10BF3C-53AF-5106-BB5E-01517DCDA50F}"/>
                </a:ext>
              </a:extLst>
            </p:cNvPr>
            <p:cNvSpPr txBox="1"/>
            <p:nvPr/>
          </p:nvSpPr>
          <p:spPr>
            <a:xfrm>
              <a:off x="1428659" y="1124195"/>
              <a:ext cx="6487309" cy="769441"/>
            </a:xfrm>
            <a:prstGeom prst="rect">
              <a:avLst/>
            </a:prstGeom>
            <a:noFill/>
          </p:spPr>
          <p:txBody>
            <a:bodyPr wrap="square" rtlCol="0">
              <a:spAutoFit/>
            </a:bodyPr>
            <a:lstStyle/>
            <a:p>
              <a:r>
                <a:rPr lang="en-US" sz="4400" dirty="0" err="1">
                  <a:ln w="155575">
                    <a:solidFill>
                      <a:schemeClr val="bg1"/>
                    </a:solidFill>
                  </a:ln>
                </a:rPr>
                <a:t>Thứ</a:t>
              </a:r>
              <a:r>
                <a:rPr lang="en-US" sz="4400" dirty="0">
                  <a:ln w="155575">
                    <a:solidFill>
                      <a:schemeClr val="bg1"/>
                    </a:solidFill>
                  </a:ln>
                </a:rPr>
                <a:t> … </a:t>
              </a:r>
              <a:r>
                <a:rPr lang="en-US" sz="4400" dirty="0" err="1">
                  <a:ln w="155575">
                    <a:solidFill>
                      <a:schemeClr val="bg1"/>
                    </a:solidFill>
                  </a:ln>
                </a:rPr>
                <a:t>ngày</a:t>
              </a:r>
              <a:r>
                <a:rPr lang="en-US" sz="4400" dirty="0">
                  <a:ln w="155575">
                    <a:solidFill>
                      <a:schemeClr val="bg1"/>
                    </a:solidFill>
                  </a:ln>
                </a:rPr>
                <a:t>… </a:t>
              </a:r>
              <a:r>
                <a:rPr lang="en-US" sz="4400" dirty="0" err="1">
                  <a:ln w="155575">
                    <a:solidFill>
                      <a:schemeClr val="bg1"/>
                    </a:solidFill>
                  </a:ln>
                </a:rPr>
                <a:t>tháng</a:t>
              </a:r>
              <a:r>
                <a:rPr lang="en-US" sz="4400" dirty="0">
                  <a:ln w="155575">
                    <a:solidFill>
                      <a:schemeClr val="bg1"/>
                    </a:solidFill>
                  </a:ln>
                </a:rPr>
                <a:t>… </a:t>
              </a:r>
              <a:r>
                <a:rPr lang="en-US" sz="4400" dirty="0" err="1">
                  <a:ln w="155575">
                    <a:solidFill>
                      <a:schemeClr val="bg1"/>
                    </a:solidFill>
                  </a:ln>
                </a:rPr>
                <a:t>năm</a:t>
              </a:r>
              <a:endParaRPr lang="en-US" sz="4400" dirty="0">
                <a:ln w="155575">
                  <a:solidFill>
                    <a:schemeClr val="bg1"/>
                  </a:solidFill>
                </a:ln>
              </a:endParaRPr>
            </a:p>
          </p:txBody>
        </p:sp>
        <p:sp>
          <p:nvSpPr>
            <p:cNvPr id="21" name="TextBox 20">
              <a:extLst>
                <a:ext uri="{FF2B5EF4-FFF2-40B4-BE49-F238E27FC236}">
                  <a16:creationId xmlns:a16="http://schemas.microsoft.com/office/drawing/2014/main" id="{582DCC83-99DB-1ED0-435B-69C2DC11AC49}"/>
                </a:ext>
              </a:extLst>
            </p:cNvPr>
            <p:cNvSpPr txBox="1"/>
            <p:nvPr/>
          </p:nvSpPr>
          <p:spPr>
            <a:xfrm>
              <a:off x="1428657" y="1118134"/>
              <a:ext cx="6203942" cy="769441"/>
            </a:xfrm>
            <a:prstGeom prst="rect">
              <a:avLst/>
            </a:prstGeom>
            <a:noFill/>
          </p:spPr>
          <p:txBody>
            <a:bodyPr wrap="none" rtlCol="0">
              <a:spAutoFit/>
            </a:bodyPr>
            <a:lstStyle/>
            <a:p>
              <a:r>
                <a:rPr lang="en-US" sz="4400" dirty="0" err="1">
                  <a:ln>
                    <a:solidFill>
                      <a:schemeClr val="tx1"/>
                    </a:solidFill>
                  </a:ln>
                  <a:solidFill>
                    <a:srgbClr val="FF0000"/>
                  </a:solidFill>
                </a:rPr>
                <a:t>Thứ</a:t>
              </a:r>
              <a:r>
                <a:rPr lang="en-US" sz="4400" dirty="0">
                  <a:ln>
                    <a:solidFill>
                      <a:schemeClr val="tx1"/>
                    </a:solidFill>
                  </a:ln>
                  <a:solidFill>
                    <a:srgbClr val="FF0000"/>
                  </a:solidFill>
                </a:rPr>
                <a:t> … </a:t>
              </a:r>
              <a:r>
                <a:rPr lang="en-US" sz="4400" dirty="0" err="1">
                  <a:ln>
                    <a:solidFill>
                      <a:schemeClr val="tx1"/>
                    </a:solidFill>
                  </a:ln>
                  <a:solidFill>
                    <a:srgbClr val="FF0000"/>
                  </a:solidFill>
                </a:rPr>
                <a:t>ngày</a:t>
              </a:r>
              <a:r>
                <a:rPr lang="en-US" sz="4400" dirty="0">
                  <a:ln>
                    <a:solidFill>
                      <a:schemeClr val="tx1"/>
                    </a:solidFill>
                  </a:ln>
                  <a:solidFill>
                    <a:srgbClr val="FF0000"/>
                  </a:solidFill>
                </a:rPr>
                <a:t>… </a:t>
              </a:r>
              <a:r>
                <a:rPr lang="en-US" sz="4400" dirty="0" err="1">
                  <a:ln>
                    <a:solidFill>
                      <a:schemeClr val="tx1"/>
                    </a:solidFill>
                  </a:ln>
                  <a:solidFill>
                    <a:srgbClr val="FF0000"/>
                  </a:solidFill>
                </a:rPr>
                <a:t>tháng</a:t>
              </a:r>
              <a:r>
                <a:rPr lang="en-US" sz="4400" dirty="0">
                  <a:ln>
                    <a:solidFill>
                      <a:schemeClr val="tx1"/>
                    </a:solidFill>
                  </a:ln>
                  <a:solidFill>
                    <a:srgbClr val="FF0000"/>
                  </a:solidFill>
                </a:rPr>
                <a:t>… </a:t>
              </a:r>
              <a:r>
                <a:rPr lang="en-US" sz="4400" dirty="0" err="1">
                  <a:ln>
                    <a:solidFill>
                      <a:schemeClr val="tx1"/>
                    </a:solidFill>
                  </a:ln>
                  <a:solidFill>
                    <a:srgbClr val="FF0000"/>
                  </a:solidFill>
                </a:rPr>
                <a:t>năm</a:t>
              </a:r>
              <a:endParaRPr lang="en-US" sz="4400" dirty="0">
                <a:ln>
                  <a:solidFill>
                    <a:schemeClr val="tx1"/>
                  </a:solidFill>
                </a:ln>
                <a:solidFill>
                  <a:srgbClr val="FF0000"/>
                </a:solidFill>
              </a:endParaRPr>
            </a:p>
          </p:txBody>
        </p:sp>
      </p:grpSp>
      <p:pic>
        <p:nvPicPr>
          <p:cNvPr id="8" name="Picture 7">
            <a:extLst>
              <a:ext uri="{FF2B5EF4-FFF2-40B4-BE49-F238E27FC236}">
                <a16:creationId xmlns:a16="http://schemas.microsoft.com/office/drawing/2014/main" id="{83D696AB-D519-D3BB-522B-8D463B0108E9}"/>
              </a:ext>
            </a:extLst>
          </p:cNvPr>
          <p:cNvPicPr>
            <a:picLocks noChangeAspect="1"/>
          </p:cNvPicPr>
          <p:nvPr/>
        </p:nvPicPr>
        <p:blipFill>
          <a:blip r:embed="rId7"/>
          <a:stretch>
            <a:fillRect/>
          </a:stretch>
        </p:blipFill>
        <p:spPr>
          <a:xfrm>
            <a:off x="4682761" y="1198561"/>
            <a:ext cx="3584759" cy="1048603"/>
          </a:xfrm>
          <a:prstGeom prst="rect">
            <a:avLst/>
          </a:prstGeom>
        </p:spPr>
      </p:pic>
      <p:pic>
        <p:nvPicPr>
          <p:cNvPr id="9" name="Picture 8">
            <a:extLst>
              <a:ext uri="{FF2B5EF4-FFF2-40B4-BE49-F238E27FC236}">
                <a16:creationId xmlns:a16="http://schemas.microsoft.com/office/drawing/2014/main" id="{F97EFA60-8EBA-766E-0051-09FDDF65FA00}"/>
              </a:ext>
            </a:extLst>
          </p:cNvPr>
          <p:cNvPicPr>
            <a:picLocks noChangeAspect="1"/>
          </p:cNvPicPr>
          <p:nvPr/>
        </p:nvPicPr>
        <p:blipFill>
          <a:blip r:embed="rId8"/>
          <a:stretch>
            <a:fillRect/>
          </a:stretch>
        </p:blipFill>
        <p:spPr>
          <a:xfrm>
            <a:off x="417739" y="2996493"/>
            <a:ext cx="11668755" cy="1444877"/>
          </a:xfrm>
          <a:prstGeom prst="rect">
            <a:avLst/>
          </a:prstGeom>
        </p:spPr>
      </p:pic>
      <p:pic>
        <p:nvPicPr>
          <p:cNvPr id="12" name="Picture 11" descr="A yellow circles with red lines&#10;&#10;Description automatically generated">
            <a:extLst>
              <a:ext uri="{FF2B5EF4-FFF2-40B4-BE49-F238E27FC236}">
                <a16:creationId xmlns:a16="http://schemas.microsoft.com/office/drawing/2014/main" id="{E390790D-45D6-12C4-9D9A-057D2EE11D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05522" y="1189812"/>
            <a:ext cx="2817541" cy="1686672"/>
          </a:xfrm>
          <a:prstGeom prst="rect">
            <a:avLst/>
          </a:prstGeom>
        </p:spPr>
      </p:pic>
    </p:spTree>
    <p:extLst>
      <p:ext uri="{BB962C8B-B14F-4D97-AF65-F5344CB8AC3E}">
        <p14:creationId xmlns:p14="http://schemas.microsoft.com/office/powerpoint/2010/main" val="135416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67578 3.7037E-6 L -0.68438 3.7037E-6 " pathEditMode="relative" rAng="0" ptsTypes="AA">
                                      <p:cBhvr>
                                        <p:cTn id="6" dur="100" fill="hold"/>
                                        <p:tgtEl>
                                          <p:spTgt spid="14"/>
                                        </p:tgtEl>
                                        <p:attrNameLst>
                                          <p:attrName>ppt_x</p:attrName>
                                          <p:attrName>ppt_y</p:attrName>
                                        </p:attrNameLst>
                                      </p:cBhvr>
                                      <p:rCtr x="-68008" y="0"/>
                                    </p:animMotion>
                                  </p:childTnLst>
                                </p:cTn>
                              </p:par>
                              <p:par>
                                <p:cTn id="7" presetID="32" presetClass="emph" presetSubtype="0" fill="hold" nodeType="withEffect">
                                  <p:stCondLst>
                                    <p:cond delay="0"/>
                                  </p:stCondLst>
                                  <p:childTnLst>
                                    <p:animRot by="120000">
                                      <p:cBhvr>
                                        <p:cTn id="8" dur="100" fill="hold">
                                          <p:stCondLst>
                                            <p:cond delay="0"/>
                                          </p:stCondLst>
                                        </p:cTn>
                                        <p:tgtEl>
                                          <p:spTgt spid="14"/>
                                        </p:tgtEl>
                                        <p:attrNameLst>
                                          <p:attrName>r</p:attrName>
                                        </p:attrNameLst>
                                      </p:cBhvr>
                                    </p:animRot>
                                    <p:animRot by="-240000">
                                      <p:cBhvr>
                                        <p:cTn id="9" dur="200" fill="hold">
                                          <p:stCondLst>
                                            <p:cond delay="200"/>
                                          </p:stCondLst>
                                        </p:cTn>
                                        <p:tgtEl>
                                          <p:spTgt spid="14"/>
                                        </p:tgtEl>
                                        <p:attrNameLst>
                                          <p:attrName>r</p:attrName>
                                        </p:attrNameLst>
                                      </p:cBhvr>
                                    </p:animRot>
                                    <p:animRot by="240000">
                                      <p:cBhvr>
                                        <p:cTn id="10" dur="200" fill="hold">
                                          <p:stCondLst>
                                            <p:cond delay="400"/>
                                          </p:stCondLst>
                                        </p:cTn>
                                        <p:tgtEl>
                                          <p:spTgt spid="14"/>
                                        </p:tgtEl>
                                        <p:attrNameLst>
                                          <p:attrName>r</p:attrName>
                                        </p:attrNameLst>
                                      </p:cBhvr>
                                    </p:animRot>
                                    <p:animRot by="-240000">
                                      <p:cBhvr>
                                        <p:cTn id="11" dur="200" fill="hold">
                                          <p:stCondLst>
                                            <p:cond delay="600"/>
                                          </p:stCondLst>
                                        </p:cTn>
                                        <p:tgtEl>
                                          <p:spTgt spid="14"/>
                                        </p:tgtEl>
                                        <p:attrNameLst>
                                          <p:attrName>r</p:attrName>
                                        </p:attrNameLst>
                                      </p:cBhvr>
                                    </p:animRot>
                                    <p:animRot by="120000">
                                      <p:cBhvr>
                                        <p:cTn id="12" dur="200" fill="hold">
                                          <p:stCondLst>
                                            <p:cond delay="800"/>
                                          </p:stCondLst>
                                        </p:cTn>
                                        <p:tgtEl>
                                          <p:spTgt spid="1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4695" y="724731"/>
            <a:ext cx="5406483" cy="5625242"/>
          </a:xfrm>
          <a:prstGeom prst="rect">
            <a:avLst/>
          </a:prstGeom>
        </p:spPr>
      </p:pic>
      <p:pic>
        <p:nvPicPr>
          <p:cNvPr id="2" name="Picture 1">
            <a:extLst>
              <a:ext uri="{FF2B5EF4-FFF2-40B4-BE49-F238E27FC236}">
                <a16:creationId xmlns:a16="http://schemas.microsoft.com/office/drawing/2014/main" id="{6F3A6F95-0CF4-000E-FFD4-3A8398197DC6}"/>
              </a:ext>
            </a:extLst>
          </p:cNvPr>
          <p:cNvPicPr>
            <a:picLocks noChangeAspect="1"/>
          </p:cNvPicPr>
          <p:nvPr/>
        </p:nvPicPr>
        <p:blipFill>
          <a:blip r:embed="rId7"/>
          <a:stretch>
            <a:fillRect/>
          </a:stretch>
        </p:blipFill>
        <p:spPr>
          <a:xfrm>
            <a:off x="1035309" y="462383"/>
            <a:ext cx="4456562" cy="5620999"/>
          </a:xfrm>
          <a:prstGeom prst="rect">
            <a:avLst/>
          </a:prstGeom>
        </p:spPr>
      </p:pic>
    </p:spTree>
    <p:extLst>
      <p:ext uri="{BB962C8B-B14F-4D97-AF65-F5344CB8AC3E}">
        <p14:creationId xmlns:p14="http://schemas.microsoft.com/office/powerpoint/2010/main" val="13639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0"/>
                                            </p:tgtEl>
                                            <p:attrNameLst>
                                              <p:attrName>r</p:attrName>
                                            </p:attrNameLst>
                                          </p:cBhvr>
                                        </p:animRot>
                                        <p:animRot by="-240000">
                                          <p:cBhvr>
                                            <p:cTn id="7" dur="200" fill="hold">
                                              <p:stCondLst>
                                                <p:cond delay="200"/>
                                              </p:stCondLst>
                                            </p:cTn>
                                            <p:tgtEl>
                                              <p:spTgt spid="40"/>
                                            </p:tgtEl>
                                            <p:attrNameLst>
                                              <p:attrName>r</p:attrName>
                                            </p:attrNameLst>
                                          </p:cBhvr>
                                        </p:animRot>
                                        <p:animRot by="240000">
                                          <p:cBhvr>
                                            <p:cTn id="8" dur="200" fill="hold">
                                              <p:stCondLst>
                                                <p:cond delay="400"/>
                                              </p:stCondLst>
                                            </p:cTn>
                                            <p:tgtEl>
                                              <p:spTgt spid="40"/>
                                            </p:tgtEl>
                                            <p:attrNameLst>
                                              <p:attrName>r</p:attrName>
                                            </p:attrNameLst>
                                          </p:cBhvr>
                                        </p:animRot>
                                        <p:animRot by="-240000">
                                          <p:cBhvr>
                                            <p:cTn id="9" dur="200" fill="hold">
                                              <p:stCondLst>
                                                <p:cond delay="600"/>
                                              </p:stCondLst>
                                            </p:cTn>
                                            <p:tgtEl>
                                              <p:spTgt spid="40"/>
                                            </p:tgtEl>
                                            <p:attrNameLst>
                                              <p:attrName>r</p:attrName>
                                            </p:attrNameLst>
                                          </p:cBhvr>
                                        </p:animRot>
                                        <p:animRot by="120000">
                                          <p:cBhvr>
                                            <p:cTn id="10"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2560" y="262658"/>
            <a:ext cx="10311315"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539300" y="1791641"/>
            <a:ext cx="9113399" cy="3933384"/>
          </a:xfrm>
          <a:prstGeom prst="rect">
            <a:avLst/>
          </a:prstGeom>
          <a:noFill/>
        </p:spPr>
        <p:txBody>
          <a:bodyPr wrap="square">
            <a:spAutoFit/>
          </a:bodyPr>
          <a:lstStyle/>
          <a:p>
            <a:pPr lvl="0" indent="228600" algn="just">
              <a:lnSpc>
                <a:spcPct val="120000"/>
              </a:lnSpc>
              <a:defRPr/>
            </a:pPr>
            <a:r>
              <a:rPr lang="vi-VN"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toàn bộ câu chuyện Trải nghiệm đê sáng tạo. Biết đọc diễn cảm phủ họp với những tình tiết sinh động kế về nhà văn An-đéc-xen.</a:t>
            </a:r>
          </a:p>
          <a:p>
            <a:pPr lvl="0" indent="228600" algn="just">
              <a:lnSpc>
                <a:spcPct val="120000"/>
              </a:lnSpc>
              <a:defRPr/>
            </a:pPr>
            <a:r>
              <a:rPr lang="vi-VN"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hiểu: Nhận biết được đặc điểm của nhân vật thế hiện qua suy nghĩ, việc làm,... của nhân vật. Hiểu điều tác giả muốn nói qua câu chuyện Trải nghiệm để sáng tạo: Để sáng tạo, cần có nhiều trải nghiệm thực tế.</a:t>
            </a:r>
          </a:p>
        </p:txBody>
      </p:sp>
      <p:pic>
        <p:nvPicPr>
          <p:cNvPr id="2" name="Picture 1">
            <a:extLst>
              <a:ext uri="{FF2B5EF4-FFF2-40B4-BE49-F238E27FC236}">
                <a16:creationId xmlns:a16="http://schemas.microsoft.com/office/drawing/2014/main" id="{75463AA3-BB68-15BD-7876-7A3C3702D3E4}"/>
              </a:ext>
            </a:extLst>
          </p:cNvPr>
          <p:cNvPicPr>
            <a:picLocks noChangeAspect="1"/>
          </p:cNvPicPr>
          <p:nvPr/>
        </p:nvPicPr>
        <p:blipFill>
          <a:blip r:embed="rId7"/>
          <a:stretch>
            <a:fillRect/>
          </a:stretch>
        </p:blipFill>
        <p:spPr>
          <a:xfrm>
            <a:off x="3275274" y="802328"/>
            <a:ext cx="6578154" cy="926672"/>
          </a:xfrm>
          <a:prstGeom prst="rect">
            <a:avLst/>
          </a:prstGeom>
        </p:spPr>
      </p:pic>
    </p:spTree>
    <p:extLst>
      <p:ext uri="{BB962C8B-B14F-4D97-AF65-F5344CB8AC3E}">
        <p14:creationId xmlns:p14="http://schemas.microsoft.com/office/powerpoint/2010/main" val="1511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29EFE656-52B3-5672-A84D-B45A3612C11B}"/>
              </a:ext>
            </a:extLst>
          </p:cNvPr>
          <p:cNvPicPr>
            <a:picLocks noChangeAspect="1"/>
          </p:cNvPicPr>
          <p:nvPr/>
        </p:nvPicPr>
        <p:blipFill>
          <a:blip r:embed="rId8"/>
          <a:stretch>
            <a:fillRect/>
          </a:stretch>
        </p:blipFill>
        <p:spPr>
          <a:xfrm>
            <a:off x="2277187" y="1057572"/>
            <a:ext cx="7498730" cy="2798307"/>
          </a:xfrm>
          <a:prstGeom prst="rect">
            <a:avLst/>
          </a:prstGeom>
        </p:spPr>
      </p:pic>
    </p:spTree>
    <p:extLst>
      <p:ext uri="{BB962C8B-B14F-4D97-AF65-F5344CB8AC3E}">
        <p14:creationId xmlns:p14="http://schemas.microsoft.com/office/powerpoint/2010/main" val="456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4A94564-20A3-B233-D9E5-78553C51C0CA}"/>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63A7C41A-5C3A-A913-461B-BE2B8C0C2468}"/>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13E715C-898F-49F5-895C-C0ABA3068944}"/>
              </a:ext>
            </a:extLst>
          </p:cNvPr>
          <p:cNvSpPr txBox="1"/>
          <p:nvPr/>
        </p:nvSpPr>
        <p:spPr>
          <a:xfrm>
            <a:off x="1431008" y="749508"/>
            <a:ext cx="9841425" cy="830997"/>
          </a:xfrm>
          <a:prstGeom prst="rect">
            <a:avLst/>
          </a:prstGeom>
          <a:noFill/>
        </p:spPr>
        <p:txBody>
          <a:bodyPr wrap="square" rtlCol="0">
            <a:spAutoFit/>
          </a:bodyPr>
          <a:lstStyle/>
          <a:p>
            <a:r>
              <a:rPr lang="en-US" sz="4800">
                <a:ln w="190500">
                  <a:solidFill>
                    <a:schemeClr val="bg1"/>
                  </a:solidFill>
                </a:ln>
                <a:solidFill>
                  <a:schemeClr val="bg1"/>
                </a:solidFill>
                <a:latin typeface="Cambria" panose="02040503050406030204" pitchFamily="18" charset="0"/>
                <a:ea typeface="Cambria" panose="02040503050406030204" pitchFamily="18" charset="0"/>
                <a:cs typeface="LNTH-LuoLuoNotangYuanTi 1" pitchFamily="2" charset="-128"/>
              </a:rPr>
              <a:t>Bài tập đọc được chia làm mấy đoạn</a:t>
            </a:r>
          </a:p>
        </p:txBody>
      </p:sp>
      <p:sp>
        <p:nvSpPr>
          <p:cNvPr id="8" name="TextBox 7">
            <a:extLst>
              <a:ext uri="{FF2B5EF4-FFF2-40B4-BE49-F238E27FC236}">
                <a16:creationId xmlns:a16="http://schemas.microsoft.com/office/drawing/2014/main" id="{DBE66C0D-02F8-A28D-1AAA-B73111E70865}"/>
              </a:ext>
            </a:extLst>
          </p:cNvPr>
          <p:cNvSpPr txBox="1"/>
          <p:nvPr/>
        </p:nvSpPr>
        <p:spPr>
          <a:xfrm>
            <a:off x="1546622" y="728488"/>
            <a:ext cx="9722393" cy="769441"/>
          </a:xfrm>
          <a:prstGeom prst="rect">
            <a:avLst/>
          </a:prstGeom>
          <a:noFill/>
        </p:spPr>
        <p:txBody>
          <a:bodyPr wrap="square" rtlCol="0">
            <a:spAutoFit/>
          </a:bodyPr>
          <a:lstStyle/>
          <a:p>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Bài</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tập</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đọc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được</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chia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làm</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mấy</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 </a:t>
            </a:r>
            <a:r>
              <a:rPr lang="en-US" sz="4400" dirty="0" err="1">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đoạn</a:t>
            </a:r>
            <a:r>
              <a:rPr lang="en-US" sz="4400" dirty="0">
                <a:ln>
                  <a:solidFill>
                    <a:schemeClr val="accent2">
                      <a:lumMod val="50000"/>
                    </a:schemeClr>
                  </a:solidFill>
                </a:ln>
                <a:solidFill>
                  <a:schemeClr val="accent2">
                    <a:lumMod val="50000"/>
                  </a:schemeClr>
                </a:solidFill>
                <a:latin typeface="Cambria" panose="02040503050406030204" pitchFamily="18" charset="0"/>
                <a:ea typeface="Cambria" panose="02040503050406030204" pitchFamily="18" charset="0"/>
                <a:cs typeface="LNTH-LuoLuoNotangYuanTi 1" pitchFamily="2" charset="-128"/>
              </a:rPr>
              <a:t>?</a:t>
            </a:r>
          </a:p>
        </p:txBody>
      </p:sp>
      <p:cxnSp>
        <p:nvCxnSpPr>
          <p:cNvPr id="9" name="Straight Connector 8">
            <a:extLst>
              <a:ext uri="{FF2B5EF4-FFF2-40B4-BE49-F238E27FC236}">
                <a16:creationId xmlns:a16="http://schemas.microsoft.com/office/drawing/2014/main" id="{C85A923E-9B3B-5E71-DE81-5D706C57A3E1}"/>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25F5CA7-0717-692A-8D98-93A8D4547368}"/>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Arrow: Chevron 11">
            <a:extLst>
              <a:ext uri="{FF2B5EF4-FFF2-40B4-BE49-F238E27FC236}">
                <a16:creationId xmlns:a16="http://schemas.microsoft.com/office/drawing/2014/main" id="{5792DA67-D26B-51EF-CD09-D62C0741D24F}"/>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13" name="Arrow: Chevron 12">
            <a:extLst>
              <a:ext uri="{FF2B5EF4-FFF2-40B4-BE49-F238E27FC236}">
                <a16:creationId xmlns:a16="http://schemas.microsoft.com/office/drawing/2014/main" id="{B46D6E31-3376-6B83-3D46-65B410CE6676}"/>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CE65AD40-BF89-172B-C104-833DD9D4834B}"/>
              </a:ext>
            </a:extLst>
          </p:cNvPr>
          <p:cNvGrpSpPr/>
          <p:nvPr/>
        </p:nvGrpSpPr>
        <p:grpSpPr>
          <a:xfrm>
            <a:off x="3232196" y="1738342"/>
            <a:ext cx="8877612" cy="963418"/>
            <a:chOff x="3371850" y="2328463"/>
            <a:chExt cx="8877612" cy="963418"/>
          </a:xfrm>
        </p:grpSpPr>
        <p:sp>
          <p:nvSpPr>
            <p:cNvPr id="15" name="Rectangle: Rounded Corners 14">
              <a:extLst>
                <a:ext uri="{FF2B5EF4-FFF2-40B4-BE49-F238E27FC236}">
                  <a16:creationId xmlns:a16="http://schemas.microsoft.com/office/drawing/2014/main" id="{9F8EF0DC-03DC-5240-D5A3-4EBBD19837C9}"/>
                </a:ext>
              </a:extLst>
            </p:cNvPr>
            <p:cNvSpPr/>
            <p:nvPr/>
          </p:nvSpPr>
          <p:spPr>
            <a:xfrm>
              <a:off x="3371850" y="232846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A5B6643-2F53-3718-44FF-16CFB8B54B86}"/>
                </a:ext>
              </a:extLst>
            </p:cNvPr>
            <p:cNvSpPr txBox="1"/>
            <p:nvPr/>
          </p:nvSpPr>
          <p:spPr>
            <a:xfrm>
              <a:off x="3611262" y="2510403"/>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kể</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cha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nghe</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95ECAF6D-E395-DBAF-EE6E-459222A0AE91}"/>
              </a:ext>
            </a:extLst>
          </p:cNvPr>
          <p:cNvGrpSpPr/>
          <p:nvPr/>
        </p:nvGrpSpPr>
        <p:grpSpPr>
          <a:xfrm>
            <a:off x="3252144" y="2936048"/>
            <a:ext cx="8877612" cy="963418"/>
            <a:chOff x="3371850" y="3848047"/>
            <a:chExt cx="8877612" cy="963418"/>
          </a:xfrm>
        </p:grpSpPr>
        <p:sp>
          <p:nvSpPr>
            <p:cNvPr id="18" name="Rectangle: Rounded Corners 17">
              <a:extLst>
                <a:ext uri="{FF2B5EF4-FFF2-40B4-BE49-F238E27FC236}">
                  <a16:creationId xmlns:a16="http://schemas.microsoft.com/office/drawing/2014/main" id="{F8EEFF06-868D-A50B-6EDF-1ED61B2CC35D}"/>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BE79362E-2F00-9BA9-2840-7B41C6A82907}"/>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chổi</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D5640E3-5BF1-2452-C44C-B5C8288A523E}"/>
              </a:ext>
            </a:extLst>
          </p:cNvPr>
          <p:cNvGrpSpPr/>
          <p:nvPr/>
        </p:nvGrpSpPr>
        <p:grpSpPr>
          <a:xfrm>
            <a:off x="3314388" y="5352438"/>
            <a:ext cx="8877612" cy="963418"/>
            <a:chOff x="3371850" y="5334533"/>
            <a:chExt cx="8877612" cy="963418"/>
          </a:xfrm>
        </p:grpSpPr>
        <p:sp>
          <p:nvSpPr>
            <p:cNvPr id="21" name="Rectangle: Rounded Corners 20">
              <a:extLst>
                <a:ext uri="{FF2B5EF4-FFF2-40B4-BE49-F238E27FC236}">
                  <a16:creationId xmlns:a16="http://schemas.microsoft.com/office/drawing/2014/main" id="{20D289C7-CD57-996B-F8E2-64E28A04B666}"/>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3584A3A8-4608-CAF8-25C4-59FAEFAEF14F}"/>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4: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23" name="Picture 22">
            <a:extLst>
              <a:ext uri="{FF2B5EF4-FFF2-40B4-BE49-F238E27FC236}">
                <a16:creationId xmlns:a16="http://schemas.microsoft.com/office/drawing/2014/main" id="{92B758DC-C36D-5D3B-E54F-D81BE45345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55046" y1="20380" x2="47706" y2="26074"/>
                      </a14:backgroundRemoval>
                    </a14:imgEffect>
                  </a14:imgLayer>
                </a14:imgProps>
              </a:ext>
              <a:ext uri="{28A0092B-C50C-407E-A947-70E740481C1C}">
                <a14:useLocalDpi xmlns:a14="http://schemas.microsoft.com/office/drawing/2010/main" val="0"/>
              </a:ext>
            </a:extLst>
          </a:blip>
          <a:srcRect/>
          <a:stretch>
            <a:fillRect/>
          </a:stretch>
        </p:blipFill>
        <p:spPr bwMode="auto">
          <a:xfrm>
            <a:off x="36242" y="2165729"/>
            <a:ext cx="3335608" cy="510624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FC10DF49-D401-34D9-20C5-6C2FEC5C6862}"/>
              </a:ext>
            </a:extLst>
          </p:cNvPr>
          <p:cNvGrpSpPr/>
          <p:nvPr/>
        </p:nvGrpSpPr>
        <p:grpSpPr>
          <a:xfrm>
            <a:off x="3252144" y="4237144"/>
            <a:ext cx="8877612" cy="963418"/>
            <a:chOff x="3371850" y="3848047"/>
            <a:chExt cx="8877612" cy="963418"/>
          </a:xfrm>
        </p:grpSpPr>
        <p:sp>
          <p:nvSpPr>
            <p:cNvPr id="26" name="Rectangle: Rounded Corners 25">
              <a:extLst>
                <a:ext uri="{FF2B5EF4-FFF2-40B4-BE49-F238E27FC236}">
                  <a16:creationId xmlns:a16="http://schemas.microsoft.com/office/drawing/2014/main" id="{0211A1EF-7190-5CA7-647E-9E0267F2381E}"/>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7DC9D312-BD00-E67F-101F-F7EA6088EC72}"/>
                </a:ext>
              </a:extLst>
            </p:cNvPr>
            <p:cNvSpPr txBox="1"/>
            <p:nvPr/>
          </p:nvSpPr>
          <p:spPr>
            <a:xfrm>
              <a:off x="3611262" y="404953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3: Tiếp theo đến “</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giúp</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thỏa</a:t>
              </a:r>
              <a:r>
                <a:rPr lang="en-US"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nguyện</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20949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decel="5400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6" decel="5400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3"/>
                                        </p:tgtEl>
                                        <p:attrNameLst>
                                          <p:attrName>r</p:attrName>
                                        </p:attrNameLst>
                                      </p:cBhvr>
                                    </p:animRot>
                                    <p:animRot by="-240000">
                                      <p:cBhvr>
                                        <p:cTn id="29" dur="200" fill="hold">
                                          <p:stCondLst>
                                            <p:cond delay="200"/>
                                          </p:stCondLst>
                                        </p:cTn>
                                        <p:tgtEl>
                                          <p:spTgt spid="23"/>
                                        </p:tgtEl>
                                        <p:attrNameLst>
                                          <p:attrName>r</p:attrName>
                                        </p:attrNameLst>
                                      </p:cBhvr>
                                    </p:animRot>
                                    <p:animRot by="240000">
                                      <p:cBhvr>
                                        <p:cTn id="30" dur="200" fill="hold">
                                          <p:stCondLst>
                                            <p:cond delay="400"/>
                                          </p:stCondLst>
                                        </p:cTn>
                                        <p:tgtEl>
                                          <p:spTgt spid="23"/>
                                        </p:tgtEl>
                                        <p:attrNameLst>
                                          <p:attrName>r</p:attrName>
                                        </p:attrNameLst>
                                      </p:cBhvr>
                                    </p:animRot>
                                    <p:animRot by="-240000">
                                      <p:cBhvr>
                                        <p:cTn id="31" dur="200" fill="hold">
                                          <p:stCondLst>
                                            <p:cond delay="600"/>
                                          </p:stCondLst>
                                        </p:cTn>
                                        <p:tgtEl>
                                          <p:spTgt spid="23"/>
                                        </p:tgtEl>
                                        <p:attrNameLst>
                                          <p:attrName>r</p:attrName>
                                        </p:attrNameLst>
                                      </p:cBhvr>
                                    </p:animRot>
                                    <p:animRot by="120000">
                                      <p:cBhvr>
                                        <p:cTn id="32"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802888" y="1702738"/>
            <a:ext cx="4354397" cy="1564569"/>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effectLst/>
                  <a:latin typeface="Cambria" panose="02040503050406030204" pitchFamily="18" charset="0"/>
                  <a:ea typeface="Cambria" panose="02040503050406030204" pitchFamily="18" charset="0"/>
                </a:rPr>
                <a:t>An-</a:t>
              </a:r>
              <a:r>
                <a:rPr lang="en-US" sz="4400" b="1" dirty="0" err="1">
                  <a:solidFill>
                    <a:srgbClr val="FF0000"/>
                  </a:solidFill>
                  <a:effectLst/>
                  <a:latin typeface="Cambria" panose="02040503050406030204" pitchFamily="18" charset="0"/>
                  <a:ea typeface="Cambria" panose="02040503050406030204" pitchFamily="18" charset="0"/>
                </a:rPr>
                <a:t>đéc</a:t>
              </a:r>
              <a:r>
                <a:rPr lang="en-US" sz="4400" b="1" dirty="0">
                  <a:solidFill>
                    <a:srgbClr val="FF0000"/>
                  </a:solidFill>
                  <a:effectLst/>
                  <a:latin typeface="Cambria" panose="02040503050406030204" pitchFamily="18" charset="0"/>
                  <a:ea typeface="Cambria" panose="02040503050406030204" pitchFamily="18" charset="0"/>
                </a:rPr>
                <a:t>-xen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5638800" y="1680437"/>
            <a:ext cx="3371385" cy="1586872"/>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mbria" panose="02040503050406030204" pitchFamily="18" charset="0"/>
                  <a:ea typeface="Cambria" panose="02040503050406030204" pitchFamily="18" charset="0"/>
                </a:rPr>
                <a:t>Roi </a:t>
              </a:r>
              <a:r>
                <a:rPr lang="en-US" sz="4800" b="1" dirty="0" err="1">
                  <a:solidFill>
                    <a:srgbClr val="FF0000"/>
                  </a:solidFill>
                  <a:latin typeface="Cambria" panose="02040503050406030204" pitchFamily="18" charset="0"/>
                  <a:ea typeface="Cambria" panose="02040503050406030204" pitchFamily="18" charset="0"/>
                </a:rPr>
                <a:t>gỗ</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1244211" y="3751603"/>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6" cstate="hq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1" dirty="0">
                  <a:solidFill>
                    <a:srgbClr val="008000"/>
                  </a:solidFill>
                  <a:latin typeface="Cambria" panose="02040503050406030204" pitchFamily="18" charset="0"/>
                  <a:ea typeface="Cambria" panose="02040503050406030204" pitchFamily="18" charset="0"/>
                </a:rPr>
                <a:t>Cô-pen-ha-ghen</a:t>
              </a:r>
              <a:endParaRPr kumimoji="0" lang="en-US"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 name="Group 1">
            <a:extLst>
              <a:ext uri="{FF2B5EF4-FFF2-40B4-BE49-F238E27FC236}">
                <a16:creationId xmlns:a16="http://schemas.microsoft.com/office/drawing/2014/main" id="{A0B1E9CB-A0D0-B597-2DB5-3E0A70818376}"/>
              </a:ext>
            </a:extLst>
          </p:cNvPr>
          <p:cNvGrpSpPr/>
          <p:nvPr/>
        </p:nvGrpSpPr>
        <p:grpSpPr>
          <a:xfrm>
            <a:off x="6991815" y="3921831"/>
            <a:ext cx="4354397" cy="1564569"/>
            <a:chOff x="1416400" y="2071911"/>
            <a:chExt cx="6024254" cy="1352051"/>
          </a:xfrm>
        </p:grpSpPr>
        <p:sp>
          <p:nvSpPr>
            <p:cNvPr id="3" name="Rectangle: Rounded Corners 2">
              <a:extLst>
                <a:ext uri="{FF2B5EF4-FFF2-40B4-BE49-F238E27FC236}">
                  <a16:creationId xmlns:a16="http://schemas.microsoft.com/office/drawing/2014/main" id="{5C658993-FEF2-D339-4D99-AEDB18DEFFF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D1BD9F69-2E12-D108-5241-304242115FAD}"/>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F717302C-BC60-FF85-B974-9C5E5B54944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E675B6E6-C82B-5914-F571-F2B18CB4E832}"/>
                </a:ext>
              </a:extLst>
            </p:cNvPr>
            <p:cNvSpPr txBox="1"/>
            <p:nvPr/>
          </p:nvSpPr>
          <p:spPr>
            <a:xfrm>
              <a:off x="1764422" y="2298435"/>
              <a:ext cx="5213777" cy="664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thoả</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nguyện</a:t>
              </a:r>
              <a:endParaRPr kumimoji="0" lang="en-US" sz="88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9304B73B-5C69-E1A1-B6EE-0923AE30033C}"/>
              </a:ext>
            </a:extLst>
          </p:cNvPr>
          <p:cNvPicPr>
            <a:picLocks noChangeAspect="1"/>
          </p:cNvPicPr>
          <p:nvPr/>
        </p:nvPicPr>
        <p:blipFill>
          <a:blip r:embed="rId8"/>
          <a:stretch>
            <a:fillRect/>
          </a:stretch>
        </p:blipFill>
        <p:spPr>
          <a:xfrm>
            <a:off x="2424731" y="376343"/>
            <a:ext cx="8346147" cy="1109568"/>
          </a:xfrm>
          <a:prstGeom prst="rect">
            <a:avLst/>
          </a:prstGeom>
        </p:spPr>
      </p:pic>
    </p:spTree>
    <p:extLst>
      <p:ext uri="{BB962C8B-B14F-4D97-AF65-F5344CB8AC3E}">
        <p14:creationId xmlns:p14="http://schemas.microsoft.com/office/powerpoint/2010/main" val="73647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3"/>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763595" y="2055132"/>
            <a:ext cx="10881466" cy="2123658"/>
          </a:xfrm>
          <a:prstGeom prst="rect">
            <a:avLst/>
          </a:prstGeom>
          <a:noFill/>
        </p:spPr>
        <p:txBody>
          <a:bodyPr wrap="square" rtlCol="0">
            <a:spAutoFit/>
          </a:bodyPr>
          <a:lstStyle/>
          <a:p>
            <a:pPr lvl="0" algn="just">
              <a:defRPr/>
            </a:pPr>
            <a:r>
              <a:rPr lang="vi-VN" sz="4400" dirty="0">
                <a:solidFill>
                  <a:srgbClr val="002060"/>
                </a:solidFill>
                <a:latin typeface="Calibri" panose="020F0502020204030204"/>
              </a:rPr>
              <a:t>Đọc cuốn sách,/ Quốc vương Đan Mạch/ rất thích thú,/ cho gọi An-đéc-xen đến/ và hỏi ông/có tăm nguyện gì;....//</a:t>
            </a:r>
          </a:p>
        </p:txBody>
      </p:sp>
      <p:pic>
        <p:nvPicPr>
          <p:cNvPr id="2" name="Picture 1">
            <a:extLst>
              <a:ext uri="{FF2B5EF4-FFF2-40B4-BE49-F238E27FC236}">
                <a16:creationId xmlns:a16="http://schemas.microsoft.com/office/drawing/2014/main" id="{6BFB66D0-EE31-4B2D-D095-61BE4DED2CB3}"/>
              </a:ext>
            </a:extLst>
          </p:cNvPr>
          <p:cNvPicPr>
            <a:picLocks noChangeAspect="1"/>
          </p:cNvPicPr>
          <p:nvPr/>
        </p:nvPicPr>
        <p:blipFill>
          <a:blip r:embed="rId4"/>
          <a:stretch>
            <a:fillRect/>
          </a:stretch>
        </p:blipFill>
        <p:spPr>
          <a:xfrm>
            <a:off x="2800476" y="658480"/>
            <a:ext cx="9534970" cy="835224"/>
          </a:xfrm>
          <a:prstGeom prst="rect">
            <a:avLst/>
          </a:prstGeom>
        </p:spPr>
      </p:pic>
    </p:spTree>
    <p:extLst>
      <p:ext uri="{BB962C8B-B14F-4D97-AF65-F5344CB8AC3E}">
        <p14:creationId xmlns:p14="http://schemas.microsoft.com/office/powerpoint/2010/main" val="1216001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2">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4"/>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3"/>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Cambria" panose="02040503050406030204" pitchFamily="18" charset="0"/>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2480675" y="251404"/>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Cambria" panose="02040503050406030204" pitchFamily="18" charset="0"/>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8774"/>
            <a:chOff x="2975205" y="1255651"/>
            <a:chExt cx="5458898" cy="2748774"/>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280127"/>
            </a:xfrm>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 name="connsiteX0" fmla="*/ 0 w 5458898"/>
                <a:gd name="connsiteY0" fmla="*/ 459947 h 2280127"/>
                <a:gd name="connsiteX1" fmla="*/ 459947 w 5458898"/>
                <a:gd name="connsiteY1" fmla="*/ 0 h 2280127"/>
                <a:gd name="connsiteX2" fmla="*/ 1153766 w 5458898"/>
                <a:gd name="connsiteY2" fmla="*/ 0 h 2280127"/>
                <a:gd name="connsiteX3" fmla="*/ 1711415 w 5458898"/>
                <a:gd name="connsiteY3" fmla="*/ 0 h 2280127"/>
                <a:gd name="connsiteX4" fmla="*/ 2269064 w 5458898"/>
                <a:gd name="connsiteY4" fmla="*/ 0 h 2280127"/>
                <a:gd name="connsiteX5" fmla="*/ 2962883 w 5458898"/>
                <a:gd name="connsiteY5" fmla="*/ 0 h 2280127"/>
                <a:gd name="connsiteX6" fmla="*/ 3565923 w 5458898"/>
                <a:gd name="connsiteY6" fmla="*/ 0 h 2280127"/>
                <a:gd name="connsiteX7" fmla="*/ 4305132 w 5458898"/>
                <a:gd name="connsiteY7" fmla="*/ 0 h 2280127"/>
                <a:gd name="connsiteX8" fmla="*/ 4998951 w 5458898"/>
                <a:gd name="connsiteY8" fmla="*/ 0 h 2280127"/>
                <a:gd name="connsiteX9" fmla="*/ 5458898 w 5458898"/>
                <a:gd name="connsiteY9" fmla="*/ 459947 h 2280127"/>
                <a:gd name="connsiteX10" fmla="*/ 5458898 w 5458898"/>
                <a:gd name="connsiteY10" fmla="*/ 1112859 h 2280127"/>
                <a:gd name="connsiteX11" fmla="*/ 5458898 w 5458898"/>
                <a:gd name="connsiteY11" fmla="*/ 1820180 h 2280127"/>
                <a:gd name="connsiteX12" fmla="*/ 4998951 w 5458898"/>
                <a:gd name="connsiteY12" fmla="*/ 2280127 h 2280127"/>
                <a:gd name="connsiteX13" fmla="*/ 4441302 w 5458898"/>
                <a:gd name="connsiteY13" fmla="*/ 2280127 h 2280127"/>
                <a:gd name="connsiteX14" fmla="*/ 3747483 w 5458898"/>
                <a:gd name="connsiteY14" fmla="*/ 2280127 h 2280127"/>
                <a:gd name="connsiteX15" fmla="*/ 3008274 w 5458898"/>
                <a:gd name="connsiteY15" fmla="*/ 2280127 h 2280127"/>
                <a:gd name="connsiteX16" fmla="*/ 2405234 w 5458898"/>
                <a:gd name="connsiteY16" fmla="*/ 2280127 h 2280127"/>
                <a:gd name="connsiteX17" fmla="*/ 1802195 w 5458898"/>
                <a:gd name="connsiteY17" fmla="*/ 2280127 h 2280127"/>
                <a:gd name="connsiteX18" fmla="*/ 1062986 w 5458898"/>
                <a:gd name="connsiteY18" fmla="*/ 2280127 h 2280127"/>
                <a:gd name="connsiteX19" fmla="*/ 459947 w 5458898"/>
                <a:gd name="connsiteY19" fmla="*/ 2280127 h 2280127"/>
                <a:gd name="connsiteX20" fmla="*/ 0 w 5458898"/>
                <a:gd name="connsiteY20" fmla="*/ 1820180 h 2280127"/>
                <a:gd name="connsiteX21" fmla="*/ 0 w 5458898"/>
                <a:gd name="connsiteY21" fmla="*/ 1167268 h 2280127"/>
                <a:gd name="connsiteX22" fmla="*/ 0 w 5458898"/>
                <a:gd name="connsiteY22"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8898" h="2280127" fill="none" extrusionOk="0">
                  <a:moveTo>
                    <a:pt x="0" y="459947"/>
                  </a:moveTo>
                  <a:cubicBezTo>
                    <a:pt x="14883" y="199388"/>
                    <a:pt x="200931" y="32484"/>
                    <a:pt x="459947" y="0"/>
                  </a:cubicBezTo>
                  <a:cubicBezTo>
                    <a:pt x="610555" y="28759"/>
                    <a:pt x="807695" y="-17019"/>
                    <a:pt x="1062986" y="0"/>
                  </a:cubicBezTo>
                  <a:cubicBezTo>
                    <a:pt x="1319638" y="48243"/>
                    <a:pt x="1458125" y="2256"/>
                    <a:pt x="1666025" y="0"/>
                  </a:cubicBezTo>
                  <a:cubicBezTo>
                    <a:pt x="1864457" y="9978"/>
                    <a:pt x="1945200" y="-34838"/>
                    <a:pt x="2178284" y="0"/>
                  </a:cubicBezTo>
                  <a:cubicBezTo>
                    <a:pt x="2421308" y="21216"/>
                    <a:pt x="2464347" y="-20958"/>
                    <a:pt x="2735933" y="0"/>
                  </a:cubicBezTo>
                  <a:cubicBezTo>
                    <a:pt x="3013693" y="22212"/>
                    <a:pt x="3084985" y="12447"/>
                    <a:pt x="3293582" y="0"/>
                  </a:cubicBezTo>
                  <a:cubicBezTo>
                    <a:pt x="3506165" y="-21920"/>
                    <a:pt x="3828694" y="36355"/>
                    <a:pt x="3987402" y="0"/>
                  </a:cubicBezTo>
                  <a:cubicBezTo>
                    <a:pt x="4209027" y="-46044"/>
                    <a:pt x="4678014" y="-8584"/>
                    <a:pt x="4998951" y="0"/>
                  </a:cubicBezTo>
                  <a:cubicBezTo>
                    <a:pt x="5315883" y="6974"/>
                    <a:pt x="5493941" y="227459"/>
                    <a:pt x="5458898" y="459947"/>
                  </a:cubicBezTo>
                  <a:cubicBezTo>
                    <a:pt x="5421256" y="691453"/>
                    <a:pt x="5478918" y="850303"/>
                    <a:pt x="5458898" y="1126461"/>
                  </a:cubicBezTo>
                  <a:cubicBezTo>
                    <a:pt x="5431074" y="1392351"/>
                    <a:pt x="5482561" y="1579713"/>
                    <a:pt x="5458898" y="1820180"/>
                  </a:cubicBezTo>
                  <a:cubicBezTo>
                    <a:pt x="5491134" y="2064695"/>
                    <a:pt x="5244035" y="2352082"/>
                    <a:pt x="4998951" y="2280127"/>
                  </a:cubicBezTo>
                  <a:cubicBezTo>
                    <a:pt x="4730418" y="2324263"/>
                    <a:pt x="4504802" y="2302906"/>
                    <a:pt x="4305132" y="2280127"/>
                  </a:cubicBezTo>
                  <a:cubicBezTo>
                    <a:pt x="4069619" y="2244001"/>
                    <a:pt x="3905571" y="2293914"/>
                    <a:pt x="3656703" y="2280127"/>
                  </a:cubicBezTo>
                  <a:cubicBezTo>
                    <a:pt x="3382744" y="2270622"/>
                    <a:pt x="3301403" y="2246881"/>
                    <a:pt x="2917493" y="2280127"/>
                  </a:cubicBezTo>
                  <a:cubicBezTo>
                    <a:pt x="2547377" y="2300937"/>
                    <a:pt x="2471601" y="2295612"/>
                    <a:pt x="2269064" y="2280127"/>
                  </a:cubicBezTo>
                  <a:cubicBezTo>
                    <a:pt x="2070234" y="2275587"/>
                    <a:pt x="1842864" y="2240212"/>
                    <a:pt x="1620635" y="2280127"/>
                  </a:cubicBezTo>
                  <a:cubicBezTo>
                    <a:pt x="1383955" y="2227635"/>
                    <a:pt x="834247" y="2246358"/>
                    <a:pt x="459947" y="2280127"/>
                  </a:cubicBezTo>
                  <a:cubicBezTo>
                    <a:pt x="161259" y="2332705"/>
                    <a:pt x="16452" y="1997754"/>
                    <a:pt x="0" y="1820180"/>
                  </a:cubicBezTo>
                  <a:cubicBezTo>
                    <a:pt x="-786" y="1545070"/>
                    <a:pt x="6969" y="1430186"/>
                    <a:pt x="0" y="1153666"/>
                  </a:cubicBezTo>
                  <a:cubicBezTo>
                    <a:pt x="-9766" y="904917"/>
                    <a:pt x="13573" y="648580"/>
                    <a:pt x="0" y="459947"/>
                  </a:cubicBezTo>
                  <a:close/>
                </a:path>
                <a:path w="5458898" h="2280127" stroke="0" extrusionOk="0">
                  <a:moveTo>
                    <a:pt x="0" y="459947"/>
                  </a:moveTo>
                  <a:cubicBezTo>
                    <a:pt x="-9037" y="221200"/>
                    <a:pt x="255071" y="36988"/>
                    <a:pt x="459947" y="0"/>
                  </a:cubicBezTo>
                  <a:cubicBezTo>
                    <a:pt x="638313" y="21367"/>
                    <a:pt x="970267" y="16603"/>
                    <a:pt x="1153766" y="0"/>
                  </a:cubicBezTo>
                  <a:cubicBezTo>
                    <a:pt x="1349592" y="-31699"/>
                    <a:pt x="1492760" y="4616"/>
                    <a:pt x="1711415" y="0"/>
                  </a:cubicBezTo>
                  <a:cubicBezTo>
                    <a:pt x="1947040" y="7564"/>
                    <a:pt x="2028484" y="23635"/>
                    <a:pt x="2269064" y="0"/>
                  </a:cubicBezTo>
                  <a:cubicBezTo>
                    <a:pt x="2506826" y="-29312"/>
                    <a:pt x="2818255" y="35075"/>
                    <a:pt x="2962883" y="0"/>
                  </a:cubicBezTo>
                  <a:cubicBezTo>
                    <a:pt x="3117702" y="-12135"/>
                    <a:pt x="3418351" y="-6519"/>
                    <a:pt x="3565923" y="0"/>
                  </a:cubicBezTo>
                  <a:cubicBezTo>
                    <a:pt x="3744599" y="-10802"/>
                    <a:pt x="4016484" y="-21987"/>
                    <a:pt x="4305132" y="0"/>
                  </a:cubicBezTo>
                  <a:cubicBezTo>
                    <a:pt x="4589528" y="-29909"/>
                    <a:pt x="4648504" y="3119"/>
                    <a:pt x="4998951" y="0"/>
                  </a:cubicBezTo>
                  <a:cubicBezTo>
                    <a:pt x="5230589" y="-12097"/>
                    <a:pt x="5486045" y="177225"/>
                    <a:pt x="5458898" y="459947"/>
                  </a:cubicBezTo>
                  <a:cubicBezTo>
                    <a:pt x="5452878" y="674560"/>
                    <a:pt x="5469486" y="912732"/>
                    <a:pt x="5458898" y="1112859"/>
                  </a:cubicBezTo>
                  <a:cubicBezTo>
                    <a:pt x="5443607" y="1312533"/>
                    <a:pt x="5422755" y="1638428"/>
                    <a:pt x="5458898" y="1820180"/>
                  </a:cubicBezTo>
                  <a:cubicBezTo>
                    <a:pt x="5451489" y="2134365"/>
                    <a:pt x="5219120" y="2227477"/>
                    <a:pt x="4998951" y="2280127"/>
                  </a:cubicBezTo>
                  <a:cubicBezTo>
                    <a:pt x="4727246" y="2291551"/>
                    <a:pt x="4676701" y="2298779"/>
                    <a:pt x="4441302" y="2280127"/>
                  </a:cubicBezTo>
                  <a:cubicBezTo>
                    <a:pt x="4215338" y="2274919"/>
                    <a:pt x="4031098" y="2293186"/>
                    <a:pt x="3747483" y="2280127"/>
                  </a:cubicBezTo>
                  <a:cubicBezTo>
                    <a:pt x="3453241" y="2281859"/>
                    <a:pt x="3275685" y="2243036"/>
                    <a:pt x="3008274" y="2280127"/>
                  </a:cubicBezTo>
                  <a:cubicBezTo>
                    <a:pt x="2721011" y="2278656"/>
                    <a:pt x="2556192" y="2280925"/>
                    <a:pt x="2405234" y="2280127"/>
                  </a:cubicBezTo>
                  <a:cubicBezTo>
                    <a:pt x="2273875" y="2249433"/>
                    <a:pt x="1974273" y="2302568"/>
                    <a:pt x="1802195" y="2280127"/>
                  </a:cubicBezTo>
                  <a:cubicBezTo>
                    <a:pt x="1657394" y="2333645"/>
                    <a:pt x="1356676" y="2212777"/>
                    <a:pt x="1062986" y="2280127"/>
                  </a:cubicBezTo>
                  <a:cubicBezTo>
                    <a:pt x="760993" y="2297595"/>
                    <a:pt x="590626" y="2286822"/>
                    <a:pt x="459947" y="2280127"/>
                  </a:cubicBezTo>
                  <a:cubicBezTo>
                    <a:pt x="321673" y="2259016"/>
                    <a:pt x="1396" y="2092015"/>
                    <a:pt x="0" y="1820180"/>
                  </a:cubicBezTo>
                  <a:cubicBezTo>
                    <a:pt x="-12494" y="1598448"/>
                    <a:pt x="-24476" y="1437831"/>
                    <a:pt x="0" y="1167268"/>
                  </a:cubicBezTo>
                  <a:cubicBezTo>
                    <a:pt x="32982" y="879766"/>
                    <a:pt x="30004" y="703731"/>
                    <a:pt x="0" y="459947"/>
                  </a:cubicBezTo>
                  <a:close/>
                </a:path>
                <a:path w="5458898" h="2280127" fill="none" stroke="0" extrusionOk="0">
                  <a:moveTo>
                    <a:pt x="0" y="459947"/>
                  </a:moveTo>
                  <a:cubicBezTo>
                    <a:pt x="32721" y="258147"/>
                    <a:pt x="219014" y="68586"/>
                    <a:pt x="459947" y="0"/>
                  </a:cubicBezTo>
                  <a:cubicBezTo>
                    <a:pt x="598347" y="14514"/>
                    <a:pt x="785288" y="5768"/>
                    <a:pt x="1062986" y="0"/>
                  </a:cubicBezTo>
                  <a:cubicBezTo>
                    <a:pt x="1328934" y="3992"/>
                    <a:pt x="1436449" y="7347"/>
                    <a:pt x="1666025" y="0"/>
                  </a:cubicBezTo>
                  <a:cubicBezTo>
                    <a:pt x="1849660" y="5904"/>
                    <a:pt x="1961290" y="-32493"/>
                    <a:pt x="2178284" y="0"/>
                  </a:cubicBezTo>
                  <a:cubicBezTo>
                    <a:pt x="2409753" y="23719"/>
                    <a:pt x="2465293" y="-29046"/>
                    <a:pt x="2735933" y="0"/>
                  </a:cubicBezTo>
                  <a:cubicBezTo>
                    <a:pt x="3005894" y="15118"/>
                    <a:pt x="3070813" y="19366"/>
                    <a:pt x="3293582" y="0"/>
                  </a:cubicBezTo>
                  <a:cubicBezTo>
                    <a:pt x="3521682" y="-38510"/>
                    <a:pt x="3836193" y="13979"/>
                    <a:pt x="3987402" y="0"/>
                  </a:cubicBezTo>
                  <a:cubicBezTo>
                    <a:pt x="4115584" y="-1352"/>
                    <a:pt x="4623017" y="-46289"/>
                    <a:pt x="4998951" y="0"/>
                  </a:cubicBezTo>
                  <a:cubicBezTo>
                    <a:pt x="5261241" y="-4039"/>
                    <a:pt x="5495561" y="170146"/>
                    <a:pt x="5458898" y="459947"/>
                  </a:cubicBezTo>
                  <a:cubicBezTo>
                    <a:pt x="5434804" y="663552"/>
                    <a:pt x="5506104" y="861919"/>
                    <a:pt x="5458898" y="1126461"/>
                  </a:cubicBezTo>
                  <a:cubicBezTo>
                    <a:pt x="5415847" y="1406754"/>
                    <a:pt x="5475964" y="1536994"/>
                    <a:pt x="5458898" y="1820180"/>
                  </a:cubicBezTo>
                  <a:cubicBezTo>
                    <a:pt x="5495059" y="2064175"/>
                    <a:pt x="5257889" y="2338309"/>
                    <a:pt x="4998951" y="2280127"/>
                  </a:cubicBezTo>
                  <a:cubicBezTo>
                    <a:pt x="4747305" y="2306042"/>
                    <a:pt x="4521913" y="2313421"/>
                    <a:pt x="4305132" y="2280127"/>
                  </a:cubicBezTo>
                  <a:cubicBezTo>
                    <a:pt x="4060890" y="2282253"/>
                    <a:pt x="3926759" y="2272294"/>
                    <a:pt x="3656703" y="2280127"/>
                  </a:cubicBezTo>
                  <a:cubicBezTo>
                    <a:pt x="3404751" y="2258024"/>
                    <a:pt x="3264276" y="2243567"/>
                    <a:pt x="2917493" y="2280127"/>
                  </a:cubicBezTo>
                  <a:cubicBezTo>
                    <a:pt x="2558254" y="2300575"/>
                    <a:pt x="2465049" y="2284610"/>
                    <a:pt x="2269064" y="2280127"/>
                  </a:cubicBezTo>
                  <a:cubicBezTo>
                    <a:pt x="2061914" y="2284928"/>
                    <a:pt x="1826025" y="2261178"/>
                    <a:pt x="1620635" y="2280127"/>
                  </a:cubicBezTo>
                  <a:cubicBezTo>
                    <a:pt x="1452033" y="2305042"/>
                    <a:pt x="965542" y="2273582"/>
                    <a:pt x="459947" y="2280127"/>
                  </a:cubicBezTo>
                  <a:cubicBezTo>
                    <a:pt x="205815" y="2319774"/>
                    <a:pt x="-37472" y="2010397"/>
                    <a:pt x="0" y="1820180"/>
                  </a:cubicBezTo>
                  <a:cubicBezTo>
                    <a:pt x="10603" y="1523691"/>
                    <a:pt x="16882" y="1412284"/>
                    <a:pt x="0" y="1153666"/>
                  </a:cubicBezTo>
                  <a:cubicBezTo>
                    <a:pt x="-43481" y="925842"/>
                    <a:pt x="30105" y="644710"/>
                    <a:pt x="0" y="45994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5458898"/>
                        <a:gd name="connsiteY0" fmla="*/ 459947 h 2280127"/>
                        <a:gd name="connsiteX1" fmla="*/ 459947 w 5458898"/>
                        <a:gd name="connsiteY1" fmla="*/ 0 h 2280127"/>
                        <a:gd name="connsiteX2" fmla="*/ 1062986 w 5458898"/>
                        <a:gd name="connsiteY2" fmla="*/ 0 h 2280127"/>
                        <a:gd name="connsiteX3" fmla="*/ 1666025 w 5458898"/>
                        <a:gd name="connsiteY3" fmla="*/ 0 h 2280127"/>
                        <a:gd name="connsiteX4" fmla="*/ 2178284 w 5458898"/>
                        <a:gd name="connsiteY4" fmla="*/ 0 h 2280127"/>
                        <a:gd name="connsiteX5" fmla="*/ 2735933 w 5458898"/>
                        <a:gd name="connsiteY5" fmla="*/ 0 h 2280127"/>
                        <a:gd name="connsiteX6" fmla="*/ 3293582 w 5458898"/>
                        <a:gd name="connsiteY6" fmla="*/ 0 h 2280127"/>
                        <a:gd name="connsiteX7" fmla="*/ 3987402 w 5458898"/>
                        <a:gd name="connsiteY7" fmla="*/ 0 h 2280127"/>
                        <a:gd name="connsiteX8" fmla="*/ 4998951 w 5458898"/>
                        <a:gd name="connsiteY8" fmla="*/ 0 h 2280127"/>
                        <a:gd name="connsiteX9" fmla="*/ 5458898 w 5458898"/>
                        <a:gd name="connsiteY9" fmla="*/ 459947 h 2280127"/>
                        <a:gd name="connsiteX10" fmla="*/ 5458898 w 5458898"/>
                        <a:gd name="connsiteY10" fmla="*/ 1126461 h 2280127"/>
                        <a:gd name="connsiteX11" fmla="*/ 5458898 w 5458898"/>
                        <a:gd name="connsiteY11" fmla="*/ 1820180 h 2280127"/>
                        <a:gd name="connsiteX12" fmla="*/ 4998951 w 5458898"/>
                        <a:gd name="connsiteY12" fmla="*/ 2280127 h 2280127"/>
                        <a:gd name="connsiteX13" fmla="*/ 4305132 w 5458898"/>
                        <a:gd name="connsiteY13" fmla="*/ 2280127 h 2280127"/>
                        <a:gd name="connsiteX14" fmla="*/ 3656703 w 5458898"/>
                        <a:gd name="connsiteY14" fmla="*/ 2280127 h 2280127"/>
                        <a:gd name="connsiteX15" fmla="*/ 2917493 w 5458898"/>
                        <a:gd name="connsiteY15" fmla="*/ 2280127 h 2280127"/>
                        <a:gd name="connsiteX16" fmla="*/ 2269064 w 5458898"/>
                        <a:gd name="connsiteY16" fmla="*/ 2280127 h 2280127"/>
                        <a:gd name="connsiteX17" fmla="*/ 1620635 w 5458898"/>
                        <a:gd name="connsiteY17" fmla="*/ 2280127 h 2280127"/>
                        <a:gd name="connsiteX18" fmla="*/ 459947 w 5458898"/>
                        <a:gd name="connsiteY18" fmla="*/ 2280127 h 2280127"/>
                        <a:gd name="connsiteX19" fmla="*/ 0 w 5458898"/>
                        <a:gd name="connsiteY19" fmla="*/ 1820180 h 2280127"/>
                        <a:gd name="connsiteX20" fmla="*/ 0 w 5458898"/>
                        <a:gd name="connsiteY20" fmla="*/ 1153666 h 2280127"/>
                        <a:gd name="connsiteX21" fmla="*/ 0 w 5458898"/>
                        <a:gd name="connsiteY21" fmla="*/ 459947 h 22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280127" fill="none" extrusionOk="0">
                          <a:moveTo>
                            <a:pt x="0" y="459947"/>
                          </a:moveTo>
                          <a:cubicBezTo>
                            <a:pt x="32520" y="251988"/>
                            <a:pt x="189199" y="15309"/>
                            <a:pt x="459947" y="0"/>
                          </a:cubicBezTo>
                          <a:cubicBezTo>
                            <a:pt x="637090" y="13712"/>
                            <a:pt x="817794" y="-16180"/>
                            <a:pt x="1062986" y="0"/>
                          </a:cubicBezTo>
                          <a:cubicBezTo>
                            <a:pt x="1308178" y="16180"/>
                            <a:pt x="1466949" y="-4735"/>
                            <a:pt x="1666025" y="0"/>
                          </a:cubicBezTo>
                          <a:cubicBezTo>
                            <a:pt x="1865101" y="4735"/>
                            <a:pt x="1953644" y="-25490"/>
                            <a:pt x="2178284" y="0"/>
                          </a:cubicBezTo>
                          <a:cubicBezTo>
                            <a:pt x="2402924" y="25490"/>
                            <a:pt x="2460687" y="-25177"/>
                            <a:pt x="2735933" y="0"/>
                          </a:cubicBezTo>
                          <a:cubicBezTo>
                            <a:pt x="3011179" y="25177"/>
                            <a:pt x="3072424" y="17441"/>
                            <a:pt x="3293582" y="0"/>
                          </a:cubicBezTo>
                          <a:cubicBezTo>
                            <a:pt x="3514740" y="-17441"/>
                            <a:pt x="3824250" y="2194"/>
                            <a:pt x="3987402" y="0"/>
                          </a:cubicBezTo>
                          <a:cubicBezTo>
                            <a:pt x="4150554" y="-2194"/>
                            <a:pt x="4685691" y="-18131"/>
                            <a:pt x="4998951" y="0"/>
                          </a:cubicBezTo>
                          <a:cubicBezTo>
                            <a:pt x="5298178" y="-3715"/>
                            <a:pt x="5455661" y="199645"/>
                            <a:pt x="5458898" y="459947"/>
                          </a:cubicBezTo>
                          <a:cubicBezTo>
                            <a:pt x="5431228" y="686945"/>
                            <a:pt x="5477742" y="855990"/>
                            <a:pt x="5458898" y="1126461"/>
                          </a:cubicBezTo>
                          <a:cubicBezTo>
                            <a:pt x="5440054" y="1396932"/>
                            <a:pt x="5472533" y="1581491"/>
                            <a:pt x="5458898" y="1820180"/>
                          </a:cubicBezTo>
                          <a:cubicBezTo>
                            <a:pt x="5500529" y="2074557"/>
                            <a:pt x="5265679" y="2302538"/>
                            <a:pt x="4998951" y="2280127"/>
                          </a:cubicBezTo>
                          <a:cubicBezTo>
                            <a:pt x="4721429" y="2313602"/>
                            <a:pt x="4520843" y="2295305"/>
                            <a:pt x="4305132" y="2280127"/>
                          </a:cubicBezTo>
                          <a:cubicBezTo>
                            <a:pt x="4089421" y="2264949"/>
                            <a:pt x="3910904" y="2305178"/>
                            <a:pt x="3656703" y="2280127"/>
                          </a:cubicBezTo>
                          <a:cubicBezTo>
                            <a:pt x="3402502" y="2255076"/>
                            <a:pt x="3273763" y="2261542"/>
                            <a:pt x="2917493" y="2280127"/>
                          </a:cubicBezTo>
                          <a:cubicBezTo>
                            <a:pt x="2561223" y="2298713"/>
                            <a:pt x="2464163" y="2296089"/>
                            <a:pt x="2269064" y="2280127"/>
                          </a:cubicBezTo>
                          <a:cubicBezTo>
                            <a:pt x="2073965" y="2264165"/>
                            <a:pt x="1809685" y="2265622"/>
                            <a:pt x="1620635" y="2280127"/>
                          </a:cubicBezTo>
                          <a:cubicBezTo>
                            <a:pt x="1431585" y="2294632"/>
                            <a:pt x="940608" y="2269048"/>
                            <a:pt x="459947" y="2280127"/>
                          </a:cubicBezTo>
                          <a:cubicBezTo>
                            <a:pt x="203052" y="2313776"/>
                            <a:pt x="-4474" y="2022801"/>
                            <a:pt x="0" y="1820180"/>
                          </a:cubicBezTo>
                          <a:cubicBezTo>
                            <a:pt x="11864" y="1521127"/>
                            <a:pt x="14117" y="1408367"/>
                            <a:pt x="0" y="1153666"/>
                          </a:cubicBezTo>
                          <a:cubicBezTo>
                            <a:pt x="-14117" y="898965"/>
                            <a:pt x="14693" y="656916"/>
                            <a:pt x="0" y="459947"/>
                          </a:cubicBezTo>
                          <a:close/>
                        </a:path>
                        <a:path w="5458898" h="2280127" stroke="0" extrusionOk="0">
                          <a:moveTo>
                            <a:pt x="0" y="459947"/>
                          </a:moveTo>
                          <a:cubicBezTo>
                            <a:pt x="1136" y="240664"/>
                            <a:pt x="230713" y="44293"/>
                            <a:pt x="459947" y="0"/>
                          </a:cubicBezTo>
                          <a:cubicBezTo>
                            <a:pt x="647894" y="21609"/>
                            <a:pt x="968628" y="11749"/>
                            <a:pt x="1153766" y="0"/>
                          </a:cubicBezTo>
                          <a:cubicBezTo>
                            <a:pt x="1338904" y="-11749"/>
                            <a:pt x="1484550" y="8232"/>
                            <a:pt x="1711415" y="0"/>
                          </a:cubicBezTo>
                          <a:cubicBezTo>
                            <a:pt x="1938280" y="-8232"/>
                            <a:pt x="2034324" y="18168"/>
                            <a:pt x="2269064" y="0"/>
                          </a:cubicBezTo>
                          <a:cubicBezTo>
                            <a:pt x="2503804" y="-18168"/>
                            <a:pt x="2821041" y="15046"/>
                            <a:pt x="2962883" y="0"/>
                          </a:cubicBezTo>
                          <a:cubicBezTo>
                            <a:pt x="3104725" y="-15046"/>
                            <a:pt x="3420189" y="-14600"/>
                            <a:pt x="3565923" y="0"/>
                          </a:cubicBezTo>
                          <a:cubicBezTo>
                            <a:pt x="3711657" y="14600"/>
                            <a:pt x="4029937" y="16274"/>
                            <a:pt x="4305132" y="0"/>
                          </a:cubicBezTo>
                          <a:cubicBezTo>
                            <a:pt x="4580327" y="-16274"/>
                            <a:pt x="4661947" y="7501"/>
                            <a:pt x="4998951" y="0"/>
                          </a:cubicBezTo>
                          <a:cubicBezTo>
                            <a:pt x="5231227" y="11446"/>
                            <a:pt x="5480687" y="181805"/>
                            <a:pt x="5458898" y="459947"/>
                          </a:cubicBezTo>
                          <a:cubicBezTo>
                            <a:pt x="5454661" y="664539"/>
                            <a:pt x="5462578" y="909619"/>
                            <a:pt x="5458898" y="1112859"/>
                          </a:cubicBezTo>
                          <a:cubicBezTo>
                            <a:pt x="5455218" y="1316099"/>
                            <a:pt x="5433927" y="1638921"/>
                            <a:pt x="5458898" y="1820180"/>
                          </a:cubicBezTo>
                          <a:cubicBezTo>
                            <a:pt x="5472034" y="2080668"/>
                            <a:pt x="5247592" y="2246402"/>
                            <a:pt x="4998951" y="2280127"/>
                          </a:cubicBezTo>
                          <a:cubicBezTo>
                            <a:pt x="4720215" y="2288347"/>
                            <a:pt x="4673505" y="2291641"/>
                            <a:pt x="4441302" y="2280127"/>
                          </a:cubicBezTo>
                          <a:cubicBezTo>
                            <a:pt x="4209099" y="2268613"/>
                            <a:pt x="4031483" y="2280878"/>
                            <a:pt x="3747483" y="2280127"/>
                          </a:cubicBezTo>
                          <a:cubicBezTo>
                            <a:pt x="3463483" y="2279376"/>
                            <a:pt x="3269523" y="2288198"/>
                            <a:pt x="3008274" y="2280127"/>
                          </a:cubicBezTo>
                          <a:cubicBezTo>
                            <a:pt x="2747025" y="2272056"/>
                            <a:pt x="2541787" y="2289136"/>
                            <a:pt x="2405234" y="2280127"/>
                          </a:cubicBezTo>
                          <a:cubicBezTo>
                            <a:pt x="2268681" y="2271118"/>
                            <a:pt x="1973163" y="2267426"/>
                            <a:pt x="1802195" y="2280127"/>
                          </a:cubicBezTo>
                          <a:cubicBezTo>
                            <a:pt x="1631227" y="2292828"/>
                            <a:pt x="1362534" y="2252666"/>
                            <a:pt x="1062986" y="2280127"/>
                          </a:cubicBezTo>
                          <a:cubicBezTo>
                            <a:pt x="763438" y="2307588"/>
                            <a:pt x="598902" y="2284691"/>
                            <a:pt x="459947" y="2280127"/>
                          </a:cubicBezTo>
                          <a:cubicBezTo>
                            <a:pt x="257651" y="2266060"/>
                            <a:pt x="42574" y="2095875"/>
                            <a:pt x="0" y="1820180"/>
                          </a:cubicBezTo>
                          <a:cubicBezTo>
                            <a:pt x="10565" y="1586463"/>
                            <a:pt x="-19303" y="1426011"/>
                            <a:pt x="0" y="1167268"/>
                          </a:cubicBezTo>
                          <a:cubicBezTo>
                            <a:pt x="19303" y="908525"/>
                            <a:pt x="27179" y="718986"/>
                            <a:pt x="0" y="45994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Phân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công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theo</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đoạn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Tất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cả</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thành</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viên</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đều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Giải</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nghĩa</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từ</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cùng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nhau</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endParaRPr kumimoji="0" lang="vi-VN" sz="3200" b="0" i="0" u="none" strike="noStrike" kern="1200" cap="none" spc="0" normalizeH="0" baseline="0" noProof="0" dirty="0">
                <a:ln>
                  <a:noFill/>
                </a:ln>
                <a:solidFill>
                  <a:srgbClr val="000000"/>
                </a:solidFill>
                <a:effectLst/>
                <a:uLnTx/>
                <a:uFillTx/>
                <a:ea typeface="Cambria" panose="02040503050406030204" pitchFamily="18" charset="0"/>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5"/>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5"/>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5"/>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842692"/>
            <a:chOff x="4841104" y="3817600"/>
            <a:chExt cx="6388517" cy="2842692"/>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842692"/>
              <a:chOff x="2975204" y="1255651"/>
              <a:chExt cx="6388517" cy="2842692"/>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8"/>
                <a:ext cx="6388517" cy="2374045"/>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1.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2.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to,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rõ</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3.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Đọc</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ngắt</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nghỉ</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đúng</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 </a:t>
                </a:r>
                <a:r>
                  <a:rPr kumimoji="0" lang="en-US" sz="3200" b="0" i="0" u="none" strike="noStrike" kern="1200" cap="none" spc="0" normalizeH="0" baseline="0" noProof="0" dirty="0" err="1">
                    <a:ln>
                      <a:noFill/>
                    </a:ln>
                    <a:solidFill>
                      <a:srgbClr val="000000"/>
                    </a:solidFill>
                    <a:effectLst/>
                    <a:uLnTx/>
                    <a:uFillTx/>
                    <a:ea typeface="Cambria" panose="02040503050406030204" pitchFamily="18" charset="0"/>
                  </a:rPr>
                  <a:t>chỗ</a:t>
                </a:r>
                <a:r>
                  <a:rPr kumimoji="0" lang="en-US" sz="3200" b="0" i="0" u="none" strike="noStrike" kern="1200" cap="none" spc="0" normalizeH="0" baseline="0" noProof="0" dirty="0">
                    <a:ln>
                      <a:noFill/>
                    </a:ln>
                    <a:solidFill>
                      <a:srgbClr val="000000"/>
                    </a:solidFill>
                    <a:effectLst/>
                    <a:uLnTx/>
                    <a:uFillTx/>
                    <a:ea typeface="Cambria" panose="02040503050406030204" pitchFamily="18" charset="0"/>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Cambria" panose="02040503050406030204" pitchFamily="18" charset="0"/>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6"/>
            <a:stretch>
              <a:fillRect/>
            </a:stretch>
          </p:blipFill>
          <p:spPr>
            <a:xfrm>
              <a:off x="7535353" y="5017241"/>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7"/>
            <a:stretch>
              <a:fillRect/>
            </a:stretch>
          </p:blipFill>
          <p:spPr>
            <a:xfrm>
              <a:off x="6978679" y="5017241"/>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8"/>
            <a:stretch>
              <a:fillRect/>
            </a:stretch>
          </p:blipFill>
          <p:spPr>
            <a:xfrm>
              <a:off x="8092027" y="5017241"/>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6"/>
            <a:stretch>
              <a:fillRect/>
            </a:stretch>
          </p:blipFill>
          <p:spPr>
            <a:xfrm>
              <a:off x="7703427" y="5536167"/>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7"/>
            <a:stretch>
              <a:fillRect/>
            </a:stretch>
          </p:blipFill>
          <p:spPr>
            <a:xfrm>
              <a:off x="7146753" y="5536167"/>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8"/>
            <a:stretch>
              <a:fillRect/>
            </a:stretch>
          </p:blipFill>
          <p:spPr>
            <a:xfrm>
              <a:off x="8260101" y="5536167"/>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6"/>
            <a:stretch>
              <a:fillRect/>
            </a:stretch>
          </p:blipFill>
          <p:spPr>
            <a:xfrm>
              <a:off x="10007001" y="6085044"/>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7"/>
            <a:stretch>
              <a:fillRect/>
            </a:stretch>
          </p:blipFill>
          <p:spPr>
            <a:xfrm>
              <a:off x="9450327" y="6085044"/>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8"/>
            <a:stretch>
              <a:fillRect/>
            </a:stretch>
          </p:blipFill>
          <p:spPr>
            <a:xfrm>
              <a:off x="10563675" y="6085044"/>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08800" y="1310428"/>
            <a:ext cx="2318352" cy="2412158"/>
          </a:xfrm>
          <a:prstGeom prst="rect">
            <a:avLst/>
          </a:prstGeom>
        </p:spPr>
      </p:pic>
    </p:spTree>
    <p:extLst>
      <p:ext uri="{BB962C8B-B14F-4D97-AF65-F5344CB8AC3E}">
        <p14:creationId xmlns:p14="http://schemas.microsoft.com/office/powerpoint/2010/main" val="288059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grpSp>
        <p:nvGrpSpPr>
          <p:cNvPr id="3" name="Group 2"/>
          <p:cNvGrpSpPr/>
          <p:nvPr/>
        </p:nvGrpSpPr>
        <p:grpSpPr>
          <a:xfrm>
            <a:off x="12192000" y="4507173"/>
            <a:ext cx="5148864" cy="3913135"/>
            <a:chOff x="12090236" y="3514332"/>
            <a:chExt cx="5148864" cy="3913135"/>
          </a:xfrm>
        </p:grpSpPr>
        <p:pic>
          <p:nvPicPr>
            <p:cNvPr id="11" name="Picture 16">
              <a:extLst>
                <a:ext uri="{FF2B5EF4-FFF2-40B4-BE49-F238E27FC236}">
                  <a16:creationId xmlns:a16="http://schemas.microsoft.com/office/drawing/2014/main" id="{D013FA11-16C2-C6FC-0E5B-7EE5F97891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090236" y="3514332"/>
              <a:ext cx="5148864" cy="3913135"/>
            </a:xfrm>
            <a:prstGeom prst="rect">
              <a:avLst/>
            </a:prstGeom>
          </p:spPr>
        </p:pic>
        <p:sp>
          <p:nvSpPr>
            <p:cNvPr id="2" name="Rounded Rectangle 1"/>
            <p:cNvSpPr/>
            <p:nvPr/>
          </p:nvSpPr>
          <p:spPr>
            <a:xfrm>
              <a:off x="14273784" y="5495544"/>
              <a:ext cx="2221992" cy="566928"/>
            </a:xfrm>
            <a:prstGeom prst="roundRect">
              <a:avLst/>
            </a:prstGeom>
            <a:solidFill>
              <a:srgbClr val="FBC11D"/>
            </a:solidFill>
            <a:ln>
              <a:solidFill>
                <a:srgbClr val="FBC1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94C5025D-57ED-8D52-96A4-5B2EFC10A65D}"/>
              </a:ext>
            </a:extLst>
          </p:cNvPr>
          <p:cNvPicPr>
            <a:picLocks noChangeAspect="1"/>
          </p:cNvPicPr>
          <p:nvPr/>
        </p:nvPicPr>
        <p:blipFill>
          <a:blip r:embed="rId8"/>
          <a:stretch>
            <a:fillRect/>
          </a:stretch>
        </p:blipFill>
        <p:spPr>
          <a:xfrm>
            <a:off x="1657111" y="1551967"/>
            <a:ext cx="7651143" cy="1390008"/>
          </a:xfrm>
          <a:prstGeom prst="rect">
            <a:avLst/>
          </a:prstGeom>
        </p:spPr>
      </p:pic>
    </p:spTree>
    <p:extLst>
      <p:ext uri="{BB962C8B-B14F-4D97-AF65-F5344CB8AC3E}">
        <p14:creationId xmlns:p14="http://schemas.microsoft.com/office/powerpoint/2010/main" val="4151032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29167E-6 -1.11111E-6 L -0.99779 -0.02662 " pathEditMode="relative" rAng="0" ptsTypes="AA">
                                      <p:cBhvr>
                                        <p:cTn id="6" dur="2000" fill="hold"/>
                                        <p:tgtEl>
                                          <p:spTgt spid="3"/>
                                        </p:tgtEl>
                                        <p:attrNameLst>
                                          <p:attrName>ppt_x</p:attrName>
                                          <p:attrName>ppt_y</p:attrName>
                                        </p:attrNameLst>
                                      </p:cBhvr>
                                      <p:rCtr x="-49896" y="-1343"/>
                                    </p:animMotion>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3">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4"/>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4"/>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63415" y="334694"/>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8">
            <a:extLst>
              <a:ext uri="{FF2B5EF4-FFF2-40B4-BE49-F238E27FC236}">
                <a16:creationId xmlns:a16="http://schemas.microsoft.com/office/drawing/2014/main" id="{BA27D8C3-D499-1335-E6FA-37CA0963D71B}"/>
              </a:ext>
            </a:extLst>
          </p:cNvPr>
          <p:cNvPicPr>
            <a:picLocks noChangeAspect="1"/>
          </p:cNvPicPr>
          <p:nvPr/>
        </p:nvPicPr>
        <p:blipFill>
          <a:blip r:embed="rId5"/>
          <a:srcRect/>
          <a:stretch>
            <a:fillRect/>
          </a:stretch>
        </p:blipFill>
        <p:spPr>
          <a:xfrm>
            <a:off x="-98754" y="2691779"/>
            <a:ext cx="2825751" cy="3831527"/>
          </a:xfrm>
          <a:prstGeom prst="rect">
            <a:avLst/>
          </a:prstGeom>
        </p:spPr>
      </p:pic>
      <p:grpSp>
        <p:nvGrpSpPr>
          <p:cNvPr id="9" name="Group 8">
            <a:extLst>
              <a:ext uri="{FF2B5EF4-FFF2-40B4-BE49-F238E27FC236}">
                <a16:creationId xmlns:a16="http://schemas.microsoft.com/office/drawing/2014/main" id="{F816BD11-8DDC-49B5-8EBA-5037C1EA450C}"/>
              </a:ext>
            </a:extLst>
          </p:cNvPr>
          <p:cNvGrpSpPr/>
          <p:nvPr/>
        </p:nvGrpSpPr>
        <p:grpSpPr>
          <a:xfrm>
            <a:off x="2822964" y="1593701"/>
            <a:ext cx="8702939" cy="1495188"/>
            <a:chOff x="2632933" y="1617230"/>
            <a:chExt cx="8702939" cy="4224765"/>
          </a:xfrm>
        </p:grpSpPr>
        <p:grpSp>
          <p:nvGrpSpPr>
            <p:cNvPr id="3" name="Group 2">
              <a:extLst>
                <a:ext uri="{FF2B5EF4-FFF2-40B4-BE49-F238E27FC236}">
                  <a16:creationId xmlns:a16="http://schemas.microsoft.com/office/drawing/2014/main" id="{B11EE659-AD94-110F-D136-19ADDB097139}"/>
                </a:ext>
              </a:extLst>
            </p:cNvPr>
            <p:cNvGrpSpPr/>
            <p:nvPr/>
          </p:nvGrpSpPr>
          <p:grpSpPr>
            <a:xfrm>
              <a:off x="2632933" y="1617230"/>
              <a:ext cx="7889232" cy="4195038"/>
              <a:chOff x="2272630" y="2231261"/>
              <a:chExt cx="5133445" cy="1923558"/>
            </a:xfrm>
          </p:grpSpPr>
          <p:sp>
            <p:nvSpPr>
              <p:cNvPr id="4" name="Rectangle: Diagonal Corners Rounded 3">
                <a:extLst>
                  <a:ext uri="{FF2B5EF4-FFF2-40B4-BE49-F238E27FC236}">
                    <a16:creationId xmlns:a16="http://schemas.microsoft.com/office/drawing/2014/main" id="{B6C1C549-683F-C3BD-DCB6-9D9DE227FF01}"/>
                  </a:ext>
                </a:extLst>
              </p:cNvPr>
              <p:cNvSpPr/>
              <p:nvPr/>
            </p:nvSpPr>
            <p:spPr>
              <a:xfrm>
                <a:off x="2469885" y="2231261"/>
                <a:ext cx="4936190" cy="1569868"/>
              </a:xfrm>
              <a:prstGeom prst="round2Diag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Diagonal Corners Rounded 5">
                <a:extLst>
                  <a:ext uri="{FF2B5EF4-FFF2-40B4-BE49-F238E27FC236}">
                    <a16:creationId xmlns:a16="http://schemas.microsoft.com/office/drawing/2014/main" id="{013EB2A4-7E47-9107-86C4-6DC5896D014B}"/>
                  </a:ext>
                </a:extLst>
              </p:cNvPr>
              <p:cNvSpPr/>
              <p:nvPr/>
            </p:nvSpPr>
            <p:spPr>
              <a:xfrm>
                <a:off x="2272630" y="2418977"/>
                <a:ext cx="4891904" cy="1735842"/>
              </a:xfrm>
              <a:prstGeom prst="round2DiagRect">
                <a:avLst/>
              </a:prstGeom>
              <a:solidFill>
                <a:schemeClr val="bg1"/>
              </a:solidFill>
              <a:ln w="38100">
                <a:solidFill>
                  <a:srgbClr val="FF3300"/>
                </a:solid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569A38-6BD0-318B-41DB-920824720871}"/>
                  </a:ext>
                </a:extLst>
              </p:cNvPr>
              <p:cNvSpPr txBox="1"/>
              <p:nvPr/>
            </p:nvSpPr>
            <p:spPr>
              <a:xfrm>
                <a:off x="2387396" y="2433481"/>
                <a:ext cx="4607772" cy="550389"/>
              </a:xfrm>
              <a:prstGeom prst="rect">
                <a:avLst/>
              </a:prstGeom>
              <a:noFill/>
            </p:spPr>
            <p:txBody>
              <a:bodyPr wrap="square" rtlCol="0">
                <a:spAutoFit/>
              </a:bodyPr>
              <a:lstStyle/>
              <a:p>
                <a:pPr marL="0" marR="0" algn="just">
                  <a:spcBef>
                    <a:spcPts val="0"/>
                  </a:spcBef>
                  <a:spcAft>
                    <a:spcPts val="0"/>
                  </a:spcAft>
                </a:pP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Đan</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Mạch</a:t>
                </a:r>
                <a:r>
                  <a:rPr lang="en-US" sz="3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đất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thuộc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Bắc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Âu</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phía</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giáp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nước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Đức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9692873" y="4167602"/>
              <a:ext cx="1642999" cy="1674393"/>
            </a:xfrm>
            <a:prstGeom prst="rect">
              <a:avLst/>
            </a:prstGeom>
          </p:spPr>
        </p:pic>
      </p:grpSp>
      <p:pic>
        <p:nvPicPr>
          <p:cNvPr id="7" name="Picture 6">
            <a:extLst>
              <a:ext uri="{FF2B5EF4-FFF2-40B4-BE49-F238E27FC236}">
                <a16:creationId xmlns:a16="http://schemas.microsoft.com/office/drawing/2014/main" id="{8DFABC5F-069C-49C0-BC47-B5340D5A0992}"/>
              </a:ext>
            </a:extLst>
          </p:cNvPr>
          <p:cNvPicPr>
            <a:picLocks noChangeAspect="1"/>
          </p:cNvPicPr>
          <p:nvPr/>
        </p:nvPicPr>
        <p:blipFill>
          <a:blip r:embed="rId7"/>
          <a:stretch>
            <a:fillRect/>
          </a:stretch>
        </p:blipFill>
        <p:spPr>
          <a:xfrm>
            <a:off x="413880" y="143633"/>
            <a:ext cx="11498053" cy="1597290"/>
          </a:xfrm>
          <a:prstGeom prst="rect">
            <a:avLst/>
          </a:prstGeom>
        </p:spPr>
      </p:pic>
      <p:pic>
        <p:nvPicPr>
          <p:cNvPr id="2050" name="Picture 2" descr="Du lịch Đan Mạch - Bắt đầu từ những điều đơn giản và dễ dàng nhất">
            <a:extLst>
              <a:ext uri="{FF2B5EF4-FFF2-40B4-BE49-F238E27FC236}">
                <a16:creationId xmlns:a16="http://schemas.microsoft.com/office/drawing/2014/main" id="{4A904B96-0A42-AF58-DCC3-B7EF7DC2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0126" y="3300612"/>
            <a:ext cx="5069623" cy="314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55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288D403E5DC408A49ADA8822FD551" ma:contentTypeVersion="2" ma:contentTypeDescription="Create a new document." ma:contentTypeScope="" ma:versionID="ecaee77f66044bed3faf04d5b2d84f01">
  <xsd:schema xmlns:xsd="http://www.w3.org/2001/XMLSchema" xmlns:xs="http://www.w3.org/2001/XMLSchema" xmlns:p="http://schemas.microsoft.com/office/2006/metadata/properties" xmlns:ns3="45a79269-fa8d-42c8-ad13-763803f23fa6" targetNamespace="http://schemas.microsoft.com/office/2006/metadata/properties" ma:root="true" ma:fieldsID="69d9f32d2b628031f8189e70c054ba8a" ns3:_="">
    <xsd:import namespace="45a79269-fa8d-42c8-ad13-763803f23fa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79269-fa8d-42c8-ad13-763803f23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E10612-A556-4640-B0C0-F145A4278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79269-fa8d-42c8-ad13-763803f23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430B8D-2F72-4565-AF70-4D9BB7162AE7}">
  <ds:schemaRefs>
    <ds:schemaRef ds:uri="http://schemas.microsoft.com/sharepoint/v3/contenttype/forms"/>
  </ds:schemaRefs>
</ds:datastoreItem>
</file>

<file path=customXml/itemProps3.xml><?xml version="1.0" encoding="utf-8"?>
<ds:datastoreItem xmlns:ds="http://schemas.openxmlformats.org/officeDocument/2006/customXml" ds:itemID="{791447AA-B0E1-44B0-9370-54F902530807}">
  <ds:schemaRefs>
    <ds:schemaRef ds:uri="http://purl.org/dc/elements/1.1/"/>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45a79269-fa8d-42c8-ad13-763803f23fa6"/>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9Slide.vn</Template>
  <TotalTime>1117</TotalTime>
  <Words>329</Words>
  <Application>Microsoft Office PowerPoint</Application>
  <PresentationFormat>Widescreen</PresentationFormat>
  <Paragraphs>29</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微软雅黑</vt:lpstr>
      <vt:lpstr>Arial</vt:lpstr>
      <vt:lpstr>Calibri</vt:lpstr>
      <vt:lpstr>Cambria</vt:lpstr>
      <vt:lpstr>Times New Roman</vt:lpstr>
      <vt:lpstr>UTM Cookies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LAN HƯƠNG-0354473852</dc:creator>
  <cp:lastModifiedBy>Anh Nguyen</cp:lastModifiedBy>
  <cp:revision>28</cp:revision>
  <dcterms:created xsi:type="dcterms:W3CDTF">2022-07-13T07:05:15Z</dcterms:created>
  <dcterms:modified xsi:type="dcterms:W3CDTF">2024-11-26T12:02:54Z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0x010100C43288D403E5DC408A49ADA8822FD551</vt:lpwstr>
  </property>
</Properties>
</file>